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45" r:id="rId1"/>
  </p:sldMasterIdLst>
  <p:notesMasterIdLst>
    <p:notesMasterId r:id="rId26"/>
  </p:notesMasterIdLst>
  <p:sldIdLst>
    <p:sldId id="272" r:id="rId2"/>
    <p:sldId id="276" r:id="rId3"/>
    <p:sldId id="288" r:id="rId4"/>
    <p:sldId id="292" r:id="rId5"/>
    <p:sldId id="293" r:id="rId6"/>
    <p:sldId id="295" r:id="rId7"/>
    <p:sldId id="297" r:id="rId8"/>
    <p:sldId id="303" r:id="rId9"/>
    <p:sldId id="290" r:id="rId10"/>
    <p:sldId id="311" r:id="rId11"/>
    <p:sldId id="321" r:id="rId12"/>
    <p:sldId id="326" r:id="rId13"/>
    <p:sldId id="324" r:id="rId14"/>
    <p:sldId id="329" r:id="rId15"/>
    <p:sldId id="330" r:id="rId16"/>
    <p:sldId id="332" r:id="rId17"/>
    <p:sldId id="305" r:id="rId18"/>
    <p:sldId id="322" r:id="rId19"/>
    <p:sldId id="316" r:id="rId20"/>
    <p:sldId id="317" r:id="rId21"/>
    <p:sldId id="331" r:id="rId22"/>
    <p:sldId id="318" r:id="rId23"/>
    <p:sldId id="333" r:id="rId24"/>
    <p:sldId id="334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25267"/>
    <a:srgbClr val="121B38"/>
    <a:srgbClr val="313D4D"/>
    <a:srgbClr val="4E4C4E"/>
    <a:srgbClr val="7086A4"/>
    <a:srgbClr val="F2F2F2"/>
    <a:srgbClr val="F53D7A"/>
    <a:srgbClr val="000000"/>
    <a:srgbClr val="3C3375"/>
    <a:srgbClr val="483D8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183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85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EF874E-0C43-428A-9924-9CC3C6F419B2}" type="datetimeFigureOut">
              <a:rPr lang="ko-KR" altLang="en-US" smtClean="0"/>
              <a:t>2023-12-01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2E58E9-FC2F-4F82-B73F-29353AB36C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83135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C95B0-154D-4F0B-A460-5FA959C791D2}" type="datetimeFigureOut">
              <a:rPr lang="ko-KR" altLang="en-US" smtClean="0"/>
              <a:t>2023-12-01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A4354-0F62-4780-BE76-8A5EE3CEA4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38282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C95B0-154D-4F0B-A460-5FA959C791D2}" type="datetimeFigureOut">
              <a:rPr lang="ko-KR" altLang="en-US" smtClean="0"/>
              <a:t>2023-12-01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A4354-0F62-4780-BE76-8A5EE3CEA4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90223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C95B0-154D-4F0B-A460-5FA959C791D2}" type="datetimeFigureOut">
              <a:rPr lang="ko-KR" altLang="en-US" smtClean="0"/>
              <a:t>2023-12-01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A4354-0F62-4780-BE76-8A5EE3CEA4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74519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C95B0-154D-4F0B-A460-5FA959C791D2}" type="datetimeFigureOut">
              <a:rPr lang="ko-KR" altLang="en-US" smtClean="0"/>
              <a:t>2023-12-01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A4354-0F62-4780-BE76-8A5EE3CEA4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61598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C95B0-154D-4F0B-A460-5FA959C791D2}" type="datetimeFigureOut">
              <a:rPr lang="ko-KR" altLang="en-US" smtClean="0"/>
              <a:t>2023-12-01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A4354-0F62-4780-BE76-8A5EE3CEA4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48821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C95B0-154D-4F0B-A460-5FA959C791D2}" type="datetimeFigureOut">
              <a:rPr lang="ko-KR" altLang="en-US" smtClean="0"/>
              <a:t>2023-12-01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A4354-0F62-4780-BE76-8A5EE3CEA4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32627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C95B0-154D-4F0B-A460-5FA959C791D2}" type="datetimeFigureOut">
              <a:rPr lang="ko-KR" altLang="en-US" smtClean="0"/>
              <a:t>2023-12-01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A4354-0F62-4780-BE76-8A5EE3CEA4C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82884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C95B0-154D-4F0B-A460-5FA959C791D2}" type="datetimeFigureOut">
              <a:rPr lang="ko-KR" altLang="en-US" smtClean="0"/>
              <a:t>2023-12-01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A4354-0F62-4780-BE76-8A5EE3CEA4C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3889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C95B0-154D-4F0B-A460-5FA959C791D2}" type="datetimeFigureOut">
              <a:rPr lang="ko-KR" altLang="en-US" smtClean="0"/>
              <a:t>2023-12-01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A4354-0F62-4780-BE76-8A5EE3CEA4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22988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C95B0-154D-4F0B-A460-5FA959C791D2}" type="datetimeFigureOut">
              <a:rPr lang="ko-KR" altLang="en-US" smtClean="0"/>
              <a:t>2023-12-01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A4354-0F62-4780-BE76-8A5EE3CEA4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71088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C95B0-154D-4F0B-A460-5FA959C791D2}" type="datetimeFigureOut">
              <a:rPr lang="ko-KR" altLang="en-US" smtClean="0"/>
              <a:t>2023-12-01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A4354-0F62-4780-BE76-8A5EE3CEA4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37397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B8C95B0-154D-4F0B-A460-5FA959C791D2}" type="datetimeFigureOut">
              <a:rPr lang="ko-KR" altLang="en-US" smtClean="0"/>
              <a:t>2023-12-01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6A4354-0F62-4780-BE76-8A5EE3CEA4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14775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6" r:id="rId1"/>
    <p:sldLayoutId id="2147483847" r:id="rId2"/>
    <p:sldLayoutId id="2147483848" r:id="rId3"/>
    <p:sldLayoutId id="2147483849" r:id="rId4"/>
    <p:sldLayoutId id="2147483850" r:id="rId5"/>
    <p:sldLayoutId id="2147483851" r:id="rId6"/>
    <p:sldLayoutId id="2147483852" r:id="rId7"/>
    <p:sldLayoutId id="2147483853" r:id="rId8"/>
    <p:sldLayoutId id="2147483854" r:id="rId9"/>
    <p:sldLayoutId id="2147483855" r:id="rId10"/>
    <p:sldLayoutId id="2147483856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gi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5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89000"/>
              </a:schemeClr>
            </a:gs>
            <a:gs pos="7000">
              <a:schemeClr val="bg1"/>
            </a:gs>
            <a:gs pos="27000">
              <a:schemeClr val="bg1"/>
            </a:gs>
            <a:gs pos="97000">
              <a:srgbClr val="7086A4">
                <a:alpha val="47000"/>
                <a:lumMod val="86000"/>
              </a:srgb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>
            <a:extLst>
              <a:ext uri="{FF2B5EF4-FFF2-40B4-BE49-F238E27FC236}">
                <a16:creationId xmlns:a16="http://schemas.microsoft.com/office/drawing/2014/main" id="{07CC06BD-610F-8E84-B4C3-D1FCE95F78D9}"/>
              </a:ext>
            </a:extLst>
          </p:cNvPr>
          <p:cNvSpPr/>
          <p:nvPr/>
        </p:nvSpPr>
        <p:spPr>
          <a:xfrm flipH="1">
            <a:off x="199623" y="178290"/>
            <a:ext cx="11874320" cy="6501420"/>
          </a:xfrm>
          <a:prstGeom prst="rect">
            <a:avLst/>
          </a:prstGeom>
          <a:solidFill>
            <a:schemeClr val="bg1"/>
          </a:solidFill>
          <a:ln w="698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rgbClr val="7086A4"/>
                </a:gs>
                <a:gs pos="83000">
                  <a:srgbClr val="7086A4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defRPr/>
            </a:pPr>
            <a:endParaRPr lang="ko-KR" altLang="en-US" sz="2400" dirty="0">
              <a:solidFill>
                <a:srgbClr val="44546A"/>
              </a:solidFill>
            </a:endParaRPr>
          </a:p>
        </p:txBody>
      </p:sp>
      <p:pic>
        <p:nvPicPr>
          <p:cNvPr id="231" name="그림 230">
            <a:extLst>
              <a:ext uri="{FF2B5EF4-FFF2-40B4-BE49-F238E27FC236}">
                <a16:creationId xmlns:a16="http://schemas.microsoft.com/office/drawing/2014/main" id="{9A16CDF1-6C22-AD52-3962-ACED2BB182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23" y="230571"/>
            <a:ext cx="1866079" cy="327382"/>
          </a:xfrm>
          <a:prstGeom prst="rect">
            <a:avLst/>
          </a:prstGeom>
        </p:spPr>
      </p:pic>
      <p:sp>
        <p:nvSpPr>
          <p:cNvPr id="232" name="TextBox 231">
            <a:extLst>
              <a:ext uri="{FF2B5EF4-FFF2-40B4-BE49-F238E27FC236}">
                <a16:creationId xmlns:a16="http://schemas.microsoft.com/office/drawing/2014/main" id="{C61CC94F-C026-52A6-7B42-4B9E905E2FD1}"/>
              </a:ext>
            </a:extLst>
          </p:cNvPr>
          <p:cNvSpPr txBox="1"/>
          <p:nvPr/>
        </p:nvSpPr>
        <p:spPr>
          <a:xfrm>
            <a:off x="1927417" y="278358"/>
            <a:ext cx="30633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solidFill>
                  <a:srgbClr val="4E4C4E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빅데이터를 활용한 </a:t>
            </a:r>
            <a:r>
              <a:rPr lang="ko-KR" altLang="en-US" sz="1000" b="1" dirty="0" err="1">
                <a:solidFill>
                  <a:srgbClr val="4E4C4E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풀스택</a:t>
            </a:r>
            <a:r>
              <a:rPr lang="en-US" altLang="ko-KR" sz="1000" b="1" dirty="0">
                <a:solidFill>
                  <a:srgbClr val="4E4C4E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(</a:t>
            </a:r>
            <a:r>
              <a:rPr lang="ko-KR" altLang="en-US" sz="1000" b="1" dirty="0">
                <a:solidFill>
                  <a:srgbClr val="4E4C4E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프론트</a:t>
            </a:r>
            <a:r>
              <a:rPr lang="en-US" altLang="ko-KR" sz="1000" b="1" dirty="0">
                <a:solidFill>
                  <a:srgbClr val="4E4C4E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-</a:t>
            </a:r>
            <a:r>
              <a:rPr lang="ko-KR" altLang="en-US" sz="1000" b="1" dirty="0" err="1">
                <a:solidFill>
                  <a:srgbClr val="4E4C4E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백엔드</a:t>
            </a:r>
            <a:r>
              <a:rPr lang="en-US" altLang="ko-KR" sz="1000" b="1" dirty="0">
                <a:solidFill>
                  <a:srgbClr val="4E4C4E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) </a:t>
            </a:r>
            <a:r>
              <a:rPr lang="ko-KR" altLang="en-US" sz="1000" b="1" dirty="0">
                <a:solidFill>
                  <a:srgbClr val="4E4C4E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개발자 양성</a:t>
            </a: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BEB899B6-227A-1D2E-B858-9E2D04275F9F}"/>
              </a:ext>
            </a:extLst>
          </p:cNvPr>
          <p:cNvSpPr/>
          <p:nvPr/>
        </p:nvSpPr>
        <p:spPr>
          <a:xfrm>
            <a:off x="5089199" y="1195686"/>
            <a:ext cx="2160000" cy="2160000"/>
          </a:xfrm>
          <a:prstGeom prst="rect">
            <a:avLst/>
          </a:prstGeom>
          <a:solidFill>
            <a:srgbClr val="313D4D"/>
          </a:solidFill>
          <a:ln w="139700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4" name="그림 233">
            <a:extLst>
              <a:ext uri="{FF2B5EF4-FFF2-40B4-BE49-F238E27FC236}">
                <a16:creationId xmlns:a16="http://schemas.microsoft.com/office/drawing/2014/main" id="{038A5D3C-3C9F-7B12-AA5D-EF8E83CBC1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2655" y="1046497"/>
            <a:ext cx="2334019" cy="2160000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235" name="TextBox 234">
            <a:extLst>
              <a:ext uri="{FF2B5EF4-FFF2-40B4-BE49-F238E27FC236}">
                <a16:creationId xmlns:a16="http://schemas.microsoft.com/office/drawing/2014/main" id="{2C7646CD-2CCE-7E86-F918-D8A4A6E8DD68}"/>
              </a:ext>
            </a:extLst>
          </p:cNvPr>
          <p:cNvSpPr txBox="1"/>
          <p:nvPr/>
        </p:nvSpPr>
        <p:spPr>
          <a:xfrm>
            <a:off x="2617365" y="3875731"/>
            <a:ext cx="6769914" cy="13696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en-US" altLang="ko-KR" sz="3600" b="1" kern="0" dirty="0">
                <a:ln w="12700">
                  <a:noFill/>
                </a:ln>
                <a:solidFill>
                  <a:srgbClr val="44546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펜OTF" panose="020B0503000000000000" pitchFamily="34" charset="-127"/>
                <a:ea typeface="나눔바른펜OTF" panose="020B0503000000000000" pitchFamily="34" charset="-127"/>
              </a:rPr>
              <a:t>COVID-19</a:t>
            </a:r>
          </a:p>
          <a:p>
            <a:pPr algn="ctr" latinLnBrk="0">
              <a:defRPr/>
            </a:pPr>
            <a:r>
              <a:rPr lang="ko-KR" altLang="en-US" sz="3600" b="1" kern="0" dirty="0">
                <a:ln w="12700">
                  <a:noFill/>
                </a:ln>
                <a:solidFill>
                  <a:srgbClr val="44546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펜OTF" panose="020B0503000000000000" pitchFamily="34" charset="-127"/>
                <a:ea typeface="나눔바른펜OTF" panose="020B0503000000000000" pitchFamily="34" charset="-127"/>
              </a:rPr>
              <a:t>국내외 </a:t>
            </a:r>
            <a:r>
              <a:rPr lang="ko-KR" altLang="en-US" sz="3600" b="1" kern="0" dirty="0" err="1">
                <a:ln w="12700">
                  <a:noFill/>
                </a:ln>
                <a:solidFill>
                  <a:srgbClr val="44546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펜OTF" panose="020B0503000000000000" pitchFamily="34" charset="-127"/>
                <a:ea typeface="나눔바른펜OTF" panose="020B0503000000000000" pitchFamily="34" charset="-127"/>
              </a:rPr>
              <a:t>확진자</a:t>
            </a:r>
            <a:r>
              <a:rPr lang="ko-KR" altLang="en-US" sz="3600" b="1" kern="0" dirty="0">
                <a:ln w="12700">
                  <a:noFill/>
                </a:ln>
                <a:solidFill>
                  <a:srgbClr val="44546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펜OTF" panose="020B0503000000000000" pitchFamily="34" charset="-127"/>
                <a:ea typeface="나눔바른펜OTF" panose="020B0503000000000000" pitchFamily="34" charset="-127"/>
              </a:rPr>
              <a:t> 관련 추이 보고 </a:t>
            </a:r>
            <a:endParaRPr lang="en-US" altLang="ko-KR" sz="3600" b="1" kern="0" dirty="0">
              <a:ln w="12700">
                <a:noFill/>
              </a:ln>
              <a:solidFill>
                <a:srgbClr val="44546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펜OTF" panose="020B0503000000000000" pitchFamily="34" charset="-127"/>
              <a:ea typeface="나눔바른펜OTF" panose="020B0503000000000000" pitchFamily="34" charset="-127"/>
            </a:endParaRPr>
          </a:p>
          <a:p>
            <a:pPr algn="ctr"/>
            <a:r>
              <a:rPr lang="en-US" altLang="ko-KR" sz="1100" dirty="0">
                <a:solidFill>
                  <a:srgbClr val="313D4D"/>
                </a:solidFill>
                <a:latin typeface="나눔바른펜OTF" panose="020B0503000000000000" pitchFamily="34" charset="-127"/>
                <a:ea typeface="나눔바른펜OTF" panose="020B0503000000000000" pitchFamily="34" charset="-127"/>
              </a:rPr>
              <a:t>COVID-19 Report on trends related to confirmed cases at home and abroad.</a:t>
            </a:r>
            <a:endParaRPr lang="ko-KR" altLang="en-US" sz="1100" dirty="0">
              <a:solidFill>
                <a:srgbClr val="313D4D"/>
              </a:solidFill>
              <a:latin typeface="나눔바른펜OTF" panose="020B0503000000000000" pitchFamily="34" charset="-127"/>
              <a:ea typeface="나눔바른펜OTF" panose="020B0503000000000000" pitchFamily="34" charset="-127"/>
            </a:endParaRPr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41BADB94-CEDE-526B-AA79-94E632E75359}"/>
              </a:ext>
            </a:extLst>
          </p:cNvPr>
          <p:cNvSpPr txBox="1"/>
          <p:nvPr/>
        </p:nvSpPr>
        <p:spPr>
          <a:xfrm>
            <a:off x="2784242" y="6063757"/>
            <a:ext cx="676991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 smtClean="0">
                <a:solidFill>
                  <a:srgbClr val="313D4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정은영</a:t>
            </a:r>
            <a:r>
              <a:rPr lang="en-US" altLang="ko-KR" sz="1200" dirty="0" smtClean="0">
                <a:solidFill>
                  <a:srgbClr val="313D4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en-US" altLang="ko-KR" sz="1200" dirty="0">
                <a:solidFill>
                  <a:srgbClr val="313D4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| </a:t>
            </a:r>
            <a:r>
              <a:rPr lang="ko-KR" altLang="en-US" sz="1200" dirty="0">
                <a:solidFill>
                  <a:srgbClr val="313D4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김지영 </a:t>
            </a:r>
            <a:r>
              <a:rPr lang="en-US" altLang="ko-KR" sz="1200" dirty="0">
                <a:solidFill>
                  <a:srgbClr val="313D4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| </a:t>
            </a:r>
            <a:r>
              <a:rPr lang="ko-KR" altLang="en-US" sz="1200" dirty="0">
                <a:solidFill>
                  <a:srgbClr val="313D4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이가영 </a:t>
            </a:r>
            <a:r>
              <a:rPr lang="en-US" altLang="ko-KR" sz="1200" dirty="0">
                <a:solidFill>
                  <a:srgbClr val="313D4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| </a:t>
            </a:r>
            <a:r>
              <a:rPr lang="ko-KR" altLang="en-US" sz="1200" dirty="0">
                <a:solidFill>
                  <a:srgbClr val="313D4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박지은 </a:t>
            </a:r>
            <a:r>
              <a:rPr lang="en-US" altLang="ko-KR" sz="1200" dirty="0">
                <a:solidFill>
                  <a:srgbClr val="313D4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| </a:t>
            </a:r>
            <a:r>
              <a:rPr lang="ko-KR" altLang="en-US" sz="1200" dirty="0">
                <a:solidFill>
                  <a:srgbClr val="313D4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이승주 </a:t>
            </a:r>
          </a:p>
        </p:txBody>
      </p:sp>
      <p:pic>
        <p:nvPicPr>
          <p:cNvPr id="238" name="그림 237" descr="텍스트, 폰트, 디자인, 화이트이(가) 표시된 사진&#10;&#10;자동 생성된 설명">
            <a:extLst>
              <a:ext uri="{FF2B5EF4-FFF2-40B4-BE49-F238E27FC236}">
                <a16:creationId xmlns:a16="http://schemas.microsoft.com/office/drawing/2014/main" id="{A8BCC803-FF6B-6F5B-AD2D-EBF383489D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6638" y="5992594"/>
            <a:ext cx="559102" cy="419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1240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89000"/>
              </a:schemeClr>
            </a:gs>
            <a:gs pos="7000">
              <a:schemeClr val="bg1"/>
            </a:gs>
            <a:gs pos="27000">
              <a:schemeClr val="bg1"/>
            </a:gs>
            <a:gs pos="97000">
              <a:srgbClr val="7086A4">
                <a:alpha val="47000"/>
                <a:lumMod val="86000"/>
              </a:srgb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8" name="그룹 217">
            <a:extLst>
              <a:ext uri="{FF2B5EF4-FFF2-40B4-BE49-F238E27FC236}">
                <a16:creationId xmlns:a16="http://schemas.microsoft.com/office/drawing/2014/main" id="{63FFF97E-BC79-CD3E-91A8-19ADF2D780DC}"/>
              </a:ext>
            </a:extLst>
          </p:cNvPr>
          <p:cNvGrpSpPr/>
          <p:nvPr/>
        </p:nvGrpSpPr>
        <p:grpSpPr>
          <a:xfrm>
            <a:off x="171450" y="133350"/>
            <a:ext cx="11849100" cy="6591300"/>
            <a:chOff x="342900" y="266700"/>
            <a:chExt cx="11849100" cy="6591300"/>
          </a:xfrm>
        </p:grpSpPr>
        <p:sp>
          <p:nvSpPr>
            <p:cNvPr id="219" name="사각형: 둥근 한쪽 모서리 218">
              <a:extLst>
                <a:ext uri="{FF2B5EF4-FFF2-40B4-BE49-F238E27FC236}">
                  <a16:creationId xmlns:a16="http://schemas.microsoft.com/office/drawing/2014/main" id="{4E3AB00F-D1AE-6912-7862-848DE2F772A5}"/>
                </a:ext>
              </a:extLst>
            </p:cNvPr>
            <p:cNvSpPr/>
            <p:nvPr/>
          </p:nvSpPr>
          <p:spPr>
            <a:xfrm flipH="1">
              <a:off x="342900" y="266700"/>
              <a:ext cx="11849100" cy="6591300"/>
            </a:xfrm>
            <a:prstGeom prst="round1Rect">
              <a:avLst>
                <a:gd name="adj" fmla="val 1403"/>
              </a:avLst>
            </a:prstGeom>
            <a:solidFill>
              <a:schemeClr val="bg1">
                <a:lumMod val="95000"/>
              </a:schemeClr>
            </a:solidFill>
            <a:ln w="6985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rgbClr val="7086A4"/>
                  </a:gs>
                  <a:gs pos="83000">
                    <a:srgbClr val="7086A4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  <a:effectLst>
              <a:outerShdw blurRad="279400" dist="63500" dir="10800000" algn="r" rotWithShape="0">
                <a:srgbClr val="134FC7">
                  <a:alpha val="1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220" name="그룹 219">
              <a:extLst>
                <a:ext uri="{FF2B5EF4-FFF2-40B4-BE49-F238E27FC236}">
                  <a16:creationId xmlns:a16="http://schemas.microsoft.com/office/drawing/2014/main" id="{5B682620-579C-E87A-7DDA-453D1C810D9D}"/>
                </a:ext>
              </a:extLst>
            </p:cNvPr>
            <p:cNvGrpSpPr/>
            <p:nvPr/>
          </p:nvGrpSpPr>
          <p:grpSpPr>
            <a:xfrm>
              <a:off x="385760" y="300036"/>
              <a:ext cx="11806239" cy="552451"/>
              <a:chOff x="385760" y="300036"/>
              <a:chExt cx="11806239" cy="552451"/>
            </a:xfrm>
          </p:grpSpPr>
          <p:sp>
            <p:nvSpPr>
              <p:cNvPr id="228" name="사각형: 둥근 한쪽 모서리 227">
                <a:extLst>
                  <a:ext uri="{FF2B5EF4-FFF2-40B4-BE49-F238E27FC236}">
                    <a16:creationId xmlns:a16="http://schemas.microsoft.com/office/drawing/2014/main" id="{6847622E-E81E-8434-6A6A-BEAAFE9DDC6E}"/>
                  </a:ext>
                </a:extLst>
              </p:cNvPr>
              <p:cNvSpPr/>
              <p:nvPr/>
            </p:nvSpPr>
            <p:spPr>
              <a:xfrm flipH="1">
                <a:off x="385760" y="304800"/>
                <a:ext cx="11806239" cy="547687"/>
              </a:xfrm>
              <a:prstGeom prst="round1Rect">
                <a:avLst>
                  <a:gd name="adj" fmla="val 12707"/>
                </a:avLst>
              </a:prstGeom>
              <a:solidFill>
                <a:schemeClr val="bg1"/>
              </a:solidFill>
              <a:ln w="6985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rgbClr val="7086A4"/>
                    </a:gs>
                    <a:gs pos="83000">
                      <a:srgbClr val="7086A4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7086A4"/>
                    </a:solidFill>
                    <a:effectLst/>
                    <a:uLnTx/>
                    <a:uFillTx/>
                    <a:latin typeface="나눔바른펜" panose="020B0503000000000000" pitchFamily="50" charset="-127"/>
                    <a:ea typeface="나눔바른펜" panose="020B0503000000000000" pitchFamily="50" charset="-127"/>
                    <a:cs typeface="+mn-cs"/>
                  </a:rPr>
                  <a:t>              </a:t>
                </a:r>
                <a:endPara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나눔바른펜" panose="020B0503000000000000" pitchFamily="50" charset="-127"/>
                  <a:ea typeface="나눔바른펜" panose="020B0503000000000000" pitchFamily="50" charset="-127"/>
                  <a:cs typeface="+mn-cs"/>
                </a:endParaRPr>
              </a:p>
            </p:txBody>
          </p:sp>
          <p:grpSp>
            <p:nvGrpSpPr>
              <p:cNvPr id="229" name="그룹 228">
                <a:extLst>
                  <a:ext uri="{FF2B5EF4-FFF2-40B4-BE49-F238E27FC236}">
                    <a16:creationId xmlns:a16="http://schemas.microsoft.com/office/drawing/2014/main" id="{D2D08E23-6065-8847-9C0F-F90EBBA2BA9C}"/>
                  </a:ext>
                </a:extLst>
              </p:cNvPr>
              <p:cNvGrpSpPr/>
              <p:nvPr/>
            </p:nvGrpSpPr>
            <p:grpSpPr>
              <a:xfrm>
                <a:off x="385760" y="300036"/>
                <a:ext cx="1188248" cy="547688"/>
                <a:chOff x="385760" y="300036"/>
                <a:chExt cx="1188248" cy="547688"/>
              </a:xfrm>
            </p:grpSpPr>
            <p:sp>
              <p:nvSpPr>
                <p:cNvPr id="230" name="사각형: 둥근 한쪽 모서리 229">
                  <a:extLst>
                    <a:ext uri="{FF2B5EF4-FFF2-40B4-BE49-F238E27FC236}">
                      <a16:creationId xmlns:a16="http://schemas.microsoft.com/office/drawing/2014/main" id="{8DD9A580-CAEB-AEA6-D485-0CA96FAB7289}"/>
                    </a:ext>
                  </a:extLst>
                </p:cNvPr>
                <p:cNvSpPr/>
                <p:nvPr/>
              </p:nvSpPr>
              <p:spPr>
                <a:xfrm flipH="1">
                  <a:off x="385760" y="300037"/>
                  <a:ext cx="528640" cy="547687"/>
                </a:xfrm>
                <a:prstGeom prst="round1Rect">
                  <a:avLst>
                    <a:gd name="adj" fmla="val 11356"/>
                  </a:avLst>
                </a:prstGeom>
                <a:solidFill>
                  <a:srgbClr val="425267"/>
                </a:solidFill>
                <a:ln w="69850"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rgbClr val="7086A4"/>
                      </a:gs>
                      <a:gs pos="83000">
                        <a:srgbClr val="7086A4"/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ko-KR" alt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맑은 고딕" panose="020B0503020000020004" pitchFamily="50" charset="-127"/>
                      <a:cs typeface="+mn-cs"/>
                    </a:rPr>
                    <a:t>←</a:t>
                  </a:r>
                </a:p>
              </p:txBody>
            </p:sp>
            <p:sp>
              <p:nvSpPr>
                <p:cNvPr id="231" name="직사각형 230">
                  <a:extLst>
                    <a:ext uri="{FF2B5EF4-FFF2-40B4-BE49-F238E27FC236}">
                      <a16:creationId xmlns:a16="http://schemas.microsoft.com/office/drawing/2014/main" id="{A13DB1ED-0C73-758C-A487-44F952B4CF30}"/>
                    </a:ext>
                  </a:extLst>
                </p:cNvPr>
                <p:cNvSpPr/>
                <p:nvPr/>
              </p:nvSpPr>
              <p:spPr>
                <a:xfrm flipH="1">
                  <a:off x="914400" y="300036"/>
                  <a:ext cx="528640" cy="547687"/>
                </a:xfrm>
                <a:prstGeom prst="rect">
                  <a:avLst/>
                </a:prstGeom>
                <a:solidFill>
                  <a:srgbClr val="7086A4"/>
                </a:solidFill>
                <a:ln w="69850"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rgbClr val="7086A4"/>
                      </a:gs>
                      <a:gs pos="83000">
                        <a:srgbClr val="7086A4"/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32" name="Freeform 9">
                  <a:extLst>
                    <a:ext uri="{FF2B5EF4-FFF2-40B4-BE49-F238E27FC236}">
                      <a16:creationId xmlns:a16="http://schemas.microsoft.com/office/drawing/2014/main" id="{7F1EDDBC-EE1E-EAC7-5F06-AC3CC8BAED7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64201" y="467495"/>
                  <a:ext cx="176429" cy="232832"/>
                </a:xfrm>
                <a:custGeom>
                  <a:avLst/>
                  <a:gdLst>
                    <a:gd name="T0" fmla="*/ 1093 w 9310"/>
                    <a:gd name="T1" fmla="*/ 12245 h 12286"/>
                    <a:gd name="T2" fmla="*/ 582 w 9310"/>
                    <a:gd name="T3" fmla="*/ 12007 h 12286"/>
                    <a:gd name="T4" fmla="*/ 279 w 9310"/>
                    <a:gd name="T5" fmla="*/ 11710 h 12286"/>
                    <a:gd name="T6" fmla="*/ 42 w 9310"/>
                    <a:gd name="T7" fmla="*/ 11209 h 12286"/>
                    <a:gd name="T8" fmla="*/ 0 w 9310"/>
                    <a:gd name="T9" fmla="*/ 1919 h 12286"/>
                    <a:gd name="T10" fmla="*/ 117 w 9310"/>
                    <a:gd name="T11" fmla="*/ 1260 h 12286"/>
                    <a:gd name="T12" fmla="*/ 498 w 9310"/>
                    <a:gd name="T13" fmla="*/ 629 h 12286"/>
                    <a:gd name="T14" fmla="*/ 1088 w 9310"/>
                    <a:gd name="T15" fmla="*/ 189 h 12286"/>
                    <a:gd name="T16" fmla="*/ 1821 w 9310"/>
                    <a:gd name="T17" fmla="*/ 1 h 12286"/>
                    <a:gd name="T18" fmla="*/ 7682 w 9310"/>
                    <a:gd name="T19" fmla="*/ 22 h 12286"/>
                    <a:gd name="T20" fmla="*/ 8385 w 9310"/>
                    <a:gd name="T21" fmla="*/ 278 h 12286"/>
                    <a:gd name="T22" fmla="*/ 8929 w 9310"/>
                    <a:gd name="T23" fmla="*/ 772 h 12286"/>
                    <a:gd name="T24" fmla="*/ 9250 w 9310"/>
                    <a:gd name="T25" fmla="*/ 1440 h 12286"/>
                    <a:gd name="T26" fmla="*/ 9310 w 9310"/>
                    <a:gd name="T27" fmla="*/ 8471 h 12286"/>
                    <a:gd name="T28" fmla="*/ 9201 w 9310"/>
                    <a:gd name="T29" fmla="*/ 8777 h 12286"/>
                    <a:gd name="T30" fmla="*/ 8880 w 9310"/>
                    <a:gd name="T31" fmla="*/ 8949 h 12286"/>
                    <a:gd name="T32" fmla="*/ 8601 w 9310"/>
                    <a:gd name="T33" fmla="*/ 8894 h 12286"/>
                    <a:gd name="T34" fmla="*/ 8370 w 9310"/>
                    <a:gd name="T35" fmla="*/ 8615 h 12286"/>
                    <a:gd name="T36" fmla="*/ 8349 w 9310"/>
                    <a:gd name="T37" fmla="*/ 1870 h 12286"/>
                    <a:gd name="T38" fmla="*/ 8255 w 9310"/>
                    <a:gd name="T39" fmla="*/ 1503 h 12286"/>
                    <a:gd name="T40" fmla="*/ 8035 w 9310"/>
                    <a:gd name="T41" fmla="*/ 1209 h 12286"/>
                    <a:gd name="T42" fmla="*/ 7720 w 9310"/>
                    <a:gd name="T43" fmla="*/ 1018 h 12286"/>
                    <a:gd name="T44" fmla="*/ 7390 w 9310"/>
                    <a:gd name="T45" fmla="*/ 960 h 12286"/>
                    <a:gd name="T46" fmla="*/ 1680 w 9310"/>
                    <a:gd name="T47" fmla="*/ 989 h 12286"/>
                    <a:gd name="T48" fmla="*/ 1346 w 9310"/>
                    <a:gd name="T49" fmla="*/ 1150 h 12286"/>
                    <a:gd name="T50" fmla="*/ 1098 w 9310"/>
                    <a:gd name="T51" fmla="*/ 1423 h 12286"/>
                    <a:gd name="T52" fmla="*/ 970 w 9310"/>
                    <a:gd name="T53" fmla="*/ 1774 h 12286"/>
                    <a:gd name="T54" fmla="*/ 962 w 9310"/>
                    <a:gd name="T55" fmla="*/ 10904 h 12286"/>
                    <a:gd name="T56" fmla="*/ 1091 w 9310"/>
                    <a:gd name="T57" fmla="*/ 11185 h 12286"/>
                    <a:gd name="T58" fmla="*/ 1405 w 9310"/>
                    <a:gd name="T59" fmla="*/ 11326 h 12286"/>
                    <a:gd name="T60" fmla="*/ 1677 w 9310"/>
                    <a:gd name="T61" fmla="*/ 11273 h 12286"/>
                    <a:gd name="T62" fmla="*/ 4346 w 9310"/>
                    <a:gd name="T63" fmla="*/ 8559 h 12286"/>
                    <a:gd name="T64" fmla="*/ 4655 w 9310"/>
                    <a:gd name="T65" fmla="*/ 8448 h 12286"/>
                    <a:gd name="T66" fmla="*/ 4964 w 9310"/>
                    <a:gd name="T67" fmla="*/ 8559 h 12286"/>
                    <a:gd name="T68" fmla="*/ 7633 w 9310"/>
                    <a:gd name="T69" fmla="*/ 11273 h 12286"/>
                    <a:gd name="T70" fmla="*/ 7902 w 9310"/>
                    <a:gd name="T71" fmla="*/ 11326 h 12286"/>
                    <a:gd name="T72" fmla="*/ 8215 w 9310"/>
                    <a:gd name="T73" fmla="*/ 11182 h 12286"/>
                    <a:gd name="T74" fmla="*/ 8349 w 9310"/>
                    <a:gd name="T75" fmla="*/ 10897 h 12286"/>
                    <a:gd name="T76" fmla="*/ 8408 w 9310"/>
                    <a:gd name="T77" fmla="*/ 10618 h 12286"/>
                    <a:gd name="T78" fmla="*/ 8687 w 9310"/>
                    <a:gd name="T79" fmla="*/ 10387 h 12286"/>
                    <a:gd name="T80" fmla="*/ 8974 w 9310"/>
                    <a:gd name="T81" fmla="*/ 10387 h 12286"/>
                    <a:gd name="T82" fmla="*/ 9253 w 9310"/>
                    <a:gd name="T83" fmla="*/ 10618 h 12286"/>
                    <a:gd name="T84" fmla="*/ 9309 w 9310"/>
                    <a:gd name="T85" fmla="*/ 10920 h 12286"/>
                    <a:gd name="T86" fmla="*/ 9174 w 9310"/>
                    <a:gd name="T87" fmla="*/ 11466 h 12286"/>
                    <a:gd name="T88" fmla="*/ 8890 w 9310"/>
                    <a:gd name="T89" fmla="*/ 11865 h 12286"/>
                    <a:gd name="T90" fmla="*/ 8474 w 9310"/>
                    <a:gd name="T91" fmla="*/ 12151 h 12286"/>
                    <a:gd name="T92" fmla="*/ 7913 w 9310"/>
                    <a:gd name="T93" fmla="*/ 12286 h 12286"/>
                    <a:gd name="T94" fmla="*/ 7489 w 9310"/>
                    <a:gd name="T95" fmla="*/ 12242 h 12286"/>
                    <a:gd name="T96" fmla="*/ 6997 w 9310"/>
                    <a:gd name="T97" fmla="*/ 12001 h 12286"/>
                    <a:gd name="T98" fmla="*/ 2472 w 9310"/>
                    <a:gd name="T99" fmla="*/ 11859 h 12286"/>
                    <a:gd name="T100" fmla="*/ 2080 w 9310"/>
                    <a:gd name="T101" fmla="*/ 12145 h 12286"/>
                    <a:gd name="T102" fmla="*/ 1545 w 9310"/>
                    <a:gd name="T103" fmla="*/ 12285 h 122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9310" h="12286">
                      <a:moveTo>
                        <a:pt x="1447" y="12286"/>
                      </a:moveTo>
                      <a:lnTo>
                        <a:pt x="1375" y="12286"/>
                      </a:lnTo>
                      <a:lnTo>
                        <a:pt x="1232" y="12272"/>
                      </a:lnTo>
                      <a:lnTo>
                        <a:pt x="1093" y="12245"/>
                      </a:lnTo>
                      <a:lnTo>
                        <a:pt x="957" y="12203"/>
                      </a:lnTo>
                      <a:lnTo>
                        <a:pt x="826" y="12150"/>
                      </a:lnTo>
                      <a:lnTo>
                        <a:pt x="700" y="12085"/>
                      </a:lnTo>
                      <a:lnTo>
                        <a:pt x="582" y="12007"/>
                      </a:lnTo>
                      <a:lnTo>
                        <a:pt x="471" y="11918"/>
                      </a:lnTo>
                      <a:lnTo>
                        <a:pt x="419" y="11869"/>
                      </a:lnTo>
                      <a:lnTo>
                        <a:pt x="370" y="11818"/>
                      </a:lnTo>
                      <a:lnTo>
                        <a:pt x="279" y="11710"/>
                      </a:lnTo>
                      <a:lnTo>
                        <a:pt x="202" y="11595"/>
                      </a:lnTo>
                      <a:lnTo>
                        <a:pt x="135" y="11471"/>
                      </a:lnTo>
                      <a:lnTo>
                        <a:pt x="82" y="11343"/>
                      </a:lnTo>
                      <a:lnTo>
                        <a:pt x="42" y="11209"/>
                      </a:lnTo>
                      <a:lnTo>
                        <a:pt x="14" y="11070"/>
                      </a:lnTo>
                      <a:lnTo>
                        <a:pt x="1" y="10927"/>
                      </a:lnTo>
                      <a:lnTo>
                        <a:pt x="0" y="10855"/>
                      </a:lnTo>
                      <a:lnTo>
                        <a:pt x="0" y="1919"/>
                      </a:lnTo>
                      <a:lnTo>
                        <a:pt x="1" y="1821"/>
                      </a:lnTo>
                      <a:lnTo>
                        <a:pt x="22" y="1627"/>
                      </a:lnTo>
                      <a:lnTo>
                        <a:pt x="60" y="1440"/>
                      </a:lnTo>
                      <a:lnTo>
                        <a:pt x="117" y="1260"/>
                      </a:lnTo>
                      <a:lnTo>
                        <a:pt x="189" y="1089"/>
                      </a:lnTo>
                      <a:lnTo>
                        <a:pt x="278" y="924"/>
                      </a:lnTo>
                      <a:lnTo>
                        <a:pt x="382" y="772"/>
                      </a:lnTo>
                      <a:lnTo>
                        <a:pt x="498" y="629"/>
                      </a:lnTo>
                      <a:lnTo>
                        <a:pt x="629" y="498"/>
                      </a:lnTo>
                      <a:lnTo>
                        <a:pt x="772" y="382"/>
                      </a:lnTo>
                      <a:lnTo>
                        <a:pt x="924" y="278"/>
                      </a:lnTo>
                      <a:lnTo>
                        <a:pt x="1088" y="189"/>
                      </a:lnTo>
                      <a:lnTo>
                        <a:pt x="1260" y="117"/>
                      </a:lnTo>
                      <a:lnTo>
                        <a:pt x="1440" y="60"/>
                      </a:lnTo>
                      <a:lnTo>
                        <a:pt x="1627" y="22"/>
                      </a:lnTo>
                      <a:lnTo>
                        <a:pt x="1821" y="1"/>
                      </a:lnTo>
                      <a:lnTo>
                        <a:pt x="1919" y="0"/>
                      </a:lnTo>
                      <a:lnTo>
                        <a:pt x="7390" y="0"/>
                      </a:lnTo>
                      <a:lnTo>
                        <a:pt x="7489" y="1"/>
                      </a:lnTo>
                      <a:lnTo>
                        <a:pt x="7682" y="22"/>
                      </a:lnTo>
                      <a:lnTo>
                        <a:pt x="7869" y="60"/>
                      </a:lnTo>
                      <a:lnTo>
                        <a:pt x="8049" y="117"/>
                      </a:lnTo>
                      <a:lnTo>
                        <a:pt x="8222" y="189"/>
                      </a:lnTo>
                      <a:lnTo>
                        <a:pt x="8385" y="278"/>
                      </a:lnTo>
                      <a:lnTo>
                        <a:pt x="8539" y="382"/>
                      </a:lnTo>
                      <a:lnTo>
                        <a:pt x="8681" y="498"/>
                      </a:lnTo>
                      <a:lnTo>
                        <a:pt x="8811" y="629"/>
                      </a:lnTo>
                      <a:lnTo>
                        <a:pt x="8929" y="772"/>
                      </a:lnTo>
                      <a:lnTo>
                        <a:pt x="9033" y="924"/>
                      </a:lnTo>
                      <a:lnTo>
                        <a:pt x="9120" y="1089"/>
                      </a:lnTo>
                      <a:lnTo>
                        <a:pt x="9194" y="1260"/>
                      </a:lnTo>
                      <a:lnTo>
                        <a:pt x="9250" y="1440"/>
                      </a:lnTo>
                      <a:lnTo>
                        <a:pt x="9289" y="1627"/>
                      </a:lnTo>
                      <a:lnTo>
                        <a:pt x="9308" y="1821"/>
                      </a:lnTo>
                      <a:lnTo>
                        <a:pt x="9310" y="1919"/>
                      </a:lnTo>
                      <a:lnTo>
                        <a:pt x="9310" y="8471"/>
                      </a:lnTo>
                      <a:lnTo>
                        <a:pt x="9308" y="8521"/>
                      </a:lnTo>
                      <a:lnTo>
                        <a:pt x="9289" y="8615"/>
                      </a:lnTo>
                      <a:lnTo>
                        <a:pt x="9253" y="8700"/>
                      </a:lnTo>
                      <a:lnTo>
                        <a:pt x="9201" y="8777"/>
                      </a:lnTo>
                      <a:lnTo>
                        <a:pt x="9136" y="8842"/>
                      </a:lnTo>
                      <a:lnTo>
                        <a:pt x="9058" y="8894"/>
                      </a:lnTo>
                      <a:lnTo>
                        <a:pt x="8974" y="8930"/>
                      </a:lnTo>
                      <a:lnTo>
                        <a:pt x="8880" y="8949"/>
                      </a:lnTo>
                      <a:lnTo>
                        <a:pt x="8830" y="8952"/>
                      </a:lnTo>
                      <a:lnTo>
                        <a:pt x="8781" y="8949"/>
                      </a:lnTo>
                      <a:lnTo>
                        <a:pt x="8687" y="8930"/>
                      </a:lnTo>
                      <a:lnTo>
                        <a:pt x="8601" y="8894"/>
                      </a:lnTo>
                      <a:lnTo>
                        <a:pt x="8524" y="8842"/>
                      </a:lnTo>
                      <a:lnTo>
                        <a:pt x="8460" y="8777"/>
                      </a:lnTo>
                      <a:lnTo>
                        <a:pt x="8408" y="8700"/>
                      </a:lnTo>
                      <a:lnTo>
                        <a:pt x="8370" y="8615"/>
                      </a:lnTo>
                      <a:lnTo>
                        <a:pt x="8352" y="8521"/>
                      </a:lnTo>
                      <a:lnTo>
                        <a:pt x="8350" y="8471"/>
                      </a:lnTo>
                      <a:lnTo>
                        <a:pt x="8350" y="1919"/>
                      </a:lnTo>
                      <a:lnTo>
                        <a:pt x="8349" y="1870"/>
                      </a:lnTo>
                      <a:lnTo>
                        <a:pt x="8340" y="1774"/>
                      </a:lnTo>
                      <a:lnTo>
                        <a:pt x="8320" y="1680"/>
                      </a:lnTo>
                      <a:lnTo>
                        <a:pt x="8293" y="1590"/>
                      </a:lnTo>
                      <a:lnTo>
                        <a:pt x="8255" y="1503"/>
                      </a:lnTo>
                      <a:lnTo>
                        <a:pt x="8211" y="1423"/>
                      </a:lnTo>
                      <a:lnTo>
                        <a:pt x="8160" y="1346"/>
                      </a:lnTo>
                      <a:lnTo>
                        <a:pt x="8101" y="1274"/>
                      </a:lnTo>
                      <a:lnTo>
                        <a:pt x="8035" y="1209"/>
                      </a:lnTo>
                      <a:lnTo>
                        <a:pt x="7964" y="1150"/>
                      </a:lnTo>
                      <a:lnTo>
                        <a:pt x="7888" y="1099"/>
                      </a:lnTo>
                      <a:lnTo>
                        <a:pt x="7806" y="1054"/>
                      </a:lnTo>
                      <a:lnTo>
                        <a:pt x="7720" y="1018"/>
                      </a:lnTo>
                      <a:lnTo>
                        <a:pt x="7630" y="989"/>
                      </a:lnTo>
                      <a:lnTo>
                        <a:pt x="7537" y="970"/>
                      </a:lnTo>
                      <a:lnTo>
                        <a:pt x="7440" y="960"/>
                      </a:lnTo>
                      <a:lnTo>
                        <a:pt x="7390" y="960"/>
                      </a:lnTo>
                      <a:lnTo>
                        <a:pt x="1919" y="960"/>
                      </a:lnTo>
                      <a:lnTo>
                        <a:pt x="1870" y="960"/>
                      </a:lnTo>
                      <a:lnTo>
                        <a:pt x="1774" y="970"/>
                      </a:lnTo>
                      <a:lnTo>
                        <a:pt x="1680" y="989"/>
                      </a:lnTo>
                      <a:lnTo>
                        <a:pt x="1589" y="1018"/>
                      </a:lnTo>
                      <a:lnTo>
                        <a:pt x="1503" y="1054"/>
                      </a:lnTo>
                      <a:lnTo>
                        <a:pt x="1422" y="1099"/>
                      </a:lnTo>
                      <a:lnTo>
                        <a:pt x="1346" y="1150"/>
                      </a:lnTo>
                      <a:lnTo>
                        <a:pt x="1274" y="1209"/>
                      </a:lnTo>
                      <a:lnTo>
                        <a:pt x="1209" y="1274"/>
                      </a:lnTo>
                      <a:lnTo>
                        <a:pt x="1150" y="1346"/>
                      </a:lnTo>
                      <a:lnTo>
                        <a:pt x="1098" y="1423"/>
                      </a:lnTo>
                      <a:lnTo>
                        <a:pt x="1054" y="1503"/>
                      </a:lnTo>
                      <a:lnTo>
                        <a:pt x="1018" y="1590"/>
                      </a:lnTo>
                      <a:lnTo>
                        <a:pt x="989" y="1680"/>
                      </a:lnTo>
                      <a:lnTo>
                        <a:pt x="970" y="1774"/>
                      </a:lnTo>
                      <a:lnTo>
                        <a:pt x="960" y="1870"/>
                      </a:lnTo>
                      <a:lnTo>
                        <a:pt x="960" y="1919"/>
                      </a:lnTo>
                      <a:lnTo>
                        <a:pt x="960" y="10855"/>
                      </a:lnTo>
                      <a:lnTo>
                        <a:pt x="962" y="10904"/>
                      </a:lnTo>
                      <a:lnTo>
                        <a:pt x="978" y="10995"/>
                      </a:lnTo>
                      <a:lnTo>
                        <a:pt x="1011" y="11078"/>
                      </a:lnTo>
                      <a:lnTo>
                        <a:pt x="1061" y="11152"/>
                      </a:lnTo>
                      <a:lnTo>
                        <a:pt x="1091" y="11185"/>
                      </a:lnTo>
                      <a:lnTo>
                        <a:pt x="1129" y="11218"/>
                      </a:lnTo>
                      <a:lnTo>
                        <a:pt x="1212" y="11271"/>
                      </a:lnTo>
                      <a:lnTo>
                        <a:pt x="1306" y="11307"/>
                      </a:lnTo>
                      <a:lnTo>
                        <a:pt x="1405" y="11326"/>
                      </a:lnTo>
                      <a:lnTo>
                        <a:pt x="1456" y="11327"/>
                      </a:lnTo>
                      <a:lnTo>
                        <a:pt x="1504" y="11325"/>
                      </a:lnTo>
                      <a:lnTo>
                        <a:pt x="1595" y="11307"/>
                      </a:lnTo>
                      <a:lnTo>
                        <a:pt x="1677" y="11273"/>
                      </a:lnTo>
                      <a:lnTo>
                        <a:pt x="1751" y="11222"/>
                      </a:lnTo>
                      <a:lnTo>
                        <a:pt x="1784" y="11191"/>
                      </a:lnTo>
                      <a:lnTo>
                        <a:pt x="4310" y="8592"/>
                      </a:lnTo>
                      <a:lnTo>
                        <a:pt x="4346" y="8559"/>
                      </a:lnTo>
                      <a:lnTo>
                        <a:pt x="4426" y="8505"/>
                      </a:lnTo>
                      <a:lnTo>
                        <a:pt x="4513" y="8468"/>
                      </a:lnTo>
                      <a:lnTo>
                        <a:pt x="4607" y="8449"/>
                      </a:lnTo>
                      <a:lnTo>
                        <a:pt x="4655" y="8448"/>
                      </a:lnTo>
                      <a:lnTo>
                        <a:pt x="4703" y="8449"/>
                      </a:lnTo>
                      <a:lnTo>
                        <a:pt x="4797" y="8468"/>
                      </a:lnTo>
                      <a:lnTo>
                        <a:pt x="4885" y="8505"/>
                      </a:lnTo>
                      <a:lnTo>
                        <a:pt x="4964" y="8559"/>
                      </a:lnTo>
                      <a:lnTo>
                        <a:pt x="4999" y="8592"/>
                      </a:lnTo>
                      <a:lnTo>
                        <a:pt x="7527" y="11191"/>
                      </a:lnTo>
                      <a:lnTo>
                        <a:pt x="7560" y="11222"/>
                      </a:lnTo>
                      <a:lnTo>
                        <a:pt x="7633" y="11273"/>
                      </a:lnTo>
                      <a:lnTo>
                        <a:pt x="7714" y="11307"/>
                      </a:lnTo>
                      <a:lnTo>
                        <a:pt x="7803" y="11325"/>
                      </a:lnTo>
                      <a:lnTo>
                        <a:pt x="7852" y="11327"/>
                      </a:lnTo>
                      <a:lnTo>
                        <a:pt x="7902" y="11326"/>
                      </a:lnTo>
                      <a:lnTo>
                        <a:pt x="8002" y="11306"/>
                      </a:lnTo>
                      <a:lnTo>
                        <a:pt x="8095" y="11270"/>
                      </a:lnTo>
                      <a:lnTo>
                        <a:pt x="8179" y="11215"/>
                      </a:lnTo>
                      <a:lnTo>
                        <a:pt x="8215" y="11182"/>
                      </a:lnTo>
                      <a:lnTo>
                        <a:pt x="8248" y="11148"/>
                      </a:lnTo>
                      <a:lnTo>
                        <a:pt x="8298" y="11073"/>
                      </a:lnTo>
                      <a:lnTo>
                        <a:pt x="8331" y="10989"/>
                      </a:lnTo>
                      <a:lnTo>
                        <a:pt x="8349" y="10897"/>
                      </a:lnTo>
                      <a:lnTo>
                        <a:pt x="8350" y="10847"/>
                      </a:lnTo>
                      <a:lnTo>
                        <a:pt x="8352" y="10798"/>
                      </a:lnTo>
                      <a:lnTo>
                        <a:pt x="8370" y="10704"/>
                      </a:lnTo>
                      <a:lnTo>
                        <a:pt x="8408" y="10618"/>
                      </a:lnTo>
                      <a:lnTo>
                        <a:pt x="8460" y="10541"/>
                      </a:lnTo>
                      <a:lnTo>
                        <a:pt x="8524" y="10477"/>
                      </a:lnTo>
                      <a:lnTo>
                        <a:pt x="8601" y="10425"/>
                      </a:lnTo>
                      <a:lnTo>
                        <a:pt x="8687" y="10387"/>
                      </a:lnTo>
                      <a:lnTo>
                        <a:pt x="8781" y="10369"/>
                      </a:lnTo>
                      <a:lnTo>
                        <a:pt x="8830" y="10367"/>
                      </a:lnTo>
                      <a:lnTo>
                        <a:pt x="8880" y="10369"/>
                      </a:lnTo>
                      <a:lnTo>
                        <a:pt x="8974" y="10387"/>
                      </a:lnTo>
                      <a:lnTo>
                        <a:pt x="9058" y="10425"/>
                      </a:lnTo>
                      <a:lnTo>
                        <a:pt x="9136" y="10477"/>
                      </a:lnTo>
                      <a:lnTo>
                        <a:pt x="9201" y="10541"/>
                      </a:lnTo>
                      <a:lnTo>
                        <a:pt x="9253" y="10618"/>
                      </a:lnTo>
                      <a:lnTo>
                        <a:pt x="9289" y="10704"/>
                      </a:lnTo>
                      <a:lnTo>
                        <a:pt x="9308" y="10798"/>
                      </a:lnTo>
                      <a:lnTo>
                        <a:pt x="9310" y="10847"/>
                      </a:lnTo>
                      <a:lnTo>
                        <a:pt x="9309" y="10920"/>
                      </a:lnTo>
                      <a:lnTo>
                        <a:pt x="9295" y="11063"/>
                      </a:lnTo>
                      <a:lnTo>
                        <a:pt x="9267" y="11202"/>
                      </a:lnTo>
                      <a:lnTo>
                        <a:pt x="9227" y="11336"/>
                      </a:lnTo>
                      <a:lnTo>
                        <a:pt x="9174" y="11466"/>
                      </a:lnTo>
                      <a:lnTo>
                        <a:pt x="9107" y="11588"/>
                      </a:lnTo>
                      <a:lnTo>
                        <a:pt x="9030" y="11705"/>
                      </a:lnTo>
                      <a:lnTo>
                        <a:pt x="8939" y="11814"/>
                      </a:lnTo>
                      <a:lnTo>
                        <a:pt x="8890" y="11865"/>
                      </a:lnTo>
                      <a:lnTo>
                        <a:pt x="8837" y="11915"/>
                      </a:lnTo>
                      <a:lnTo>
                        <a:pt x="8724" y="12006"/>
                      </a:lnTo>
                      <a:lnTo>
                        <a:pt x="8602" y="12085"/>
                      </a:lnTo>
                      <a:lnTo>
                        <a:pt x="8474" y="12151"/>
                      </a:lnTo>
                      <a:lnTo>
                        <a:pt x="8340" y="12206"/>
                      </a:lnTo>
                      <a:lnTo>
                        <a:pt x="8200" y="12246"/>
                      </a:lnTo>
                      <a:lnTo>
                        <a:pt x="8058" y="12273"/>
                      </a:lnTo>
                      <a:lnTo>
                        <a:pt x="7913" y="12286"/>
                      </a:lnTo>
                      <a:lnTo>
                        <a:pt x="7841" y="12286"/>
                      </a:lnTo>
                      <a:lnTo>
                        <a:pt x="7767" y="12285"/>
                      </a:lnTo>
                      <a:lnTo>
                        <a:pt x="7626" y="12269"/>
                      </a:lnTo>
                      <a:lnTo>
                        <a:pt x="7489" y="12242"/>
                      </a:lnTo>
                      <a:lnTo>
                        <a:pt x="7358" y="12200"/>
                      </a:lnTo>
                      <a:lnTo>
                        <a:pt x="7232" y="12147"/>
                      </a:lnTo>
                      <a:lnTo>
                        <a:pt x="7111" y="12079"/>
                      </a:lnTo>
                      <a:lnTo>
                        <a:pt x="6997" y="12001"/>
                      </a:lnTo>
                      <a:lnTo>
                        <a:pt x="6889" y="11911"/>
                      </a:lnTo>
                      <a:lnTo>
                        <a:pt x="6839" y="11859"/>
                      </a:lnTo>
                      <a:lnTo>
                        <a:pt x="4655" y="9615"/>
                      </a:lnTo>
                      <a:lnTo>
                        <a:pt x="2472" y="11859"/>
                      </a:lnTo>
                      <a:lnTo>
                        <a:pt x="2422" y="11909"/>
                      </a:lnTo>
                      <a:lnTo>
                        <a:pt x="2315" y="12000"/>
                      </a:lnTo>
                      <a:lnTo>
                        <a:pt x="2201" y="12079"/>
                      </a:lnTo>
                      <a:lnTo>
                        <a:pt x="2080" y="12145"/>
                      </a:lnTo>
                      <a:lnTo>
                        <a:pt x="1955" y="12199"/>
                      </a:lnTo>
                      <a:lnTo>
                        <a:pt x="1823" y="12240"/>
                      </a:lnTo>
                      <a:lnTo>
                        <a:pt x="1686" y="12269"/>
                      </a:lnTo>
                      <a:lnTo>
                        <a:pt x="1545" y="12285"/>
                      </a:lnTo>
                      <a:lnTo>
                        <a:pt x="1473" y="12286"/>
                      </a:lnTo>
                      <a:lnTo>
                        <a:pt x="1460" y="12286"/>
                      </a:lnTo>
                      <a:lnTo>
                        <a:pt x="1447" y="1228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rgbClr val="7086A4"/>
                      </a:gs>
                      <a:gs pos="83000">
                        <a:srgbClr val="7086A4"/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grpSp>
              <p:nvGrpSpPr>
                <p:cNvPr id="233" name="그룹 232">
                  <a:extLst>
                    <a:ext uri="{FF2B5EF4-FFF2-40B4-BE49-F238E27FC236}">
                      <a16:creationId xmlns:a16="http://schemas.microsoft.com/office/drawing/2014/main" id="{D6B1FA32-D339-23A6-6A13-873895B69EB9}"/>
                    </a:ext>
                  </a:extLst>
                </p:cNvPr>
                <p:cNvGrpSpPr/>
                <p:nvPr/>
              </p:nvGrpSpPr>
              <p:grpSpPr>
                <a:xfrm>
                  <a:off x="1312072" y="447672"/>
                  <a:ext cx="261936" cy="261936"/>
                  <a:chOff x="1312072" y="447672"/>
                  <a:chExt cx="261936" cy="261936"/>
                </a:xfrm>
              </p:grpSpPr>
              <p:sp>
                <p:nvSpPr>
                  <p:cNvPr id="234" name="타원 233">
                    <a:extLst>
                      <a:ext uri="{FF2B5EF4-FFF2-40B4-BE49-F238E27FC236}">
                        <a16:creationId xmlns:a16="http://schemas.microsoft.com/office/drawing/2014/main" id="{E91DBE8C-4857-FF06-2ACC-CE4A43AA2DC4}"/>
                      </a:ext>
                    </a:extLst>
                  </p:cNvPr>
                  <p:cNvSpPr/>
                  <p:nvPr/>
                </p:nvSpPr>
                <p:spPr>
                  <a:xfrm flipH="1">
                    <a:off x="1312072" y="447672"/>
                    <a:ext cx="261936" cy="261936"/>
                  </a:xfrm>
                  <a:prstGeom prst="ellipse">
                    <a:avLst/>
                  </a:prstGeom>
                  <a:solidFill>
                    <a:srgbClr val="4499F7"/>
                  </a:solidFill>
                  <a:ln w="69850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rgbClr val="7086A4"/>
                        </a:gs>
                        <a:gs pos="83000">
                          <a:srgbClr val="7086A4"/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ln>
                  <a:effectLst>
                    <a:outerShdw blurRad="50800" dist="38100" dir="8100000" algn="tr" rotWithShape="0">
                      <a:prstClr val="black">
                        <a:alpha val="2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sp>
                <p:nvSpPr>
                  <p:cNvPr id="235" name="타원 234">
                    <a:extLst>
                      <a:ext uri="{FF2B5EF4-FFF2-40B4-BE49-F238E27FC236}">
                        <a16:creationId xmlns:a16="http://schemas.microsoft.com/office/drawing/2014/main" id="{941AE505-E17B-C283-7E4C-CCF7521630E5}"/>
                      </a:ext>
                    </a:extLst>
                  </p:cNvPr>
                  <p:cNvSpPr/>
                  <p:nvPr/>
                </p:nvSpPr>
                <p:spPr>
                  <a:xfrm flipH="1">
                    <a:off x="1394940" y="532926"/>
                    <a:ext cx="29905" cy="2990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9850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rgbClr val="7086A4"/>
                        </a:gs>
                        <a:gs pos="83000">
                          <a:srgbClr val="7086A4"/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sp>
                <p:nvSpPr>
                  <p:cNvPr id="236" name="타원 235">
                    <a:extLst>
                      <a:ext uri="{FF2B5EF4-FFF2-40B4-BE49-F238E27FC236}">
                        <a16:creationId xmlns:a16="http://schemas.microsoft.com/office/drawing/2014/main" id="{DAF7A7DD-573C-97B1-8348-BF6B89296F9B}"/>
                      </a:ext>
                    </a:extLst>
                  </p:cNvPr>
                  <p:cNvSpPr/>
                  <p:nvPr/>
                </p:nvSpPr>
                <p:spPr>
                  <a:xfrm flipH="1">
                    <a:off x="1453576" y="532926"/>
                    <a:ext cx="29905" cy="2990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9850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rgbClr val="7086A4"/>
                        </a:gs>
                        <a:gs pos="83000">
                          <a:srgbClr val="7086A4"/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sp>
                <p:nvSpPr>
                  <p:cNvPr id="237" name="타원 236">
                    <a:extLst>
                      <a:ext uri="{FF2B5EF4-FFF2-40B4-BE49-F238E27FC236}">
                        <a16:creationId xmlns:a16="http://schemas.microsoft.com/office/drawing/2014/main" id="{D7D32FE4-7633-D37C-1A4E-5D81BBEE2577}"/>
                      </a:ext>
                    </a:extLst>
                  </p:cNvPr>
                  <p:cNvSpPr/>
                  <p:nvPr/>
                </p:nvSpPr>
                <p:spPr>
                  <a:xfrm flipH="1">
                    <a:off x="1394940" y="591603"/>
                    <a:ext cx="29905" cy="2990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9850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rgbClr val="7086A4"/>
                        </a:gs>
                        <a:gs pos="83000">
                          <a:srgbClr val="7086A4"/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sp>
                <p:nvSpPr>
                  <p:cNvPr id="238" name="타원 237">
                    <a:extLst>
                      <a:ext uri="{FF2B5EF4-FFF2-40B4-BE49-F238E27FC236}">
                        <a16:creationId xmlns:a16="http://schemas.microsoft.com/office/drawing/2014/main" id="{432A43BA-586A-BD2F-48C3-D29EAFA2065A}"/>
                      </a:ext>
                    </a:extLst>
                  </p:cNvPr>
                  <p:cNvSpPr/>
                  <p:nvPr/>
                </p:nvSpPr>
                <p:spPr>
                  <a:xfrm flipH="1">
                    <a:off x="1453576" y="591603"/>
                    <a:ext cx="29905" cy="2990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9850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rgbClr val="7086A4"/>
                        </a:gs>
                        <a:gs pos="83000">
                          <a:srgbClr val="7086A4"/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</p:grpSp>
          </p:grpSp>
        </p:grpSp>
        <p:grpSp>
          <p:nvGrpSpPr>
            <p:cNvPr id="221" name="그룹 220">
              <a:extLst>
                <a:ext uri="{FF2B5EF4-FFF2-40B4-BE49-F238E27FC236}">
                  <a16:creationId xmlns:a16="http://schemas.microsoft.com/office/drawing/2014/main" id="{F95356C8-CC91-3A98-1F27-3DA2B542EC32}"/>
                </a:ext>
              </a:extLst>
            </p:cNvPr>
            <p:cNvGrpSpPr/>
            <p:nvPr/>
          </p:nvGrpSpPr>
          <p:grpSpPr>
            <a:xfrm>
              <a:off x="1621316" y="932516"/>
              <a:ext cx="1066837" cy="313557"/>
              <a:chOff x="1621316" y="932516"/>
              <a:chExt cx="1066837" cy="313557"/>
            </a:xfrm>
          </p:grpSpPr>
          <p:sp>
            <p:nvSpPr>
              <p:cNvPr id="223" name="직사각형 222">
                <a:extLst>
                  <a:ext uri="{FF2B5EF4-FFF2-40B4-BE49-F238E27FC236}">
                    <a16:creationId xmlns:a16="http://schemas.microsoft.com/office/drawing/2014/main" id="{F533874C-0493-C89B-80E5-307DF089CB98}"/>
                  </a:ext>
                </a:extLst>
              </p:cNvPr>
              <p:cNvSpPr/>
              <p:nvPr/>
            </p:nvSpPr>
            <p:spPr>
              <a:xfrm flipH="1">
                <a:off x="1621316" y="932516"/>
                <a:ext cx="1066837" cy="313557"/>
              </a:xfrm>
              <a:prstGeom prst="rect">
                <a:avLst/>
              </a:prstGeom>
              <a:solidFill>
                <a:schemeClr val="bg1">
                  <a:alpha val="32000"/>
                </a:schemeClr>
              </a:solidFill>
              <a:ln w="6985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rgbClr val="7086A4"/>
                    </a:gs>
                    <a:gs pos="83000">
                      <a:srgbClr val="7086A4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79388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44546A"/>
                    </a:solidFill>
                    <a:effectLst/>
                    <a:uLnTx/>
                    <a:uFillTx/>
                    <a:latin typeface="Calibri"/>
                    <a:ea typeface="맑은 고딕" panose="020B0503020000020004" pitchFamily="50" charset="-127"/>
                    <a:cs typeface="+mn-cs"/>
                  </a:rPr>
                  <a:t>  </a:t>
                </a:r>
                <a:r>
                  <a:rPr kumimoji="0" lang="en-US" altLang="ko-KR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44546A"/>
                    </a:solidFill>
                    <a:effectLst/>
                    <a:uLnTx/>
                    <a:uFillTx/>
                    <a:latin typeface="나눔바른펜" panose="020B0503000000000000" pitchFamily="50" charset="-127"/>
                    <a:ea typeface="나눔바른펜" panose="020B0503000000000000" pitchFamily="50" charset="-127"/>
                    <a:cs typeface="+mn-cs"/>
                  </a:rPr>
                  <a:t>DB </a:t>
                </a:r>
                <a:r>
                  <a:rPr kumimoji="0" lang="ko-KR" alt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44546A"/>
                    </a:solidFill>
                    <a:effectLst/>
                    <a:uLnTx/>
                    <a:uFillTx/>
                    <a:latin typeface="나눔바른펜" panose="020B0503000000000000" pitchFamily="50" charset="-127"/>
                    <a:ea typeface="나눔바른펜" panose="020B0503000000000000" pitchFamily="50" charset="-127"/>
                    <a:cs typeface="+mn-cs"/>
                  </a:rPr>
                  <a:t>구조</a:t>
                </a:r>
                <a:endPara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나눔바른펜" panose="020B0503000000000000" pitchFamily="50" charset="-127"/>
                  <a:ea typeface="나눔바른펜" panose="020B0503000000000000" pitchFamily="50" charset="-127"/>
                  <a:cs typeface="+mn-cs"/>
                </a:endParaRPr>
              </a:p>
            </p:txBody>
          </p:sp>
          <p:grpSp>
            <p:nvGrpSpPr>
              <p:cNvPr id="224" name="그룹 223">
                <a:extLst>
                  <a:ext uri="{FF2B5EF4-FFF2-40B4-BE49-F238E27FC236}">
                    <a16:creationId xmlns:a16="http://schemas.microsoft.com/office/drawing/2014/main" id="{5029377A-2F28-0A61-5427-6E0993A76879}"/>
                  </a:ext>
                </a:extLst>
              </p:cNvPr>
              <p:cNvGrpSpPr/>
              <p:nvPr/>
            </p:nvGrpSpPr>
            <p:grpSpPr>
              <a:xfrm>
                <a:off x="2483494" y="1016416"/>
                <a:ext cx="54187" cy="150098"/>
                <a:chOff x="2559762" y="1084815"/>
                <a:chExt cx="77757" cy="215385"/>
              </a:xfrm>
            </p:grpSpPr>
            <p:sp>
              <p:nvSpPr>
                <p:cNvPr id="226" name="이등변 삼각형 225">
                  <a:extLst>
                    <a:ext uri="{FF2B5EF4-FFF2-40B4-BE49-F238E27FC236}">
                      <a16:creationId xmlns:a16="http://schemas.microsoft.com/office/drawing/2014/main" id="{32C7E95A-75C2-1747-5262-300FF7B6CE37}"/>
                    </a:ext>
                  </a:extLst>
                </p:cNvPr>
                <p:cNvSpPr/>
                <p:nvPr/>
              </p:nvSpPr>
              <p:spPr>
                <a:xfrm>
                  <a:off x="2559762" y="1084815"/>
                  <a:ext cx="77757" cy="67032"/>
                </a:xfrm>
                <a:prstGeom prst="triangle">
                  <a:avLst/>
                </a:prstGeom>
                <a:solidFill>
                  <a:schemeClr val="tx2">
                    <a:lumMod val="75000"/>
                  </a:schemeClr>
                </a:solidFill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rgbClr val="7086A4"/>
                      </a:gs>
                      <a:gs pos="83000">
                        <a:srgbClr val="7086A4"/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27" name="이등변 삼각형 226">
                  <a:extLst>
                    <a:ext uri="{FF2B5EF4-FFF2-40B4-BE49-F238E27FC236}">
                      <a16:creationId xmlns:a16="http://schemas.microsoft.com/office/drawing/2014/main" id="{EB47CBD1-444A-A341-DF34-97922601E2F6}"/>
                    </a:ext>
                  </a:extLst>
                </p:cNvPr>
                <p:cNvSpPr/>
                <p:nvPr/>
              </p:nvSpPr>
              <p:spPr>
                <a:xfrm rot="10800000">
                  <a:off x="2559762" y="1233169"/>
                  <a:ext cx="77757" cy="67031"/>
                </a:xfrm>
                <a:prstGeom prst="triangle">
                  <a:avLst/>
                </a:prstGeom>
                <a:solidFill>
                  <a:schemeClr val="tx2">
                    <a:lumMod val="75000"/>
                  </a:schemeClr>
                </a:solidFill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rgbClr val="7086A4"/>
                      </a:gs>
                      <a:gs pos="83000">
                        <a:srgbClr val="7086A4"/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sp>
            <p:nvSpPr>
              <p:cNvPr id="225" name="Freeform 11">
                <a:extLst>
                  <a:ext uri="{FF2B5EF4-FFF2-40B4-BE49-F238E27FC236}">
                    <a16:creationId xmlns:a16="http://schemas.microsoft.com/office/drawing/2014/main" id="{0B3AB1AD-41CD-1120-33F7-84E57C8280C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707281" y="1005192"/>
                <a:ext cx="137005" cy="168203"/>
              </a:xfrm>
              <a:custGeom>
                <a:avLst/>
                <a:gdLst>
                  <a:gd name="T0" fmla="*/ 1930 w 2831"/>
                  <a:gd name="T1" fmla="*/ 2787 h 3472"/>
                  <a:gd name="T2" fmla="*/ 1791 w 2831"/>
                  <a:gd name="T3" fmla="*/ 2855 h 3472"/>
                  <a:gd name="T4" fmla="*/ 2114 w 2831"/>
                  <a:gd name="T5" fmla="*/ 3172 h 3472"/>
                  <a:gd name="T6" fmla="*/ 2628 w 2831"/>
                  <a:gd name="T7" fmla="*/ 2656 h 3472"/>
                  <a:gd name="T8" fmla="*/ 2538 w 2831"/>
                  <a:gd name="T9" fmla="*/ 2529 h 3472"/>
                  <a:gd name="T10" fmla="*/ 1440 w 2831"/>
                  <a:gd name="T11" fmla="*/ 2529 h 3472"/>
                  <a:gd name="T12" fmla="*/ 914 w 2831"/>
                  <a:gd name="T13" fmla="*/ 2569 h 3472"/>
                  <a:gd name="T14" fmla="*/ 928 w 2831"/>
                  <a:gd name="T15" fmla="*/ 2433 h 3472"/>
                  <a:gd name="T16" fmla="*/ 807 w 2831"/>
                  <a:gd name="T17" fmla="*/ 2382 h 3472"/>
                  <a:gd name="T18" fmla="*/ 439 w 2831"/>
                  <a:gd name="T19" fmla="*/ 2514 h 3472"/>
                  <a:gd name="T20" fmla="*/ 470 w 2831"/>
                  <a:gd name="T21" fmla="*/ 2433 h 3472"/>
                  <a:gd name="T22" fmla="*/ 2186 w 2831"/>
                  <a:gd name="T23" fmla="*/ 2182 h 3472"/>
                  <a:gd name="T24" fmla="*/ 2642 w 2831"/>
                  <a:gd name="T25" fmla="*/ 2371 h 3472"/>
                  <a:gd name="T26" fmla="*/ 2831 w 2831"/>
                  <a:gd name="T27" fmla="*/ 2827 h 3472"/>
                  <a:gd name="T28" fmla="*/ 2642 w 2831"/>
                  <a:gd name="T29" fmla="*/ 3283 h 3472"/>
                  <a:gd name="T30" fmla="*/ 2186 w 2831"/>
                  <a:gd name="T31" fmla="*/ 3472 h 3472"/>
                  <a:gd name="T32" fmla="*/ 1729 w 2831"/>
                  <a:gd name="T33" fmla="*/ 3283 h 3472"/>
                  <a:gd name="T34" fmla="*/ 1540 w 2831"/>
                  <a:gd name="T35" fmla="*/ 2827 h 3472"/>
                  <a:gd name="T36" fmla="*/ 1729 w 2831"/>
                  <a:gd name="T37" fmla="*/ 2371 h 3472"/>
                  <a:gd name="T38" fmla="*/ 2186 w 2831"/>
                  <a:gd name="T39" fmla="*/ 2182 h 3472"/>
                  <a:gd name="T40" fmla="*/ 1540 w 2831"/>
                  <a:gd name="T41" fmla="*/ 2083 h 3472"/>
                  <a:gd name="T42" fmla="*/ 914 w 2831"/>
                  <a:gd name="T43" fmla="*/ 2123 h 3472"/>
                  <a:gd name="T44" fmla="*/ 928 w 2831"/>
                  <a:gd name="T45" fmla="*/ 1986 h 3472"/>
                  <a:gd name="T46" fmla="*/ 807 w 2831"/>
                  <a:gd name="T47" fmla="*/ 1957 h 3472"/>
                  <a:gd name="T48" fmla="*/ 439 w 2831"/>
                  <a:gd name="T49" fmla="*/ 2088 h 3472"/>
                  <a:gd name="T50" fmla="*/ 470 w 2831"/>
                  <a:gd name="T51" fmla="*/ 2007 h 3472"/>
                  <a:gd name="T52" fmla="*/ 944 w 2831"/>
                  <a:gd name="T53" fmla="*/ 1588 h 3472"/>
                  <a:gd name="T54" fmla="*/ 1786 w 2831"/>
                  <a:gd name="T55" fmla="*/ 1702 h 3472"/>
                  <a:gd name="T56" fmla="*/ 904 w 2831"/>
                  <a:gd name="T57" fmla="*/ 1716 h 3472"/>
                  <a:gd name="T58" fmla="*/ 944 w 2831"/>
                  <a:gd name="T59" fmla="*/ 1588 h 3472"/>
                  <a:gd name="T60" fmla="*/ 800 w 2831"/>
                  <a:gd name="T61" fmla="*/ 1548 h 3472"/>
                  <a:gd name="T62" fmla="*/ 430 w 2831"/>
                  <a:gd name="T63" fmla="*/ 1656 h 3472"/>
                  <a:gd name="T64" fmla="*/ 484 w 2831"/>
                  <a:gd name="T65" fmla="*/ 1589 h 3472"/>
                  <a:gd name="T66" fmla="*/ 1738 w 2831"/>
                  <a:gd name="T67" fmla="*/ 1140 h 3472"/>
                  <a:gd name="T68" fmla="*/ 1778 w 2831"/>
                  <a:gd name="T69" fmla="*/ 1269 h 3472"/>
                  <a:gd name="T70" fmla="*/ 896 w 2831"/>
                  <a:gd name="T71" fmla="*/ 1255 h 3472"/>
                  <a:gd name="T72" fmla="*/ 769 w 2831"/>
                  <a:gd name="T73" fmla="*/ 1030 h 3472"/>
                  <a:gd name="T74" fmla="*/ 616 w 2831"/>
                  <a:gd name="T75" fmla="*/ 1312 h 3472"/>
                  <a:gd name="T76" fmla="*/ 423 w 2831"/>
                  <a:gd name="T77" fmla="*/ 1202 h 3472"/>
                  <a:gd name="T78" fmla="*/ 496 w 2831"/>
                  <a:gd name="T79" fmla="*/ 1154 h 3472"/>
                  <a:gd name="T80" fmla="*/ 548 w 2831"/>
                  <a:gd name="T81" fmla="*/ 372 h 3472"/>
                  <a:gd name="T82" fmla="*/ 681 w 2831"/>
                  <a:gd name="T83" fmla="*/ 618 h 3472"/>
                  <a:gd name="T84" fmla="*/ 1588 w 2831"/>
                  <a:gd name="T85" fmla="*/ 597 h 3472"/>
                  <a:gd name="T86" fmla="*/ 1683 w 2831"/>
                  <a:gd name="T87" fmla="*/ 347 h 3472"/>
                  <a:gd name="T88" fmla="*/ 2201 w 2831"/>
                  <a:gd name="T89" fmla="*/ 438 h 3472"/>
                  <a:gd name="T90" fmla="*/ 2118 w 2831"/>
                  <a:gd name="T91" fmla="*/ 2037 h 3472"/>
                  <a:gd name="T92" fmla="*/ 1412 w 2831"/>
                  <a:gd name="T93" fmla="*/ 3005 h 3472"/>
                  <a:gd name="T94" fmla="*/ 47 w 2831"/>
                  <a:gd name="T95" fmla="*/ 3054 h 3472"/>
                  <a:gd name="T96" fmla="*/ 21 w 2831"/>
                  <a:gd name="T97" fmla="*/ 455 h 3472"/>
                  <a:gd name="T98" fmla="*/ 1118 w 2831"/>
                  <a:gd name="T99" fmla="*/ 99 h 3472"/>
                  <a:gd name="T100" fmla="*/ 1053 w 2831"/>
                  <a:gd name="T101" fmla="*/ 211 h 3472"/>
                  <a:gd name="T102" fmla="*/ 1182 w 2831"/>
                  <a:gd name="T103" fmla="*/ 211 h 3472"/>
                  <a:gd name="T104" fmla="*/ 1118 w 2831"/>
                  <a:gd name="T105" fmla="*/ 99 h 3472"/>
                  <a:gd name="T106" fmla="*/ 1268 w 2831"/>
                  <a:gd name="T107" fmla="*/ 85 h 3472"/>
                  <a:gd name="T108" fmla="*/ 1328 w 2831"/>
                  <a:gd name="T109" fmla="*/ 238 h 3472"/>
                  <a:gd name="T110" fmla="*/ 1564 w 2831"/>
                  <a:gd name="T111" fmla="*/ 312 h 3472"/>
                  <a:gd name="T112" fmla="*/ 1547 w 2831"/>
                  <a:gd name="T113" fmla="*/ 503 h 3472"/>
                  <a:gd name="T114" fmla="*/ 711 w 2831"/>
                  <a:gd name="T115" fmla="*/ 521 h 3472"/>
                  <a:gd name="T116" fmla="*/ 657 w 2831"/>
                  <a:gd name="T117" fmla="*/ 338 h 3472"/>
                  <a:gd name="T118" fmla="*/ 889 w 2831"/>
                  <a:gd name="T119" fmla="*/ 245 h 3472"/>
                  <a:gd name="T120" fmla="*/ 954 w 2831"/>
                  <a:gd name="T121" fmla="*/ 112 h 3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831" h="3472">
                    <a:moveTo>
                      <a:pt x="2538" y="2529"/>
                    </a:moveTo>
                    <a:lnTo>
                      <a:pt x="2517" y="2531"/>
                    </a:lnTo>
                    <a:lnTo>
                      <a:pt x="2496" y="2537"/>
                    </a:lnTo>
                    <a:lnTo>
                      <a:pt x="2476" y="2547"/>
                    </a:lnTo>
                    <a:lnTo>
                      <a:pt x="2459" y="2563"/>
                    </a:lnTo>
                    <a:lnTo>
                      <a:pt x="2124" y="2939"/>
                    </a:lnTo>
                    <a:lnTo>
                      <a:pt x="1950" y="2800"/>
                    </a:lnTo>
                    <a:lnTo>
                      <a:pt x="1930" y="2787"/>
                    </a:lnTo>
                    <a:lnTo>
                      <a:pt x="1909" y="2780"/>
                    </a:lnTo>
                    <a:lnTo>
                      <a:pt x="1888" y="2778"/>
                    </a:lnTo>
                    <a:lnTo>
                      <a:pt x="1866" y="2780"/>
                    </a:lnTo>
                    <a:lnTo>
                      <a:pt x="1845" y="2787"/>
                    </a:lnTo>
                    <a:lnTo>
                      <a:pt x="1826" y="2799"/>
                    </a:lnTo>
                    <a:lnTo>
                      <a:pt x="1810" y="2814"/>
                    </a:lnTo>
                    <a:lnTo>
                      <a:pt x="1797" y="2834"/>
                    </a:lnTo>
                    <a:lnTo>
                      <a:pt x="1791" y="2855"/>
                    </a:lnTo>
                    <a:lnTo>
                      <a:pt x="1788" y="2876"/>
                    </a:lnTo>
                    <a:lnTo>
                      <a:pt x="1791" y="2899"/>
                    </a:lnTo>
                    <a:lnTo>
                      <a:pt x="1797" y="2920"/>
                    </a:lnTo>
                    <a:lnTo>
                      <a:pt x="1809" y="2938"/>
                    </a:lnTo>
                    <a:lnTo>
                      <a:pt x="1826" y="2954"/>
                    </a:lnTo>
                    <a:lnTo>
                      <a:pt x="2073" y="3152"/>
                    </a:lnTo>
                    <a:lnTo>
                      <a:pt x="2093" y="3165"/>
                    </a:lnTo>
                    <a:lnTo>
                      <a:pt x="2114" y="3172"/>
                    </a:lnTo>
                    <a:lnTo>
                      <a:pt x="2135" y="3174"/>
                    </a:lnTo>
                    <a:lnTo>
                      <a:pt x="2156" y="3172"/>
                    </a:lnTo>
                    <a:lnTo>
                      <a:pt x="2175" y="3166"/>
                    </a:lnTo>
                    <a:lnTo>
                      <a:pt x="2194" y="3155"/>
                    </a:lnTo>
                    <a:lnTo>
                      <a:pt x="2210" y="3142"/>
                    </a:lnTo>
                    <a:lnTo>
                      <a:pt x="2607" y="2694"/>
                    </a:lnTo>
                    <a:lnTo>
                      <a:pt x="2620" y="2676"/>
                    </a:lnTo>
                    <a:lnTo>
                      <a:pt x="2628" y="2656"/>
                    </a:lnTo>
                    <a:lnTo>
                      <a:pt x="2633" y="2633"/>
                    </a:lnTo>
                    <a:lnTo>
                      <a:pt x="2631" y="2612"/>
                    </a:lnTo>
                    <a:lnTo>
                      <a:pt x="2625" y="2591"/>
                    </a:lnTo>
                    <a:lnTo>
                      <a:pt x="2615" y="2571"/>
                    </a:lnTo>
                    <a:lnTo>
                      <a:pt x="2599" y="2555"/>
                    </a:lnTo>
                    <a:lnTo>
                      <a:pt x="2580" y="2542"/>
                    </a:lnTo>
                    <a:lnTo>
                      <a:pt x="2560" y="2534"/>
                    </a:lnTo>
                    <a:lnTo>
                      <a:pt x="2538" y="2529"/>
                    </a:lnTo>
                    <a:close/>
                    <a:moveTo>
                      <a:pt x="944" y="2430"/>
                    </a:moveTo>
                    <a:lnTo>
                      <a:pt x="1391" y="2430"/>
                    </a:lnTo>
                    <a:lnTo>
                      <a:pt x="1406" y="2433"/>
                    </a:lnTo>
                    <a:lnTo>
                      <a:pt x="1420" y="2440"/>
                    </a:lnTo>
                    <a:lnTo>
                      <a:pt x="1431" y="2450"/>
                    </a:lnTo>
                    <a:lnTo>
                      <a:pt x="1438" y="2464"/>
                    </a:lnTo>
                    <a:lnTo>
                      <a:pt x="1440" y="2480"/>
                    </a:lnTo>
                    <a:lnTo>
                      <a:pt x="1440" y="2529"/>
                    </a:lnTo>
                    <a:lnTo>
                      <a:pt x="1438" y="2545"/>
                    </a:lnTo>
                    <a:lnTo>
                      <a:pt x="1431" y="2559"/>
                    </a:lnTo>
                    <a:lnTo>
                      <a:pt x="1420" y="2569"/>
                    </a:lnTo>
                    <a:lnTo>
                      <a:pt x="1406" y="2577"/>
                    </a:lnTo>
                    <a:lnTo>
                      <a:pt x="1391" y="2579"/>
                    </a:lnTo>
                    <a:lnTo>
                      <a:pt x="944" y="2579"/>
                    </a:lnTo>
                    <a:lnTo>
                      <a:pt x="928" y="2577"/>
                    </a:lnTo>
                    <a:lnTo>
                      <a:pt x="914" y="2569"/>
                    </a:lnTo>
                    <a:lnTo>
                      <a:pt x="904" y="2559"/>
                    </a:lnTo>
                    <a:lnTo>
                      <a:pt x="896" y="2545"/>
                    </a:lnTo>
                    <a:lnTo>
                      <a:pt x="894" y="2529"/>
                    </a:lnTo>
                    <a:lnTo>
                      <a:pt x="894" y="2480"/>
                    </a:lnTo>
                    <a:lnTo>
                      <a:pt x="896" y="2464"/>
                    </a:lnTo>
                    <a:lnTo>
                      <a:pt x="904" y="2450"/>
                    </a:lnTo>
                    <a:lnTo>
                      <a:pt x="914" y="2440"/>
                    </a:lnTo>
                    <a:lnTo>
                      <a:pt x="928" y="2433"/>
                    </a:lnTo>
                    <a:lnTo>
                      <a:pt x="944" y="2430"/>
                    </a:lnTo>
                    <a:close/>
                    <a:moveTo>
                      <a:pt x="769" y="2319"/>
                    </a:moveTo>
                    <a:lnTo>
                      <a:pt x="783" y="2322"/>
                    </a:lnTo>
                    <a:lnTo>
                      <a:pt x="795" y="2330"/>
                    </a:lnTo>
                    <a:lnTo>
                      <a:pt x="805" y="2341"/>
                    </a:lnTo>
                    <a:lnTo>
                      <a:pt x="810" y="2355"/>
                    </a:lnTo>
                    <a:lnTo>
                      <a:pt x="810" y="2368"/>
                    </a:lnTo>
                    <a:lnTo>
                      <a:pt x="807" y="2382"/>
                    </a:lnTo>
                    <a:lnTo>
                      <a:pt x="800" y="2395"/>
                    </a:lnTo>
                    <a:lnTo>
                      <a:pt x="616" y="2600"/>
                    </a:lnTo>
                    <a:lnTo>
                      <a:pt x="606" y="2608"/>
                    </a:lnTo>
                    <a:lnTo>
                      <a:pt x="594" y="2613"/>
                    </a:lnTo>
                    <a:lnTo>
                      <a:pt x="581" y="2616"/>
                    </a:lnTo>
                    <a:lnTo>
                      <a:pt x="567" y="2612"/>
                    </a:lnTo>
                    <a:lnTo>
                      <a:pt x="553" y="2605"/>
                    </a:lnTo>
                    <a:lnTo>
                      <a:pt x="439" y="2514"/>
                    </a:lnTo>
                    <a:lnTo>
                      <a:pt x="430" y="2503"/>
                    </a:lnTo>
                    <a:lnTo>
                      <a:pt x="423" y="2490"/>
                    </a:lnTo>
                    <a:lnTo>
                      <a:pt x="422" y="2477"/>
                    </a:lnTo>
                    <a:lnTo>
                      <a:pt x="425" y="2463"/>
                    </a:lnTo>
                    <a:lnTo>
                      <a:pt x="432" y="2449"/>
                    </a:lnTo>
                    <a:lnTo>
                      <a:pt x="442" y="2440"/>
                    </a:lnTo>
                    <a:lnTo>
                      <a:pt x="456" y="2435"/>
                    </a:lnTo>
                    <a:lnTo>
                      <a:pt x="470" y="2433"/>
                    </a:lnTo>
                    <a:lnTo>
                      <a:pt x="484" y="2436"/>
                    </a:lnTo>
                    <a:lnTo>
                      <a:pt x="496" y="2443"/>
                    </a:lnTo>
                    <a:lnTo>
                      <a:pt x="576" y="2507"/>
                    </a:lnTo>
                    <a:lnTo>
                      <a:pt x="731" y="2334"/>
                    </a:lnTo>
                    <a:lnTo>
                      <a:pt x="742" y="2324"/>
                    </a:lnTo>
                    <a:lnTo>
                      <a:pt x="755" y="2320"/>
                    </a:lnTo>
                    <a:lnTo>
                      <a:pt x="769" y="2319"/>
                    </a:lnTo>
                    <a:close/>
                    <a:moveTo>
                      <a:pt x="2186" y="2182"/>
                    </a:moveTo>
                    <a:lnTo>
                      <a:pt x="2251" y="2185"/>
                    </a:lnTo>
                    <a:lnTo>
                      <a:pt x="2316" y="2196"/>
                    </a:lnTo>
                    <a:lnTo>
                      <a:pt x="2378" y="2212"/>
                    </a:lnTo>
                    <a:lnTo>
                      <a:pt x="2437" y="2233"/>
                    </a:lnTo>
                    <a:lnTo>
                      <a:pt x="2494" y="2260"/>
                    </a:lnTo>
                    <a:lnTo>
                      <a:pt x="2546" y="2293"/>
                    </a:lnTo>
                    <a:lnTo>
                      <a:pt x="2596" y="2329"/>
                    </a:lnTo>
                    <a:lnTo>
                      <a:pt x="2642" y="2371"/>
                    </a:lnTo>
                    <a:lnTo>
                      <a:pt x="2683" y="2417"/>
                    </a:lnTo>
                    <a:lnTo>
                      <a:pt x="2721" y="2466"/>
                    </a:lnTo>
                    <a:lnTo>
                      <a:pt x="2753" y="2520"/>
                    </a:lnTo>
                    <a:lnTo>
                      <a:pt x="2780" y="2577"/>
                    </a:lnTo>
                    <a:lnTo>
                      <a:pt x="2802" y="2636"/>
                    </a:lnTo>
                    <a:lnTo>
                      <a:pt x="2818" y="2698"/>
                    </a:lnTo>
                    <a:lnTo>
                      <a:pt x="2828" y="2761"/>
                    </a:lnTo>
                    <a:lnTo>
                      <a:pt x="2831" y="2827"/>
                    </a:lnTo>
                    <a:lnTo>
                      <a:pt x="2828" y="2893"/>
                    </a:lnTo>
                    <a:lnTo>
                      <a:pt x="2818" y="2958"/>
                    </a:lnTo>
                    <a:lnTo>
                      <a:pt x="2802" y="3019"/>
                    </a:lnTo>
                    <a:lnTo>
                      <a:pt x="2780" y="3079"/>
                    </a:lnTo>
                    <a:lnTo>
                      <a:pt x="2753" y="3134"/>
                    </a:lnTo>
                    <a:lnTo>
                      <a:pt x="2721" y="3188"/>
                    </a:lnTo>
                    <a:lnTo>
                      <a:pt x="2683" y="3237"/>
                    </a:lnTo>
                    <a:lnTo>
                      <a:pt x="2642" y="3283"/>
                    </a:lnTo>
                    <a:lnTo>
                      <a:pt x="2596" y="3325"/>
                    </a:lnTo>
                    <a:lnTo>
                      <a:pt x="2546" y="3362"/>
                    </a:lnTo>
                    <a:lnTo>
                      <a:pt x="2494" y="3394"/>
                    </a:lnTo>
                    <a:lnTo>
                      <a:pt x="2437" y="3421"/>
                    </a:lnTo>
                    <a:lnTo>
                      <a:pt x="2378" y="3443"/>
                    </a:lnTo>
                    <a:lnTo>
                      <a:pt x="2316" y="3459"/>
                    </a:lnTo>
                    <a:lnTo>
                      <a:pt x="2251" y="3469"/>
                    </a:lnTo>
                    <a:lnTo>
                      <a:pt x="2186" y="3472"/>
                    </a:lnTo>
                    <a:lnTo>
                      <a:pt x="2120" y="3469"/>
                    </a:lnTo>
                    <a:lnTo>
                      <a:pt x="2055" y="3459"/>
                    </a:lnTo>
                    <a:lnTo>
                      <a:pt x="1993" y="3443"/>
                    </a:lnTo>
                    <a:lnTo>
                      <a:pt x="1934" y="3421"/>
                    </a:lnTo>
                    <a:lnTo>
                      <a:pt x="1877" y="3394"/>
                    </a:lnTo>
                    <a:lnTo>
                      <a:pt x="1825" y="3362"/>
                    </a:lnTo>
                    <a:lnTo>
                      <a:pt x="1775" y="3325"/>
                    </a:lnTo>
                    <a:lnTo>
                      <a:pt x="1729" y="3283"/>
                    </a:lnTo>
                    <a:lnTo>
                      <a:pt x="1688" y="3237"/>
                    </a:lnTo>
                    <a:lnTo>
                      <a:pt x="1650" y="3188"/>
                    </a:lnTo>
                    <a:lnTo>
                      <a:pt x="1618" y="3134"/>
                    </a:lnTo>
                    <a:lnTo>
                      <a:pt x="1591" y="3079"/>
                    </a:lnTo>
                    <a:lnTo>
                      <a:pt x="1569" y="3019"/>
                    </a:lnTo>
                    <a:lnTo>
                      <a:pt x="1553" y="2958"/>
                    </a:lnTo>
                    <a:lnTo>
                      <a:pt x="1543" y="2893"/>
                    </a:lnTo>
                    <a:lnTo>
                      <a:pt x="1540" y="2827"/>
                    </a:lnTo>
                    <a:lnTo>
                      <a:pt x="1543" y="2761"/>
                    </a:lnTo>
                    <a:lnTo>
                      <a:pt x="1553" y="2698"/>
                    </a:lnTo>
                    <a:lnTo>
                      <a:pt x="1569" y="2636"/>
                    </a:lnTo>
                    <a:lnTo>
                      <a:pt x="1591" y="2577"/>
                    </a:lnTo>
                    <a:lnTo>
                      <a:pt x="1618" y="2520"/>
                    </a:lnTo>
                    <a:lnTo>
                      <a:pt x="1650" y="2466"/>
                    </a:lnTo>
                    <a:lnTo>
                      <a:pt x="1688" y="2417"/>
                    </a:lnTo>
                    <a:lnTo>
                      <a:pt x="1729" y="2371"/>
                    </a:lnTo>
                    <a:lnTo>
                      <a:pt x="1775" y="2329"/>
                    </a:lnTo>
                    <a:lnTo>
                      <a:pt x="1825" y="2293"/>
                    </a:lnTo>
                    <a:lnTo>
                      <a:pt x="1877" y="2260"/>
                    </a:lnTo>
                    <a:lnTo>
                      <a:pt x="1934" y="2233"/>
                    </a:lnTo>
                    <a:lnTo>
                      <a:pt x="1993" y="2212"/>
                    </a:lnTo>
                    <a:lnTo>
                      <a:pt x="2055" y="2196"/>
                    </a:lnTo>
                    <a:lnTo>
                      <a:pt x="2120" y="2185"/>
                    </a:lnTo>
                    <a:lnTo>
                      <a:pt x="2186" y="2182"/>
                    </a:lnTo>
                    <a:close/>
                    <a:moveTo>
                      <a:pt x="944" y="1984"/>
                    </a:moveTo>
                    <a:lnTo>
                      <a:pt x="1491" y="1984"/>
                    </a:lnTo>
                    <a:lnTo>
                      <a:pt x="1505" y="1986"/>
                    </a:lnTo>
                    <a:lnTo>
                      <a:pt x="1519" y="1994"/>
                    </a:lnTo>
                    <a:lnTo>
                      <a:pt x="1531" y="2004"/>
                    </a:lnTo>
                    <a:lnTo>
                      <a:pt x="1537" y="2018"/>
                    </a:lnTo>
                    <a:lnTo>
                      <a:pt x="1540" y="2034"/>
                    </a:lnTo>
                    <a:lnTo>
                      <a:pt x="1540" y="2083"/>
                    </a:lnTo>
                    <a:lnTo>
                      <a:pt x="1537" y="2099"/>
                    </a:lnTo>
                    <a:lnTo>
                      <a:pt x="1531" y="2113"/>
                    </a:lnTo>
                    <a:lnTo>
                      <a:pt x="1519" y="2123"/>
                    </a:lnTo>
                    <a:lnTo>
                      <a:pt x="1505" y="2131"/>
                    </a:lnTo>
                    <a:lnTo>
                      <a:pt x="1491" y="2133"/>
                    </a:lnTo>
                    <a:lnTo>
                      <a:pt x="944" y="2133"/>
                    </a:lnTo>
                    <a:lnTo>
                      <a:pt x="928" y="2131"/>
                    </a:lnTo>
                    <a:lnTo>
                      <a:pt x="914" y="2123"/>
                    </a:lnTo>
                    <a:lnTo>
                      <a:pt x="904" y="2113"/>
                    </a:lnTo>
                    <a:lnTo>
                      <a:pt x="896" y="2099"/>
                    </a:lnTo>
                    <a:lnTo>
                      <a:pt x="894" y="2083"/>
                    </a:lnTo>
                    <a:lnTo>
                      <a:pt x="894" y="2034"/>
                    </a:lnTo>
                    <a:lnTo>
                      <a:pt x="896" y="2018"/>
                    </a:lnTo>
                    <a:lnTo>
                      <a:pt x="904" y="2004"/>
                    </a:lnTo>
                    <a:lnTo>
                      <a:pt x="914" y="1994"/>
                    </a:lnTo>
                    <a:lnTo>
                      <a:pt x="928" y="1986"/>
                    </a:lnTo>
                    <a:lnTo>
                      <a:pt x="944" y="1984"/>
                    </a:lnTo>
                    <a:close/>
                    <a:moveTo>
                      <a:pt x="769" y="1894"/>
                    </a:moveTo>
                    <a:lnTo>
                      <a:pt x="783" y="1897"/>
                    </a:lnTo>
                    <a:lnTo>
                      <a:pt x="795" y="1905"/>
                    </a:lnTo>
                    <a:lnTo>
                      <a:pt x="805" y="1916"/>
                    </a:lnTo>
                    <a:lnTo>
                      <a:pt x="810" y="1930"/>
                    </a:lnTo>
                    <a:lnTo>
                      <a:pt x="810" y="1943"/>
                    </a:lnTo>
                    <a:lnTo>
                      <a:pt x="807" y="1957"/>
                    </a:lnTo>
                    <a:lnTo>
                      <a:pt x="800" y="1970"/>
                    </a:lnTo>
                    <a:lnTo>
                      <a:pt x="616" y="2175"/>
                    </a:lnTo>
                    <a:lnTo>
                      <a:pt x="606" y="2183"/>
                    </a:lnTo>
                    <a:lnTo>
                      <a:pt x="594" y="2188"/>
                    </a:lnTo>
                    <a:lnTo>
                      <a:pt x="581" y="2191"/>
                    </a:lnTo>
                    <a:lnTo>
                      <a:pt x="567" y="2187"/>
                    </a:lnTo>
                    <a:lnTo>
                      <a:pt x="553" y="2180"/>
                    </a:lnTo>
                    <a:lnTo>
                      <a:pt x="439" y="2088"/>
                    </a:lnTo>
                    <a:lnTo>
                      <a:pt x="430" y="2078"/>
                    </a:lnTo>
                    <a:lnTo>
                      <a:pt x="423" y="2065"/>
                    </a:lnTo>
                    <a:lnTo>
                      <a:pt x="422" y="2052"/>
                    </a:lnTo>
                    <a:lnTo>
                      <a:pt x="425" y="2038"/>
                    </a:lnTo>
                    <a:lnTo>
                      <a:pt x="432" y="2024"/>
                    </a:lnTo>
                    <a:lnTo>
                      <a:pt x="442" y="2015"/>
                    </a:lnTo>
                    <a:lnTo>
                      <a:pt x="456" y="2010"/>
                    </a:lnTo>
                    <a:lnTo>
                      <a:pt x="470" y="2007"/>
                    </a:lnTo>
                    <a:lnTo>
                      <a:pt x="484" y="2011"/>
                    </a:lnTo>
                    <a:lnTo>
                      <a:pt x="496" y="2018"/>
                    </a:lnTo>
                    <a:lnTo>
                      <a:pt x="576" y="2082"/>
                    </a:lnTo>
                    <a:lnTo>
                      <a:pt x="731" y="1909"/>
                    </a:lnTo>
                    <a:lnTo>
                      <a:pt x="742" y="1899"/>
                    </a:lnTo>
                    <a:lnTo>
                      <a:pt x="755" y="1895"/>
                    </a:lnTo>
                    <a:lnTo>
                      <a:pt x="769" y="1894"/>
                    </a:lnTo>
                    <a:close/>
                    <a:moveTo>
                      <a:pt x="944" y="1588"/>
                    </a:moveTo>
                    <a:lnTo>
                      <a:pt x="1738" y="1588"/>
                    </a:lnTo>
                    <a:lnTo>
                      <a:pt x="1754" y="1590"/>
                    </a:lnTo>
                    <a:lnTo>
                      <a:pt x="1768" y="1597"/>
                    </a:lnTo>
                    <a:lnTo>
                      <a:pt x="1778" y="1608"/>
                    </a:lnTo>
                    <a:lnTo>
                      <a:pt x="1786" y="1621"/>
                    </a:lnTo>
                    <a:lnTo>
                      <a:pt x="1788" y="1637"/>
                    </a:lnTo>
                    <a:lnTo>
                      <a:pt x="1788" y="1687"/>
                    </a:lnTo>
                    <a:lnTo>
                      <a:pt x="1786" y="1702"/>
                    </a:lnTo>
                    <a:lnTo>
                      <a:pt x="1778" y="1716"/>
                    </a:lnTo>
                    <a:lnTo>
                      <a:pt x="1768" y="1727"/>
                    </a:lnTo>
                    <a:lnTo>
                      <a:pt x="1754" y="1734"/>
                    </a:lnTo>
                    <a:lnTo>
                      <a:pt x="1738" y="1736"/>
                    </a:lnTo>
                    <a:lnTo>
                      <a:pt x="944" y="1736"/>
                    </a:lnTo>
                    <a:lnTo>
                      <a:pt x="928" y="1734"/>
                    </a:lnTo>
                    <a:lnTo>
                      <a:pt x="914" y="1727"/>
                    </a:lnTo>
                    <a:lnTo>
                      <a:pt x="904" y="1716"/>
                    </a:lnTo>
                    <a:lnTo>
                      <a:pt x="896" y="1702"/>
                    </a:lnTo>
                    <a:lnTo>
                      <a:pt x="894" y="1687"/>
                    </a:lnTo>
                    <a:lnTo>
                      <a:pt x="894" y="1637"/>
                    </a:lnTo>
                    <a:lnTo>
                      <a:pt x="896" y="1621"/>
                    </a:lnTo>
                    <a:lnTo>
                      <a:pt x="904" y="1608"/>
                    </a:lnTo>
                    <a:lnTo>
                      <a:pt x="914" y="1597"/>
                    </a:lnTo>
                    <a:lnTo>
                      <a:pt x="928" y="1590"/>
                    </a:lnTo>
                    <a:lnTo>
                      <a:pt x="944" y="1588"/>
                    </a:lnTo>
                    <a:close/>
                    <a:moveTo>
                      <a:pt x="769" y="1472"/>
                    </a:moveTo>
                    <a:lnTo>
                      <a:pt x="783" y="1475"/>
                    </a:lnTo>
                    <a:lnTo>
                      <a:pt x="795" y="1483"/>
                    </a:lnTo>
                    <a:lnTo>
                      <a:pt x="805" y="1494"/>
                    </a:lnTo>
                    <a:lnTo>
                      <a:pt x="810" y="1508"/>
                    </a:lnTo>
                    <a:lnTo>
                      <a:pt x="810" y="1521"/>
                    </a:lnTo>
                    <a:lnTo>
                      <a:pt x="807" y="1535"/>
                    </a:lnTo>
                    <a:lnTo>
                      <a:pt x="800" y="1548"/>
                    </a:lnTo>
                    <a:lnTo>
                      <a:pt x="616" y="1753"/>
                    </a:lnTo>
                    <a:lnTo>
                      <a:pt x="606" y="1761"/>
                    </a:lnTo>
                    <a:lnTo>
                      <a:pt x="594" y="1767"/>
                    </a:lnTo>
                    <a:lnTo>
                      <a:pt x="581" y="1769"/>
                    </a:lnTo>
                    <a:lnTo>
                      <a:pt x="567" y="1765"/>
                    </a:lnTo>
                    <a:lnTo>
                      <a:pt x="553" y="1758"/>
                    </a:lnTo>
                    <a:lnTo>
                      <a:pt x="439" y="1667"/>
                    </a:lnTo>
                    <a:lnTo>
                      <a:pt x="430" y="1656"/>
                    </a:lnTo>
                    <a:lnTo>
                      <a:pt x="423" y="1643"/>
                    </a:lnTo>
                    <a:lnTo>
                      <a:pt x="422" y="1630"/>
                    </a:lnTo>
                    <a:lnTo>
                      <a:pt x="425" y="1615"/>
                    </a:lnTo>
                    <a:lnTo>
                      <a:pt x="432" y="1602"/>
                    </a:lnTo>
                    <a:lnTo>
                      <a:pt x="442" y="1593"/>
                    </a:lnTo>
                    <a:lnTo>
                      <a:pt x="456" y="1588"/>
                    </a:lnTo>
                    <a:lnTo>
                      <a:pt x="470" y="1586"/>
                    </a:lnTo>
                    <a:lnTo>
                      <a:pt x="484" y="1589"/>
                    </a:lnTo>
                    <a:lnTo>
                      <a:pt x="496" y="1596"/>
                    </a:lnTo>
                    <a:lnTo>
                      <a:pt x="576" y="1660"/>
                    </a:lnTo>
                    <a:lnTo>
                      <a:pt x="731" y="1487"/>
                    </a:lnTo>
                    <a:lnTo>
                      <a:pt x="742" y="1477"/>
                    </a:lnTo>
                    <a:lnTo>
                      <a:pt x="755" y="1473"/>
                    </a:lnTo>
                    <a:lnTo>
                      <a:pt x="769" y="1472"/>
                    </a:lnTo>
                    <a:close/>
                    <a:moveTo>
                      <a:pt x="944" y="1140"/>
                    </a:moveTo>
                    <a:lnTo>
                      <a:pt x="1738" y="1140"/>
                    </a:lnTo>
                    <a:lnTo>
                      <a:pt x="1754" y="1144"/>
                    </a:lnTo>
                    <a:lnTo>
                      <a:pt x="1768" y="1150"/>
                    </a:lnTo>
                    <a:lnTo>
                      <a:pt x="1778" y="1162"/>
                    </a:lnTo>
                    <a:lnTo>
                      <a:pt x="1786" y="1175"/>
                    </a:lnTo>
                    <a:lnTo>
                      <a:pt x="1788" y="1190"/>
                    </a:lnTo>
                    <a:lnTo>
                      <a:pt x="1788" y="1240"/>
                    </a:lnTo>
                    <a:lnTo>
                      <a:pt x="1786" y="1255"/>
                    </a:lnTo>
                    <a:lnTo>
                      <a:pt x="1778" y="1269"/>
                    </a:lnTo>
                    <a:lnTo>
                      <a:pt x="1768" y="1280"/>
                    </a:lnTo>
                    <a:lnTo>
                      <a:pt x="1754" y="1287"/>
                    </a:lnTo>
                    <a:lnTo>
                      <a:pt x="1738" y="1290"/>
                    </a:lnTo>
                    <a:lnTo>
                      <a:pt x="944" y="1290"/>
                    </a:lnTo>
                    <a:lnTo>
                      <a:pt x="928" y="1287"/>
                    </a:lnTo>
                    <a:lnTo>
                      <a:pt x="914" y="1280"/>
                    </a:lnTo>
                    <a:lnTo>
                      <a:pt x="904" y="1269"/>
                    </a:lnTo>
                    <a:lnTo>
                      <a:pt x="896" y="1255"/>
                    </a:lnTo>
                    <a:lnTo>
                      <a:pt x="894" y="1240"/>
                    </a:lnTo>
                    <a:lnTo>
                      <a:pt x="894" y="1190"/>
                    </a:lnTo>
                    <a:lnTo>
                      <a:pt x="896" y="1175"/>
                    </a:lnTo>
                    <a:lnTo>
                      <a:pt x="904" y="1162"/>
                    </a:lnTo>
                    <a:lnTo>
                      <a:pt x="914" y="1150"/>
                    </a:lnTo>
                    <a:lnTo>
                      <a:pt x="928" y="1144"/>
                    </a:lnTo>
                    <a:lnTo>
                      <a:pt x="944" y="1140"/>
                    </a:lnTo>
                    <a:close/>
                    <a:moveTo>
                      <a:pt x="769" y="1030"/>
                    </a:moveTo>
                    <a:lnTo>
                      <a:pt x="783" y="1034"/>
                    </a:lnTo>
                    <a:lnTo>
                      <a:pt x="795" y="1042"/>
                    </a:lnTo>
                    <a:lnTo>
                      <a:pt x="805" y="1053"/>
                    </a:lnTo>
                    <a:lnTo>
                      <a:pt x="810" y="1066"/>
                    </a:lnTo>
                    <a:lnTo>
                      <a:pt x="810" y="1081"/>
                    </a:lnTo>
                    <a:lnTo>
                      <a:pt x="807" y="1094"/>
                    </a:lnTo>
                    <a:lnTo>
                      <a:pt x="800" y="1106"/>
                    </a:lnTo>
                    <a:lnTo>
                      <a:pt x="616" y="1312"/>
                    </a:lnTo>
                    <a:lnTo>
                      <a:pt x="606" y="1320"/>
                    </a:lnTo>
                    <a:lnTo>
                      <a:pt x="594" y="1326"/>
                    </a:lnTo>
                    <a:lnTo>
                      <a:pt x="581" y="1327"/>
                    </a:lnTo>
                    <a:lnTo>
                      <a:pt x="567" y="1325"/>
                    </a:lnTo>
                    <a:lnTo>
                      <a:pt x="553" y="1317"/>
                    </a:lnTo>
                    <a:lnTo>
                      <a:pt x="439" y="1226"/>
                    </a:lnTo>
                    <a:lnTo>
                      <a:pt x="430" y="1215"/>
                    </a:lnTo>
                    <a:lnTo>
                      <a:pt x="423" y="1202"/>
                    </a:lnTo>
                    <a:lnTo>
                      <a:pt x="422" y="1188"/>
                    </a:lnTo>
                    <a:lnTo>
                      <a:pt x="425" y="1174"/>
                    </a:lnTo>
                    <a:lnTo>
                      <a:pt x="432" y="1162"/>
                    </a:lnTo>
                    <a:lnTo>
                      <a:pt x="442" y="1152"/>
                    </a:lnTo>
                    <a:lnTo>
                      <a:pt x="456" y="1146"/>
                    </a:lnTo>
                    <a:lnTo>
                      <a:pt x="470" y="1145"/>
                    </a:lnTo>
                    <a:lnTo>
                      <a:pt x="484" y="1147"/>
                    </a:lnTo>
                    <a:lnTo>
                      <a:pt x="496" y="1154"/>
                    </a:lnTo>
                    <a:lnTo>
                      <a:pt x="576" y="1218"/>
                    </a:lnTo>
                    <a:lnTo>
                      <a:pt x="731" y="1046"/>
                    </a:lnTo>
                    <a:lnTo>
                      <a:pt x="742" y="1036"/>
                    </a:lnTo>
                    <a:lnTo>
                      <a:pt x="755" y="1031"/>
                    </a:lnTo>
                    <a:lnTo>
                      <a:pt x="769" y="1030"/>
                    </a:lnTo>
                    <a:close/>
                    <a:moveTo>
                      <a:pt x="150" y="347"/>
                    </a:moveTo>
                    <a:lnTo>
                      <a:pt x="552" y="347"/>
                    </a:lnTo>
                    <a:lnTo>
                      <a:pt x="548" y="372"/>
                    </a:lnTo>
                    <a:lnTo>
                      <a:pt x="547" y="399"/>
                    </a:lnTo>
                    <a:lnTo>
                      <a:pt x="550" y="439"/>
                    </a:lnTo>
                    <a:lnTo>
                      <a:pt x="559" y="477"/>
                    </a:lnTo>
                    <a:lnTo>
                      <a:pt x="574" y="511"/>
                    </a:lnTo>
                    <a:lnTo>
                      <a:pt x="594" y="544"/>
                    </a:lnTo>
                    <a:lnTo>
                      <a:pt x="618" y="572"/>
                    </a:lnTo>
                    <a:lnTo>
                      <a:pt x="648" y="598"/>
                    </a:lnTo>
                    <a:lnTo>
                      <a:pt x="681" y="618"/>
                    </a:lnTo>
                    <a:lnTo>
                      <a:pt x="715" y="632"/>
                    </a:lnTo>
                    <a:lnTo>
                      <a:pt x="753" y="642"/>
                    </a:lnTo>
                    <a:lnTo>
                      <a:pt x="793" y="645"/>
                    </a:lnTo>
                    <a:lnTo>
                      <a:pt x="1442" y="645"/>
                    </a:lnTo>
                    <a:lnTo>
                      <a:pt x="1482" y="642"/>
                    </a:lnTo>
                    <a:lnTo>
                      <a:pt x="1520" y="632"/>
                    </a:lnTo>
                    <a:lnTo>
                      <a:pt x="1555" y="618"/>
                    </a:lnTo>
                    <a:lnTo>
                      <a:pt x="1588" y="597"/>
                    </a:lnTo>
                    <a:lnTo>
                      <a:pt x="1616" y="572"/>
                    </a:lnTo>
                    <a:lnTo>
                      <a:pt x="1641" y="543"/>
                    </a:lnTo>
                    <a:lnTo>
                      <a:pt x="1661" y="510"/>
                    </a:lnTo>
                    <a:lnTo>
                      <a:pt x="1676" y="475"/>
                    </a:lnTo>
                    <a:lnTo>
                      <a:pt x="1686" y="436"/>
                    </a:lnTo>
                    <a:lnTo>
                      <a:pt x="1689" y="396"/>
                    </a:lnTo>
                    <a:lnTo>
                      <a:pt x="1688" y="371"/>
                    </a:lnTo>
                    <a:lnTo>
                      <a:pt x="1683" y="347"/>
                    </a:lnTo>
                    <a:lnTo>
                      <a:pt x="1987" y="347"/>
                    </a:lnTo>
                    <a:lnTo>
                      <a:pt x="2029" y="349"/>
                    </a:lnTo>
                    <a:lnTo>
                      <a:pt x="2067" y="356"/>
                    </a:lnTo>
                    <a:lnTo>
                      <a:pt x="2101" y="366"/>
                    </a:lnTo>
                    <a:lnTo>
                      <a:pt x="2132" y="379"/>
                    </a:lnTo>
                    <a:lnTo>
                      <a:pt x="2159" y="396"/>
                    </a:lnTo>
                    <a:lnTo>
                      <a:pt x="2182" y="416"/>
                    </a:lnTo>
                    <a:lnTo>
                      <a:pt x="2201" y="438"/>
                    </a:lnTo>
                    <a:lnTo>
                      <a:pt x="2215" y="462"/>
                    </a:lnTo>
                    <a:lnTo>
                      <a:pt x="2226" y="488"/>
                    </a:lnTo>
                    <a:lnTo>
                      <a:pt x="2233" y="517"/>
                    </a:lnTo>
                    <a:lnTo>
                      <a:pt x="2235" y="546"/>
                    </a:lnTo>
                    <a:lnTo>
                      <a:pt x="2235" y="2036"/>
                    </a:lnTo>
                    <a:lnTo>
                      <a:pt x="2210" y="2035"/>
                    </a:lnTo>
                    <a:lnTo>
                      <a:pt x="2186" y="2034"/>
                    </a:lnTo>
                    <a:lnTo>
                      <a:pt x="2118" y="2037"/>
                    </a:lnTo>
                    <a:lnTo>
                      <a:pt x="2051" y="2045"/>
                    </a:lnTo>
                    <a:lnTo>
                      <a:pt x="1987" y="2060"/>
                    </a:lnTo>
                    <a:lnTo>
                      <a:pt x="1987" y="893"/>
                    </a:lnTo>
                    <a:lnTo>
                      <a:pt x="249" y="893"/>
                    </a:lnTo>
                    <a:lnTo>
                      <a:pt x="249" y="2876"/>
                    </a:lnTo>
                    <a:lnTo>
                      <a:pt x="1394" y="2876"/>
                    </a:lnTo>
                    <a:lnTo>
                      <a:pt x="1400" y="2942"/>
                    </a:lnTo>
                    <a:lnTo>
                      <a:pt x="1412" y="3005"/>
                    </a:lnTo>
                    <a:lnTo>
                      <a:pt x="1429" y="3066"/>
                    </a:lnTo>
                    <a:lnTo>
                      <a:pt x="1450" y="3125"/>
                    </a:lnTo>
                    <a:lnTo>
                      <a:pt x="199" y="3125"/>
                    </a:lnTo>
                    <a:lnTo>
                      <a:pt x="163" y="3122"/>
                    </a:lnTo>
                    <a:lnTo>
                      <a:pt x="130" y="3112"/>
                    </a:lnTo>
                    <a:lnTo>
                      <a:pt x="99" y="3097"/>
                    </a:lnTo>
                    <a:lnTo>
                      <a:pt x="71" y="3079"/>
                    </a:lnTo>
                    <a:lnTo>
                      <a:pt x="47" y="3054"/>
                    </a:lnTo>
                    <a:lnTo>
                      <a:pt x="27" y="3027"/>
                    </a:lnTo>
                    <a:lnTo>
                      <a:pt x="13" y="2995"/>
                    </a:lnTo>
                    <a:lnTo>
                      <a:pt x="3" y="2962"/>
                    </a:lnTo>
                    <a:lnTo>
                      <a:pt x="0" y="2926"/>
                    </a:lnTo>
                    <a:lnTo>
                      <a:pt x="0" y="546"/>
                    </a:lnTo>
                    <a:lnTo>
                      <a:pt x="3" y="513"/>
                    </a:lnTo>
                    <a:lnTo>
                      <a:pt x="9" y="483"/>
                    </a:lnTo>
                    <a:lnTo>
                      <a:pt x="21" y="455"/>
                    </a:lnTo>
                    <a:lnTo>
                      <a:pt x="36" y="428"/>
                    </a:lnTo>
                    <a:lnTo>
                      <a:pt x="53" y="405"/>
                    </a:lnTo>
                    <a:lnTo>
                      <a:pt x="71" y="385"/>
                    </a:lnTo>
                    <a:lnTo>
                      <a:pt x="91" y="369"/>
                    </a:lnTo>
                    <a:lnTo>
                      <a:pt x="111" y="358"/>
                    </a:lnTo>
                    <a:lnTo>
                      <a:pt x="131" y="349"/>
                    </a:lnTo>
                    <a:lnTo>
                      <a:pt x="150" y="347"/>
                    </a:lnTo>
                    <a:close/>
                    <a:moveTo>
                      <a:pt x="1118" y="99"/>
                    </a:moveTo>
                    <a:lnTo>
                      <a:pt x="1098" y="102"/>
                    </a:lnTo>
                    <a:lnTo>
                      <a:pt x="1080" y="109"/>
                    </a:lnTo>
                    <a:lnTo>
                      <a:pt x="1065" y="121"/>
                    </a:lnTo>
                    <a:lnTo>
                      <a:pt x="1053" y="136"/>
                    </a:lnTo>
                    <a:lnTo>
                      <a:pt x="1046" y="154"/>
                    </a:lnTo>
                    <a:lnTo>
                      <a:pt x="1043" y="174"/>
                    </a:lnTo>
                    <a:lnTo>
                      <a:pt x="1046" y="194"/>
                    </a:lnTo>
                    <a:lnTo>
                      <a:pt x="1053" y="211"/>
                    </a:lnTo>
                    <a:lnTo>
                      <a:pt x="1065" y="226"/>
                    </a:lnTo>
                    <a:lnTo>
                      <a:pt x="1080" y="238"/>
                    </a:lnTo>
                    <a:lnTo>
                      <a:pt x="1098" y="245"/>
                    </a:lnTo>
                    <a:lnTo>
                      <a:pt x="1118" y="248"/>
                    </a:lnTo>
                    <a:lnTo>
                      <a:pt x="1138" y="245"/>
                    </a:lnTo>
                    <a:lnTo>
                      <a:pt x="1156" y="238"/>
                    </a:lnTo>
                    <a:lnTo>
                      <a:pt x="1170" y="226"/>
                    </a:lnTo>
                    <a:lnTo>
                      <a:pt x="1182" y="211"/>
                    </a:lnTo>
                    <a:lnTo>
                      <a:pt x="1189" y="194"/>
                    </a:lnTo>
                    <a:lnTo>
                      <a:pt x="1193" y="174"/>
                    </a:lnTo>
                    <a:lnTo>
                      <a:pt x="1189" y="154"/>
                    </a:lnTo>
                    <a:lnTo>
                      <a:pt x="1182" y="136"/>
                    </a:lnTo>
                    <a:lnTo>
                      <a:pt x="1170" y="121"/>
                    </a:lnTo>
                    <a:lnTo>
                      <a:pt x="1156" y="109"/>
                    </a:lnTo>
                    <a:lnTo>
                      <a:pt x="1138" y="102"/>
                    </a:lnTo>
                    <a:lnTo>
                      <a:pt x="1118" y="99"/>
                    </a:lnTo>
                    <a:close/>
                    <a:moveTo>
                      <a:pt x="1116" y="0"/>
                    </a:moveTo>
                    <a:lnTo>
                      <a:pt x="1120" y="0"/>
                    </a:lnTo>
                    <a:lnTo>
                      <a:pt x="1150" y="3"/>
                    </a:lnTo>
                    <a:lnTo>
                      <a:pt x="1180" y="11"/>
                    </a:lnTo>
                    <a:lnTo>
                      <a:pt x="1206" y="23"/>
                    </a:lnTo>
                    <a:lnTo>
                      <a:pt x="1230" y="40"/>
                    </a:lnTo>
                    <a:lnTo>
                      <a:pt x="1252" y="61"/>
                    </a:lnTo>
                    <a:lnTo>
                      <a:pt x="1268" y="85"/>
                    </a:lnTo>
                    <a:lnTo>
                      <a:pt x="1281" y="112"/>
                    </a:lnTo>
                    <a:lnTo>
                      <a:pt x="1288" y="141"/>
                    </a:lnTo>
                    <a:lnTo>
                      <a:pt x="1292" y="171"/>
                    </a:lnTo>
                    <a:lnTo>
                      <a:pt x="1292" y="174"/>
                    </a:lnTo>
                    <a:lnTo>
                      <a:pt x="1294" y="194"/>
                    </a:lnTo>
                    <a:lnTo>
                      <a:pt x="1302" y="211"/>
                    </a:lnTo>
                    <a:lnTo>
                      <a:pt x="1314" y="226"/>
                    </a:lnTo>
                    <a:lnTo>
                      <a:pt x="1328" y="238"/>
                    </a:lnTo>
                    <a:lnTo>
                      <a:pt x="1345" y="245"/>
                    </a:lnTo>
                    <a:lnTo>
                      <a:pt x="1365" y="248"/>
                    </a:lnTo>
                    <a:lnTo>
                      <a:pt x="1442" y="248"/>
                    </a:lnTo>
                    <a:lnTo>
                      <a:pt x="1472" y="251"/>
                    </a:lnTo>
                    <a:lnTo>
                      <a:pt x="1499" y="260"/>
                    </a:lnTo>
                    <a:lnTo>
                      <a:pt x="1524" y="274"/>
                    </a:lnTo>
                    <a:lnTo>
                      <a:pt x="1547" y="291"/>
                    </a:lnTo>
                    <a:lnTo>
                      <a:pt x="1564" y="312"/>
                    </a:lnTo>
                    <a:lnTo>
                      <a:pt x="1578" y="338"/>
                    </a:lnTo>
                    <a:lnTo>
                      <a:pt x="1587" y="366"/>
                    </a:lnTo>
                    <a:lnTo>
                      <a:pt x="1590" y="396"/>
                    </a:lnTo>
                    <a:lnTo>
                      <a:pt x="1590" y="399"/>
                    </a:lnTo>
                    <a:lnTo>
                      <a:pt x="1587" y="428"/>
                    </a:lnTo>
                    <a:lnTo>
                      <a:pt x="1578" y="456"/>
                    </a:lnTo>
                    <a:lnTo>
                      <a:pt x="1564" y="481"/>
                    </a:lnTo>
                    <a:lnTo>
                      <a:pt x="1547" y="503"/>
                    </a:lnTo>
                    <a:lnTo>
                      <a:pt x="1524" y="521"/>
                    </a:lnTo>
                    <a:lnTo>
                      <a:pt x="1499" y="534"/>
                    </a:lnTo>
                    <a:lnTo>
                      <a:pt x="1472" y="543"/>
                    </a:lnTo>
                    <a:lnTo>
                      <a:pt x="1442" y="546"/>
                    </a:lnTo>
                    <a:lnTo>
                      <a:pt x="793" y="546"/>
                    </a:lnTo>
                    <a:lnTo>
                      <a:pt x="764" y="543"/>
                    </a:lnTo>
                    <a:lnTo>
                      <a:pt x="736" y="534"/>
                    </a:lnTo>
                    <a:lnTo>
                      <a:pt x="711" y="521"/>
                    </a:lnTo>
                    <a:lnTo>
                      <a:pt x="689" y="503"/>
                    </a:lnTo>
                    <a:lnTo>
                      <a:pt x="671" y="481"/>
                    </a:lnTo>
                    <a:lnTo>
                      <a:pt x="657" y="456"/>
                    </a:lnTo>
                    <a:lnTo>
                      <a:pt x="649" y="428"/>
                    </a:lnTo>
                    <a:lnTo>
                      <a:pt x="646" y="399"/>
                    </a:lnTo>
                    <a:lnTo>
                      <a:pt x="646" y="396"/>
                    </a:lnTo>
                    <a:lnTo>
                      <a:pt x="649" y="366"/>
                    </a:lnTo>
                    <a:lnTo>
                      <a:pt x="657" y="338"/>
                    </a:lnTo>
                    <a:lnTo>
                      <a:pt x="671" y="312"/>
                    </a:lnTo>
                    <a:lnTo>
                      <a:pt x="689" y="291"/>
                    </a:lnTo>
                    <a:lnTo>
                      <a:pt x="711" y="274"/>
                    </a:lnTo>
                    <a:lnTo>
                      <a:pt x="736" y="260"/>
                    </a:lnTo>
                    <a:lnTo>
                      <a:pt x="764" y="251"/>
                    </a:lnTo>
                    <a:lnTo>
                      <a:pt x="793" y="248"/>
                    </a:lnTo>
                    <a:lnTo>
                      <a:pt x="870" y="248"/>
                    </a:lnTo>
                    <a:lnTo>
                      <a:pt x="889" y="245"/>
                    </a:lnTo>
                    <a:lnTo>
                      <a:pt x="907" y="238"/>
                    </a:lnTo>
                    <a:lnTo>
                      <a:pt x="922" y="226"/>
                    </a:lnTo>
                    <a:lnTo>
                      <a:pt x="933" y="211"/>
                    </a:lnTo>
                    <a:lnTo>
                      <a:pt x="941" y="194"/>
                    </a:lnTo>
                    <a:lnTo>
                      <a:pt x="944" y="174"/>
                    </a:lnTo>
                    <a:lnTo>
                      <a:pt x="944" y="171"/>
                    </a:lnTo>
                    <a:lnTo>
                      <a:pt x="947" y="141"/>
                    </a:lnTo>
                    <a:lnTo>
                      <a:pt x="954" y="112"/>
                    </a:lnTo>
                    <a:lnTo>
                      <a:pt x="967" y="85"/>
                    </a:lnTo>
                    <a:lnTo>
                      <a:pt x="984" y="61"/>
                    </a:lnTo>
                    <a:lnTo>
                      <a:pt x="1005" y="40"/>
                    </a:lnTo>
                    <a:lnTo>
                      <a:pt x="1029" y="23"/>
                    </a:lnTo>
                    <a:lnTo>
                      <a:pt x="1056" y="11"/>
                    </a:lnTo>
                    <a:lnTo>
                      <a:pt x="1085" y="3"/>
                    </a:lnTo>
                    <a:lnTo>
                      <a:pt x="1116" y="0"/>
                    </a:lnTo>
                    <a:close/>
                  </a:path>
                </a:pathLst>
              </a:custGeom>
              <a:solidFill>
                <a:srgbClr val="2F77E5"/>
              </a:solidFill>
              <a:ln w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rgbClr val="7086A4"/>
                    </a:gs>
                    <a:gs pos="83000">
                      <a:srgbClr val="7086A4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3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sp>
          <p:nvSpPr>
            <p:cNvPr id="222" name="직사각형 221">
              <a:extLst>
                <a:ext uri="{FF2B5EF4-FFF2-40B4-BE49-F238E27FC236}">
                  <a16:creationId xmlns:a16="http://schemas.microsoft.com/office/drawing/2014/main" id="{D8C33685-B554-0472-1202-BA7DE372193D}"/>
                </a:ext>
              </a:extLst>
            </p:cNvPr>
            <p:cNvSpPr/>
            <p:nvPr/>
          </p:nvSpPr>
          <p:spPr>
            <a:xfrm flipH="1">
              <a:off x="415402" y="927753"/>
              <a:ext cx="11730058" cy="5870776"/>
            </a:xfrm>
            <a:prstGeom prst="rect">
              <a:avLst/>
            </a:prstGeom>
            <a:solidFill>
              <a:schemeClr val="bg1"/>
            </a:solidFill>
            <a:ln w="6985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rgbClr val="7086A4"/>
                  </a:gs>
                  <a:gs pos="83000">
                    <a:srgbClr val="7086A4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83F4DC98-14FF-CC1A-EB8F-F9034BA86FAF}"/>
              </a:ext>
            </a:extLst>
          </p:cNvPr>
          <p:cNvSpPr/>
          <p:nvPr/>
        </p:nvSpPr>
        <p:spPr>
          <a:xfrm>
            <a:off x="1427195" y="75535"/>
            <a:ext cx="4199256" cy="5959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7086A4"/>
                </a:solidFill>
                <a:effectLst/>
                <a:uLnTx/>
                <a:uFillTx/>
                <a:latin typeface="나눔바른펜" panose="020B0503000000000000" pitchFamily="50" charset="-127"/>
                <a:ea typeface="나눔바른펜" panose="020B0503000000000000" pitchFamily="50" charset="-127"/>
                <a:cs typeface="+mn-cs"/>
              </a:rPr>
              <a:t>CONTENTS 2. 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바른펜" panose="020B0503000000000000" pitchFamily="50" charset="-127"/>
                <a:ea typeface="나눔바른펜" panose="020B0503000000000000" pitchFamily="50" charset="-127"/>
                <a:cs typeface="+mn-cs"/>
              </a:rPr>
              <a:t>프로젝트 </a:t>
            </a:r>
            <a:r>
              <a:rPr lang="ko-KR" altLang="en-US" b="1" dirty="0">
                <a:solidFill>
                  <a:prstClr val="white">
                    <a:lumMod val="50000"/>
                  </a:prst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기능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바른펜" panose="020B0503000000000000" pitchFamily="50" charset="-127"/>
                <a:ea typeface="나눔바른펜" panose="020B0503000000000000" pitchFamily="50" charset="-127"/>
                <a:cs typeface="+mn-cs"/>
              </a:rPr>
              <a:t> 설명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나눔바른펜" panose="020B0503000000000000" pitchFamily="50" charset="-127"/>
              <a:ea typeface="나눔바른펜" panose="020B0503000000000000" pitchFamily="50" charset="-127"/>
              <a:cs typeface="+mn-cs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3DA5DF3-35B1-5DA6-27D3-02B56945517A}"/>
              </a:ext>
            </a:extLst>
          </p:cNvPr>
          <p:cNvGrpSpPr/>
          <p:nvPr/>
        </p:nvGrpSpPr>
        <p:grpSpPr>
          <a:xfrm>
            <a:off x="1674618" y="1133568"/>
            <a:ext cx="8842764" cy="5238693"/>
            <a:chOff x="1549526" y="2114609"/>
            <a:chExt cx="5067300" cy="3627209"/>
          </a:xfrm>
        </p:grpSpPr>
        <p:sp>
          <p:nvSpPr>
            <p:cNvPr id="4" name="모서리가 둥근 직사각형 1">
              <a:extLst>
                <a:ext uri="{FF2B5EF4-FFF2-40B4-BE49-F238E27FC236}">
                  <a16:creationId xmlns:a16="http://schemas.microsoft.com/office/drawing/2014/main" id="{78DCD35C-1AB7-C021-E54F-94FF6938B222}"/>
                </a:ext>
              </a:extLst>
            </p:cNvPr>
            <p:cNvSpPr/>
            <p:nvPr/>
          </p:nvSpPr>
          <p:spPr>
            <a:xfrm>
              <a:off x="1549526" y="2114609"/>
              <a:ext cx="5067300" cy="3627209"/>
            </a:xfrm>
            <a:prstGeom prst="roundRect">
              <a:avLst>
                <a:gd name="adj" fmla="val 10099"/>
              </a:avLst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/>
              </a:solidFill>
            </a:ln>
            <a:effectLst>
              <a:outerShdw blurRad="50800" dist="12700" dir="2700000" algn="tl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모서리가 둥근 직사각형 4">
              <a:extLst>
                <a:ext uri="{FF2B5EF4-FFF2-40B4-BE49-F238E27FC236}">
                  <a16:creationId xmlns:a16="http://schemas.microsoft.com/office/drawing/2014/main" id="{8A354A91-87BC-E2A3-B21B-0909DC686241}"/>
                </a:ext>
              </a:extLst>
            </p:cNvPr>
            <p:cNvSpPr/>
            <p:nvPr/>
          </p:nvSpPr>
          <p:spPr>
            <a:xfrm>
              <a:off x="1672836" y="2114609"/>
              <a:ext cx="4814774" cy="3627209"/>
            </a:xfrm>
            <a:prstGeom prst="roundRect">
              <a:avLst>
                <a:gd name="adj" fmla="val 7960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lnSpc>
                  <a:spcPct val="150000"/>
                </a:lnSpc>
                <a:defRPr/>
              </a:pPr>
              <a:endParaRPr lang="ko-KR" altLang="en-US" sz="5400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</p:grpSp>
      <p:pic>
        <p:nvPicPr>
          <p:cNvPr id="6" name="그림 5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22B863E6-BC58-F156-6161-94234835D4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6216" y="1367566"/>
            <a:ext cx="7464702" cy="4723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9883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89000"/>
              </a:schemeClr>
            </a:gs>
            <a:gs pos="7000">
              <a:schemeClr val="bg1"/>
            </a:gs>
            <a:gs pos="27000">
              <a:schemeClr val="bg1"/>
            </a:gs>
            <a:gs pos="97000">
              <a:srgbClr val="7086A4">
                <a:alpha val="47000"/>
                <a:lumMod val="86000"/>
              </a:srgb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8" name="그룹 217">
            <a:extLst>
              <a:ext uri="{FF2B5EF4-FFF2-40B4-BE49-F238E27FC236}">
                <a16:creationId xmlns:a16="http://schemas.microsoft.com/office/drawing/2014/main" id="{63FFF97E-BC79-CD3E-91A8-19ADF2D780DC}"/>
              </a:ext>
            </a:extLst>
          </p:cNvPr>
          <p:cNvGrpSpPr/>
          <p:nvPr/>
        </p:nvGrpSpPr>
        <p:grpSpPr>
          <a:xfrm>
            <a:off x="171450" y="133350"/>
            <a:ext cx="11849100" cy="6591300"/>
            <a:chOff x="342900" y="266700"/>
            <a:chExt cx="11849100" cy="6591300"/>
          </a:xfrm>
        </p:grpSpPr>
        <p:sp>
          <p:nvSpPr>
            <p:cNvPr id="219" name="사각형: 둥근 한쪽 모서리 218">
              <a:extLst>
                <a:ext uri="{FF2B5EF4-FFF2-40B4-BE49-F238E27FC236}">
                  <a16:creationId xmlns:a16="http://schemas.microsoft.com/office/drawing/2014/main" id="{4E3AB00F-D1AE-6912-7862-848DE2F772A5}"/>
                </a:ext>
              </a:extLst>
            </p:cNvPr>
            <p:cNvSpPr/>
            <p:nvPr/>
          </p:nvSpPr>
          <p:spPr>
            <a:xfrm flipH="1">
              <a:off x="342900" y="266700"/>
              <a:ext cx="11849100" cy="6591300"/>
            </a:xfrm>
            <a:prstGeom prst="round1Rect">
              <a:avLst>
                <a:gd name="adj" fmla="val 1403"/>
              </a:avLst>
            </a:prstGeom>
            <a:solidFill>
              <a:schemeClr val="bg1">
                <a:lumMod val="95000"/>
              </a:schemeClr>
            </a:solidFill>
            <a:ln w="6985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rgbClr val="7086A4"/>
                  </a:gs>
                  <a:gs pos="83000">
                    <a:srgbClr val="7086A4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  <a:effectLst>
              <a:outerShdw blurRad="279400" dist="63500" dir="10800000" algn="r" rotWithShape="0">
                <a:srgbClr val="134FC7">
                  <a:alpha val="1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220" name="그룹 219">
              <a:extLst>
                <a:ext uri="{FF2B5EF4-FFF2-40B4-BE49-F238E27FC236}">
                  <a16:creationId xmlns:a16="http://schemas.microsoft.com/office/drawing/2014/main" id="{5B682620-579C-E87A-7DDA-453D1C810D9D}"/>
                </a:ext>
              </a:extLst>
            </p:cNvPr>
            <p:cNvGrpSpPr/>
            <p:nvPr/>
          </p:nvGrpSpPr>
          <p:grpSpPr>
            <a:xfrm>
              <a:off x="385760" y="300036"/>
              <a:ext cx="11806239" cy="552451"/>
              <a:chOff x="385760" y="300036"/>
              <a:chExt cx="11806239" cy="552451"/>
            </a:xfrm>
          </p:grpSpPr>
          <p:sp>
            <p:nvSpPr>
              <p:cNvPr id="228" name="사각형: 둥근 한쪽 모서리 227">
                <a:extLst>
                  <a:ext uri="{FF2B5EF4-FFF2-40B4-BE49-F238E27FC236}">
                    <a16:creationId xmlns:a16="http://schemas.microsoft.com/office/drawing/2014/main" id="{6847622E-E81E-8434-6A6A-BEAAFE9DDC6E}"/>
                  </a:ext>
                </a:extLst>
              </p:cNvPr>
              <p:cNvSpPr/>
              <p:nvPr/>
            </p:nvSpPr>
            <p:spPr>
              <a:xfrm flipH="1">
                <a:off x="385760" y="304800"/>
                <a:ext cx="11806239" cy="547687"/>
              </a:xfrm>
              <a:prstGeom prst="round1Rect">
                <a:avLst>
                  <a:gd name="adj" fmla="val 12707"/>
                </a:avLst>
              </a:prstGeom>
              <a:solidFill>
                <a:schemeClr val="bg1"/>
              </a:solidFill>
              <a:ln w="6985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rgbClr val="7086A4"/>
                    </a:gs>
                    <a:gs pos="83000">
                      <a:srgbClr val="7086A4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7086A4"/>
                    </a:solidFill>
                    <a:effectLst/>
                    <a:uLnTx/>
                    <a:uFillTx/>
                    <a:latin typeface="나눔바른펜" panose="020B0503000000000000" pitchFamily="50" charset="-127"/>
                    <a:ea typeface="나눔바른펜" panose="020B0503000000000000" pitchFamily="50" charset="-127"/>
                    <a:cs typeface="+mn-cs"/>
                  </a:rPr>
                  <a:t>              </a:t>
                </a:r>
                <a:endPara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나눔바른펜" panose="020B0503000000000000" pitchFamily="50" charset="-127"/>
                  <a:ea typeface="나눔바른펜" panose="020B0503000000000000" pitchFamily="50" charset="-127"/>
                  <a:cs typeface="+mn-cs"/>
                </a:endParaRPr>
              </a:p>
            </p:txBody>
          </p:sp>
          <p:grpSp>
            <p:nvGrpSpPr>
              <p:cNvPr id="229" name="그룹 228">
                <a:extLst>
                  <a:ext uri="{FF2B5EF4-FFF2-40B4-BE49-F238E27FC236}">
                    <a16:creationId xmlns:a16="http://schemas.microsoft.com/office/drawing/2014/main" id="{D2D08E23-6065-8847-9C0F-F90EBBA2BA9C}"/>
                  </a:ext>
                </a:extLst>
              </p:cNvPr>
              <p:cNvGrpSpPr/>
              <p:nvPr/>
            </p:nvGrpSpPr>
            <p:grpSpPr>
              <a:xfrm>
                <a:off x="385760" y="300036"/>
                <a:ext cx="1188248" cy="547688"/>
                <a:chOff x="385760" y="300036"/>
                <a:chExt cx="1188248" cy="547688"/>
              </a:xfrm>
            </p:grpSpPr>
            <p:sp>
              <p:nvSpPr>
                <p:cNvPr id="230" name="사각형: 둥근 한쪽 모서리 229">
                  <a:extLst>
                    <a:ext uri="{FF2B5EF4-FFF2-40B4-BE49-F238E27FC236}">
                      <a16:creationId xmlns:a16="http://schemas.microsoft.com/office/drawing/2014/main" id="{8DD9A580-CAEB-AEA6-D485-0CA96FAB7289}"/>
                    </a:ext>
                  </a:extLst>
                </p:cNvPr>
                <p:cNvSpPr/>
                <p:nvPr/>
              </p:nvSpPr>
              <p:spPr>
                <a:xfrm flipH="1">
                  <a:off x="385760" y="300037"/>
                  <a:ext cx="528640" cy="547687"/>
                </a:xfrm>
                <a:prstGeom prst="round1Rect">
                  <a:avLst>
                    <a:gd name="adj" fmla="val 11356"/>
                  </a:avLst>
                </a:prstGeom>
                <a:solidFill>
                  <a:srgbClr val="425267"/>
                </a:solidFill>
                <a:ln w="69850"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rgbClr val="7086A4"/>
                      </a:gs>
                      <a:gs pos="83000">
                        <a:srgbClr val="7086A4"/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ko-KR" alt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맑은 고딕" panose="020B0503020000020004" pitchFamily="50" charset="-127"/>
                      <a:cs typeface="+mn-cs"/>
                    </a:rPr>
                    <a:t>←</a:t>
                  </a:r>
                </a:p>
              </p:txBody>
            </p:sp>
            <p:sp>
              <p:nvSpPr>
                <p:cNvPr id="231" name="직사각형 230">
                  <a:extLst>
                    <a:ext uri="{FF2B5EF4-FFF2-40B4-BE49-F238E27FC236}">
                      <a16:creationId xmlns:a16="http://schemas.microsoft.com/office/drawing/2014/main" id="{A13DB1ED-0C73-758C-A487-44F952B4CF30}"/>
                    </a:ext>
                  </a:extLst>
                </p:cNvPr>
                <p:cNvSpPr/>
                <p:nvPr/>
              </p:nvSpPr>
              <p:spPr>
                <a:xfrm flipH="1">
                  <a:off x="914400" y="300036"/>
                  <a:ext cx="528640" cy="547687"/>
                </a:xfrm>
                <a:prstGeom prst="rect">
                  <a:avLst/>
                </a:prstGeom>
                <a:solidFill>
                  <a:srgbClr val="7086A4"/>
                </a:solidFill>
                <a:ln w="69850"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rgbClr val="7086A4"/>
                      </a:gs>
                      <a:gs pos="83000">
                        <a:srgbClr val="7086A4"/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32" name="Freeform 9">
                  <a:extLst>
                    <a:ext uri="{FF2B5EF4-FFF2-40B4-BE49-F238E27FC236}">
                      <a16:creationId xmlns:a16="http://schemas.microsoft.com/office/drawing/2014/main" id="{7F1EDDBC-EE1E-EAC7-5F06-AC3CC8BAED7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64201" y="467495"/>
                  <a:ext cx="176429" cy="232832"/>
                </a:xfrm>
                <a:custGeom>
                  <a:avLst/>
                  <a:gdLst>
                    <a:gd name="T0" fmla="*/ 1093 w 9310"/>
                    <a:gd name="T1" fmla="*/ 12245 h 12286"/>
                    <a:gd name="T2" fmla="*/ 582 w 9310"/>
                    <a:gd name="T3" fmla="*/ 12007 h 12286"/>
                    <a:gd name="T4" fmla="*/ 279 w 9310"/>
                    <a:gd name="T5" fmla="*/ 11710 h 12286"/>
                    <a:gd name="T6" fmla="*/ 42 w 9310"/>
                    <a:gd name="T7" fmla="*/ 11209 h 12286"/>
                    <a:gd name="T8" fmla="*/ 0 w 9310"/>
                    <a:gd name="T9" fmla="*/ 1919 h 12286"/>
                    <a:gd name="T10" fmla="*/ 117 w 9310"/>
                    <a:gd name="T11" fmla="*/ 1260 h 12286"/>
                    <a:gd name="T12" fmla="*/ 498 w 9310"/>
                    <a:gd name="T13" fmla="*/ 629 h 12286"/>
                    <a:gd name="T14" fmla="*/ 1088 w 9310"/>
                    <a:gd name="T15" fmla="*/ 189 h 12286"/>
                    <a:gd name="T16" fmla="*/ 1821 w 9310"/>
                    <a:gd name="T17" fmla="*/ 1 h 12286"/>
                    <a:gd name="T18" fmla="*/ 7682 w 9310"/>
                    <a:gd name="T19" fmla="*/ 22 h 12286"/>
                    <a:gd name="T20" fmla="*/ 8385 w 9310"/>
                    <a:gd name="T21" fmla="*/ 278 h 12286"/>
                    <a:gd name="T22" fmla="*/ 8929 w 9310"/>
                    <a:gd name="T23" fmla="*/ 772 h 12286"/>
                    <a:gd name="T24" fmla="*/ 9250 w 9310"/>
                    <a:gd name="T25" fmla="*/ 1440 h 12286"/>
                    <a:gd name="T26" fmla="*/ 9310 w 9310"/>
                    <a:gd name="T27" fmla="*/ 8471 h 12286"/>
                    <a:gd name="T28" fmla="*/ 9201 w 9310"/>
                    <a:gd name="T29" fmla="*/ 8777 h 12286"/>
                    <a:gd name="T30" fmla="*/ 8880 w 9310"/>
                    <a:gd name="T31" fmla="*/ 8949 h 12286"/>
                    <a:gd name="T32" fmla="*/ 8601 w 9310"/>
                    <a:gd name="T33" fmla="*/ 8894 h 12286"/>
                    <a:gd name="T34" fmla="*/ 8370 w 9310"/>
                    <a:gd name="T35" fmla="*/ 8615 h 12286"/>
                    <a:gd name="T36" fmla="*/ 8349 w 9310"/>
                    <a:gd name="T37" fmla="*/ 1870 h 12286"/>
                    <a:gd name="T38" fmla="*/ 8255 w 9310"/>
                    <a:gd name="T39" fmla="*/ 1503 h 12286"/>
                    <a:gd name="T40" fmla="*/ 8035 w 9310"/>
                    <a:gd name="T41" fmla="*/ 1209 h 12286"/>
                    <a:gd name="T42" fmla="*/ 7720 w 9310"/>
                    <a:gd name="T43" fmla="*/ 1018 h 12286"/>
                    <a:gd name="T44" fmla="*/ 7390 w 9310"/>
                    <a:gd name="T45" fmla="*/ 960 h 12286"/>
                    <a:gd name="T46" fmla="*/ 1680 w 9310"/>
                    <a:gd name="T47" fmla="*/ 989 h 12286"/>
                    <a:gd name="T48" fmla="*/ 1346 w 9310"/>
                    <a:gd name="T49" fmla="*/ 1150 h 12286"/>
                    <a:gd name="T50" fmla="*/ 1098 w 9310"/>
                    <a:gd name="T51" fmla="*/ 1423 h 12286"/>
                    <a:gd name="T52" fmla="*/ 970 w 9310"/>
                    <a:gd name="T53" fmla="*/ 1774 h 12286"/>
                    <a:gd name="T54" fmla="*/ 962 w 9310"/>
                    <a:gd name="T55" fmla="*/ 10904 h 12286"/>
                    <a:gd name="T56" fmla="*/ 1091 w 9310"/>
                    <a:gd name="T57" fmla="*/ 11185 h 12286"/>
                    <a:gd name="T58" fmla="*/ 1405 w 9310"/>
                    <a:gd name="T59" fmla="*/ 11326 h 12286"/>
                    <a:gd name="T60" fmla="*/ 1677 w 9310"/>
                    <a:gd name="T61" fmla="*/ 11273 h 12286"/>
                    <a:gd name="T62" fmla="*/ 4346 w 9310"/>
                    <a:gd name="T63" fmla="*/ 8559 h 12286"/>
                    <a:gd name="T64" fmla="*/ 4655 w 9310"/>
                    <a:gd name="T65" fmla="*/ 8448 h 12286"/>
                    <a:gd name="T66" fmla="*/ 4964 w 9310"/>
                    <a:gd name="T67" fmla="*/ 8559 h 12286"/>
                    <a:gd name="T68" fmla="*/ 7633 w 9310"/>
                    <a:gd name="T69" fmla="*/ 11273 h 12286"/>
                    <a:gd name="T70" fmla="*/ 7902 w 9310"/>
                    <a:gd name="T71" fmla="*/ 11326 h 12286"/>
                    <a:gd name="T72" fmla="*/ 8215 w 9310"/>
                    <a:gd name="T73" fmla="*/ 11182 h 12286"/>
                    <a:gd name="T74" fmla="*/ 8349 w 9310"/>
                    <a:gd name="T75" fmla="*/ 10897 h 12286"/>
                    <a:gd name="T76" fmla="*/ 8408 w 9310"/>
                    <a:gd name="T77" fmla="*/ 10618 h 12286"/>
                    <a:gd name="T78" fmla="*/ 8687 w 9310"/>
                    <a:gd name="T79" fmla="*/ 10387 h 12286"/>
                    <a:gd name="T80" fmla="*/ 8974 w 9310"/>
                    <a:gd name="T81" fmla="*/ 10387 h 12286"/>
                    <a:gd name="T82" fmla="*/ 9253 w 9310"/>
                    <a:gd name="T83" fmla="*/ 10618 h 12286"/>
                    <a:gd name="T84" fmla="*/ 9309 w 9310"/>
                    <a:gd name="T85" fmla="*/ 10920 h 12286"/>
                    <a:gd name="T86" fmla="*/ 9174 w 9310"/>
                    <a:gd name="T87" fmla="*/ 11466 h 12286"/>
                    <a:gd name="T88" fmla="*/ 8890 w 9310"/>
                    <a:gd name="T89" fmla="*/ 11865 h 12286"/>
                    <a:gd name="T90" fmla="*/ 8474 w 9310"/>
                    <a:gd name="T91" fmla="*/ 12151 h 12286"/>
                    <a:gd name="T92" fmla="*/ 7913 w 9310"/>
                    <a:gd name="T93" fmla="*/ 12286 h 12286"/>
                    <a:gd name="T94" fmla="*/ 7489 w 9310"/>
                    <a:gd name="T95" fmla="*/ 12242 h 12286"/>
                    <a:gd name="T96" fmla="*/ 6997 w 9310"/>
                    <a:gd name="T97" fmla="*/ 12001 h 12286"/>
                    <a:gd name="T98" fmla="*/ 2472 w 9310"/>
                    <a:gd name="T99" fmla="*/ 11859 h 12286"/>
                    <a:gd name="T100" fmla="*/ 2080 w 9310"/>
                    <a:gd name="T101" fmla="*/ 12145 h 12286"/>
                    <a:gd name="T102" fmla="*/ 1545 w 9310"/>
                    <a:gd name="T103" fmla="*/ 12285 h 122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9310" h="12286">
                      <a:moveTo>
                        <a:pt x="1447" y="12286"/>
                      </a:moveTo>
                      <a:lnTo>
                        <a:pt x="1375" y="12286"/>
                      </a:lnTo>
                      <a:lnTo>
                        <a:pt x="1232" y="12272"/>
                      </a:lnTo>
                      <a:lnTo>
                        <a:pt x="1093" y="12245"/>
                      </a:lnTo>
                      <a:lnTo>
                        <a:pt x="957" y="12203"/>
                      </a:lnTo>
                      <a:lnTo>
                        <a:pt x="826" y="12150"/>
                      </a:lnTo>
                      <a:lnTo>
                        <a:pt x="700" y="12085"/>
                      </a:lnTo>
                      <a:lnTo>
                        <a:pt x="582" y="12007"/>
                      </a:lnTo>
                      <a:lnTo>
                        <a:pt x="471" y="11918"/>
                      </a:lnTo>
                      <a:lnTo>
                        <a:pt x="419" y="11869"/>
                      </a:lnTo>
                      <a:lnTo>
                        <a:pt x="370" y="11818"/>
                      </a:lnTo>
                      <a:lnTo>
                        <a:pt x="279" y="11710"/>
                      </a:lnTo>
                      <a:lnTo>
                        <a:pt x="202" y="11595"/>
                      </a:lnTo>
                      <a:lnTo>
                        <a:pt x="135" y="11471"/>
                      </a:lnTo>
                      <a:lnTo>
                        <a:pt x="82" y="11343"/>
                      </a:lnTo>
                      <a:lnTo>
                        <a:pt x="42" y="11209"/>
                      </a:lnTo>
                      <a:lnTo>
                        <a:pt x="14" y="11070"/>
                      </a:lnTo>
                      <a:lnTo>
                        <a:pt x="1" y="10927"/>
                      </a:lnTo>
                      <a:lnTo>
                        <a:pt x="0" y="10855"/>
                      </a:lnTo>
                      <a:lnTo>
                        <a:pt x="0" y="1919"/>
                      </a:lnTo>
                      <a:lnTo>
                        <a:pt x="1" y="1821"/>
                      </a:lnTo>
                      <a:lnTo>
                        <a:pt x="22" y="1627"/>
                      </a:lnTo>
                      <a:lnTo>
                        <a:pt x="60" y="1440"/>
                      </a:lnTo>
                      <a:lnTo>
                        <a:pt x="117" y="1260"/>
                      </a:lnTo>
                      <a:lnTo>
                        <a:pt x="189" y="1089"/>
                      </a:lnTo>
                      <a:lnTo>
                        <a:pt x="278" y="924"/>
                      </a:lnTo>
                      <a:lnTo>
                        <a:pt x="382" y="772"/>
                      </a:lnTo>
                      <a:lnTo>
                        <a:pt x="498" y="629"/>
                      </a:lnTo>
                      <a:lnTo>
                        <a:pt x="629" y="498"/>
                      </a:lnTo>
                      <a:lnTo>
                        <a:pt x="772" y="382"/>
                      </a:lnTo>
                      <a:lnTo>
                        <a:pt x="924" y="278"/>
                      </a:lnTo>
                      <a:lnTo>
                        <a:pt x="1088" y="189"/>
                      </a:lnTo>
                      <a:lnTo>
                        <a:pt x="1260" y="117"/>
                      </a:lnTo>
                      <a:lnTo>
                        <a:pt x="1440" y="60"/>
                      </a:lnTo>
                      <a:lnTo>
                        <a:pt x="1627" y="22"/>
                      </a:lnTo>
                      <a:lnTo>
                        <a:pt x="1821" y="1"/>
                      </a:lnTo>
                      <a:lnTo>
                        <a:pt x="1919" y="0"/>
                      </a:lnTo>
                      <a:lnTo>
                        <a:pt x="7390" y="0"/>
                      </a:lnTo>
                      <a:lnTo>
                        <a:pt x="7489" y="1"/>
                      </a:lnTo>
                      <a:lnTo>
                        <a:pt x="7682" y="22"/>
                      </a:lnTo>
                      <a:lnTo>
                        <a:pt x="7869" y="60"/>
                      </a:lnTo>
                      <a:lnTo>
                        <a:pt x="8049" y="117"/>
                      </a:lnTo>
                      <a:lnTo>
                        <a:pt x="8222" y="189"/>
                      </a:lnTo>
                      <a:lnTo>
                        <a:pt x="8385" y="278"/>
                      </a:lnTo>
                      <a:lnTo>
                        <a:pt x="8539" y="382"/>
                      </a:lnTo>
                      <a:lnTo>
                        <a:pt x="8681" y="498"/>
                      </a:lnTo>
                      <a:lnTo>
                        <a:pt x="8811" y="629"/>
                      </a:lnTo>
                      <a:lnTo>
                        <a:pt x="8929" y="772"/>
                      </a:lnTo>
                      <a:lnTo>
                        <a:pt x="9033" y="924"/>
                      </a:lnTo>
                      <a:lnTo>
                        <a:pt x="9120" y="1089"/>
                      </a:lnTo>
                      <a:lnTo>
                        <a:pt x="9194" y="1260"/>
                      </a:lnTo>
                      <a:lnTo>
                        <a:pt x="9250" y="1440"/>
                      </a:lnTo>
                      <a:lnTo>
                        <a:pt x="9289" y="1627"/>
                      </a:lnTo>
                      <a:lnTo>
                        <a:pt x="9308" y="1821"/>
                      </a:lnTo>
                      <a:lnTo>
                        <a:pt x="9310" y="1919"/>
                      </a:lnTo>
                      <a:lnTo>
                        <a:pt x="9310" y="8471"/>
                      </a:lnTo>
                      <a:lnTo>
                        <a:pt x="9308" y="8521"/>
                      </a:lnTo>
                      <a:lnTo>
                        <a:pt x="9289" y="8615"/>
                      </a:lnTo>
                      <a:lnTo>
                        <a:pt x="9253" y="8700"/>
                      </a:lnTo>
                      <a:lnTo>
                        <a:pt x="9201" y="8777"/>
                      </a:lnTo>
                      <a:lnTo>
                        <a:pt x="9136" y="8842"/>
                      </a:lnTo>
                      <a:lnTo>
                        <a:pt x="9058" y="8894"/>
                      </a:lnTo>
                      <a:lnTo>
                        <a:pt x="8974" y="8930"/>
                      </a:lnTo>
                      <a:lnTo>
                        <a:pt x="8880" y="8949"/>
                      </a:lnTo>
                      <a:lnTo>
                        <a:pt x="8830" y="8952"/>
                      </a:lnTo>
                      <a:lnTo>
                        <a:pt x="8781" y="8949"/>
                      </a:lnTo>
                      <a:lnTo>
                        <a:pt x="8687" y="8930"/>
                      </a:lnTo>
                      <a:lnTo>
                        <a:pt x="8601" y="8894"/>
                      </a:lnTo>
                      <a:lnTo>
                        <a:pt x="8524" y="8842"/>
                      </a:lnTo>
                      <a:lnTo>
                        <a:pt x="8460" y="8777"/>
                      </a:lnTo>
                      <a:lnTo>
                        <a:pt x="8408" y="8700"/>
                      </a:lnTo>
                      <a:lnTo>
                        <a:pt x="8370" y="8615"/>
                      </a:lnTo>
                      <a:lnTo>
                        <a:pt x="8352" y="8521"/>
                      </a:lnTo>
                      <a:lnTo>
                        <a:pt x="8350" y="8471"/>
                      </a:lnTo>
                      <a:lnTo>
                        <a:pt x="8350" y="1919"/>
                      </a:lnTo>
                      <a:lnTo>
                        <a:pt x="8349" y="1870"/>
                      </a:lnTo>
                      <a:lnTo>
                        <a:pt x="8340" y="1774"/>
                      </a:lnTo>
                      <a:lnTo>
                        <a:pt x="8320" y="1680"/>
                      </a:lnTo>
                      <a:lnTo>
                        <a:pt x="8293" y="1590"/>
                      </a:lnTo>
                      <a:lnTo>
                        <a:pt x="8255" y="1503"/>
                      </a:lnTo>
                      <a:lnTo>
                        <a:pt x="8211" y="1423"/>
                      </a:lnTo>
                      <a:lnTo>
                        <a:pt x="8160" y="1346"/>
                      </a:lnTo>
                      <a:lnTo>
                        <a:pt x="8101" y="1274"/>
                      </a:lnTo>
                      <a:lnTo>
                        <a:pt x="8035" y="1209"/>
                      </a:lnTo>
                      <a:lnTo>
                        <a:pt x="7964" y="1150"/>
                      </a:lnTo>
                      <a:lnTo>
                        <a:pt x="7888" y="1099"/>
                      </a:lnTo>
                      <a:lnTo>
                        <a:pt x="7806" y="1054"/>
                      </a:lnTo>
                      <a:lnTo>
                        <a:pt x="7720" y="1018"/>
                      </a:lnTo>
                      <a:lnTo>
                        <a:pt x="7630" y="989"/>
                      </a:lnTo>
                      <a:lnTo>
                        <a:pt x="7537" y="970"/>
                      </a:lnTo>
                      <a:lnTo>
                        <a:pt x="7440" y="960"/>
                      </a:lnTo>
                      <a:lnTo>
                        <a:pt x="7390" y="960"/>
                      </a:lnTo>
                      <a:lnTo>
                        <a:pt x="1919" y="960"/>
                      </a:lnTo>
                      <a:lnTo>
                        <a:pt x="1870" y="960"/>
                      </a:lnTo>
                      <a:lnTo>
                        <a:pt x="1774" y="970"/>
                      </a:lnTo>
                      <a:lnTo>
                        <a:pt x="1680" y="989"/>
                      </a:lnTo>
                      <a:lnTo>
                        <a:pt x="1589" y="1018"/>
                      </a:lnTo>
                      <a:lnTo>
                        <a:pt x="1503" y="1054"/>
                      </a:lnTo>
                      <a:lnTo>
                        <a:pt x="1422" y="1099"/>
                      </a:lnTo>
                      <a:lnTo>
                        <a:pt x="1346" y="1150"/>
                      </a:lnTo>
                      <a:lnTo>
                        <a:pt x="1274" y="1209"/>
                      </a:lnTo>
                      <a:lnTo>
                        <a:pt x="1209" y="1274"/>
                      </a:lnTo>
                      <a:lnTo>
                        <a:pt x="1150" y="1346"/>
                      </a:lnTo>
                      <a:lnTo>
                        <a:pt x="1098" y="1423"/>
                      </a:lnTo>
                      <a:lnTo>
                        <a:pt x="1054" y="1503"/>
                      </a:lnTo>
                      <a:lnTo>
                        <a:pt x="1018" y="1590"/>
                      </a:lnTo>
                      <a:lnTo>
                        <a:pt x="989" y="1680"/>
                      </a:lnTo>
                      <a:lnTo>
                        <a:pt x="970" y="1774"/>
                      </a:lnTo>
                      <a:lnTo>
                        <a:pt x="960" y="1870"/>
                      </a:lnTo>
                      <a:lnTo>
                        <a:pt x="960" y="1919"/>
                      </a:lnTo>
                      <a:lnTo>
                        <a:pt x="960" y="10855"/>
                      </a:lnTo>
                      <a:lnTo>
                        <a:pt x="962" y="10904"/>
                      </a:lnTo>
                      <a:lnTo>
                        <a:pt x="978" y="10995"/>
                      </a:lnTo>
                      <a:lnTo>
                        <a:pt x="1011" y="11078"/>
                      </a:lnTo>
                      <a:lnTo>
                        <a:pt x="1061" y="11152"/>
                      </a:lnTo>
                      <a:lnTo>
                        <a:pt x="1091" y="11185"/>
                      </a:lnTo>
                      <a:lnTo>
                        <a:pt x="1129" y="11218"/>
                      </a:lnTo>
                      <a:lnTo>
                        <a:pt x="1212" y="11271"/>
                      </a:lnTo>
                      <a:lnTo>
                        <a:pt x="1306" y="11307"/>
                      </a:lnTo>
                      <a:lnTo>
                        <a:pt x="1405" y="11326"/>
                      </a:lnTo>
                      <a:lnTo>
                        <a:pt x="1456" y="11327"/>
                      </a:lnTo>
                      <a:lnTo>
                        <a:pt x="1504" y="11325"/>
                      </a:lnTo>
                      <a:lnTo>
                        <a:pt x="1595" y="11307"/>
                      </a:lnTo>
                      <a:lnTo>
                        <a:pt x="1677" y="11273"/>
                      </a:lnTo>
                      <a:lnTo>
                        <a:pt x="1751" y="11222"/>
                      </a:lnTo>
                      <a:lnTo>
                        <a:pt x="1784" y="11191"/>
                      </a:lnTo>
                      <a:lnTo>
                        <a:pt x="4310" y="8592"/>
                      </a:lnTo>
                      <a:lnTo>
                        <a:pt x="4346" y="8559"/>
                      </a:lnTo>
                      <a:lnTo>
                        <a:pt x="4426" y="8505"/>
                      </a:lnTo>
                      <a:lnTo>
                        <a:pt x="4513" y="8468"/>
                      </a:lnTo>
                      <a:lnTo>
                        <a:pt x="4607" y="8449"/>
                      </a:lnTo>
                      <a:lnTo>
                        <a:pt x="4655" y="8448"/>
                      </a:lnTo>
                      <a:lnTo>
                        <a:pt x="4703" y="8449"/>
                      </a:lnTo>
                      <a:lnTo>
                        <a:pt x="4797" y="8468"/>
                      </a:lnTo>
                      <a:lnTo>
                        <a:pt x="4885" y="8505"/>
                      </a:lnTo>
                      <a:lnTo>
                        <a:pt x="4964" y="8559"/>
                      </a:lnTo>
                      <a:lnTo>
                        <a:pt x="4999" y="8592"/>
                      </a:lnTo>
                      <a:lnTo>
                        <a:pt x="7527" y="11191"/>
                      </a:lnTo>
                      <a:lnTo>
                        <a:pt x="7560" y="11222"/>
                      </a:lnTo>
                      <a:lnTo>
                        <a:pt x="7633" y="11273"/>
                      </a:lnTo>
                      <a:lnTo>
                        <a:pt x="7714" y="11307"/>
                      </a:lnTo>
                      <a:lnTo>
                        <a:pt x="7803" y="11325"/>
                      </a:lnTo>
                      <a:lnTo>
                        <a:pt x="7852" y="11327"/>
                      </a:lnTo>
                      <a:lnTo>
                        <a:pt x="7902" y="11326"/>
                      </a:lnTo>
                      <a:lnTo>
                        <a:pt x="8002" y="11306"/>
                      </a:lnTo>
                      <a:lnTo>
                        <a:pt x="8095" y="11270"/>
                      </a:lnTo>
                      <a:lnTo>
                        <a:pt x="8179" y="11215"/>
                      </a:lnTo>
                      <a:lnTo>
                        <a:pt x="8215" y="11182"/>
                      </a:lnTo>
                      <a:lnTo>
                        <a:pt x="8248" y="11148"/>
                      </a:lnTo>
                      <a:lnTo>
                        <a:pt x="8298" y="11073"/>
                      </a:lnTo>
                      <a:lnTo>
                        <a:pt x="8331" y="10989"/>
                      </a:lnTo>
                      <a:lnTo>
                        <a:pt x="8349" y="10897"/>
                      </a:lnTo>
                      <a:lnTo>
                        <a:pt x="8350" y="10847"/>
                      </a:lnTo>
                      <a:lnTo>
                        <a:pt x="8352" y="10798"/>
                      </a:lnTo>
                      <a:lnTo>
                        <a:pt x="8370" y="10704"/>
                      </a:lnTo>
                      <a:lnTo>
                        <a:pt x="8408" y="10618"/>
                      </a:lnTo>
                      <a:lnTo>
                        <a:pt x="8460" y="10541"/>
                      </a:lnTo>
                      <a:lnTo>
                        <a:pt x="8524" y="10477"/>
                      </a:lnTo>
                      <a:lnTo>
                        <a:pt x="8601" y="10425"/>
                      </a:lnTo>
                      <a:lnTo>
                        <a:pt x="8687" y="10387"/>
                      </a:lnTo>
                      <a:lnTo>
                        <a:pt x="8781" y="10369"/>
                      </a:lnTo>
                      <a:lnTo>
                        <a:pt x="8830" y="10367"/>
                      </a:lnTo>
                      <a:lnTo>
                        <a:pt x="8880" y="10369"/>
                      </a:lnTo>
                      <a:lnTo>
                        <a:pt x="8974" y="10387"/>
                      </a:lnTo>
                      <a:lnTo>
                        <a:pt x="9058" y="10425"/>
                      </a:lnTo>
                      <a:lnTo>
                        <a:pt x="9136" y="10477"/>
                      </a:lnTo>
                      <a:lnTo>
                        <a:pt x="9201" y="10541"/>
                      </a:lnTo>
                      <a:lnTo>
                        <a:pt x="9253" y="10618"/>
                      </a:lnTo>
                      <a:lnTo>
                        <a:pt x="9289" y="10704"/>
                      </a:lnTo>
                      <a:lnTo>
                        <a:pt x="9308" y="10798"/>
                      </a:lnTo>
                      <a:lnTo>
                        <a:pt x="9310" y="10847"/>
                      </a:lnTo>
                      <a:lnTo>
                        <a:pt x="9309" y="10920"/>
                      </a:lnTo>
                      <a:lnTo>
                        <a:pt x="9295" y="11063"/>
                      </a:lnTo>
                      <a:lnTo>
                        <a:pt x="9267" y="11202"/>
                      </a:lnTo>
                      <a:lnTo>
                        <a:pt x="9227" y="11336"/>
                      </a:lnTo>
                      <a:lnTo>
                        <a:pt x="9174" y="11466"/>
                      </a:lnTo>
                      <a:lnTo>
                        <a:pt x="9107" y="11588"/>
                      </a:lnTo>
                      <a:lnTo>
                        <a:pt x="9030" y="11705"/>
                      </a:lnTo>
                      <a:lnTo>
                        <a:pt x="8939" y="11814"/>
                      </a:lnTo>
                      <a:lnTo>
                        <a:pt x="8890" y="11865"/>
                      </a:lnTo>
                      <a:lnTo>
                        <a:pt x="8837" y="11915"/>
                      </a:lnTo>
                      <a:lnTo>
                        <a:pt x="8724" y="12006"/>
                      </a:lnTo>
                      <a:lnTo>
                        <a:pt x="8602" y="12085"/>
                      </a:lnTo>
                      <a:lnTo>
                        <a:pt x="8474" y="12151"/>
                      </a:lnTo>
                      <a:lnTo>
                        <a:pt x="8340" y="12206"/>
                      </a:lnTo>
                      <a:lnTo>
                        <a:pt x="8200" y="12246"/>
                      </a:lnTo>
                      <a:lnTo>
                        <a:pt x="8058" y="12273"/>
                      </a:lnTo>
                      <a:lnTo>
                        <a:pt x="7913" y="12286"/>
                      </a:lnTo>
                      <a:lnTo>
                        <a:pt x="7841" y="12286"/>
                      </a:lnTo>
                      <a:lnTo>
                        <a:pt x="7767" y="12285"/>
                      </a:lnTo>
                      <a:lnTo>
                        <a:pt x="7626" y="12269"/>
                      </a:lnTo>
                      <a:lnTo>
                        <a:pt x="7489" y="12242"/>
                      </a:lnTo>
                      <a:lnTo>
                        <a:pt x="7358" y="12200"/>
                      </a:lnTo>
                      <a:lnTo>
                        <a:pt x="7232" y="12147"/>
                      </a:lnTo>
                      <a:lnTo>
                        <a:pt x="7111" y="12079"/>
                      </a:lnTo>
                      <a:lnTo>
                        <a:pt x="6997" y="12001"/>
                      </a:lnTo>
                      <a:lnTo>
                        <a:pt x="6889" y="11911"/>
                      </a:lnTo>
                      <a:lnTo>
                        <a:pt x="6839" y="11859"/>
                      </a:lnTo>
                      <a:lnTo>
                        <a:pt x="4655" y="9615"/>
                      </a:lnTo>
                      <a:lnTo>
                        <a:pt x="2472" y="11859"/>
                      </a:lnTo>
                      <a:lnTo>
                        <a:pt x="2422" y="11909"/>
                      </a:lnTo>
                      <a:lnTo>
                        <a:pt x="2315" y="12000"/>
                      </a:lnTo>
                      <a:lnTo>
                        <a:pt x="2201" y="12079"/>
                      </a:lnTo>
                      <a:lnTo>
                        <a:pt x="2080" y="12145"/>
                      </a:lnTo>
                      <a:lnTo>
                        <a:pt x="1955" y="12199"/>
                      </a:lnTo>
                      <a:lnTo>
                        <a:pt x="1823" y="12240"/>
                      </a:lnTo>
                      <a:lnTo>
                        <a:pt x="1686" y="12269"/>
                      </a:lnTo>
                      <a:lnTo>
                        <a:pt x="1545" y="12285"/>
                      </a:lnTo>
                      <a:lnTo>
                        <a:pt x="1473" y="12286"/>
                      </a:lnTo>
                      <a:lnTo>
                        <a:pt x="1460" y="12286"/>
                      </a:lnTo>
                      <a:lnTo>
                        <a:pt x="1447" y="1228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rgbClr val="7086A4"/>
                      </a:gs>
                      <a:gs pos="83000">
                        <a:srgbClr val="7086A4"/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grpSp>
              <p:nvGrpSpPr>
                <p:cNvPr id="233" name="그룹 232">
                  <a:extLst>
                    <a:ext uri="{FF2B5EF4-FFF2-40B4-BE49-F238E27FC236}">
                      <a16:creationId xmlns:a16="http://schemas.microsoft.com/office/drawing/2014/main" id="{D6B1FA32-D339-23A6-6A13-873895B69EB9}"/>
                    </a:ext>
                  </a:extLst>
                </p:cNvPr>
                <p:cNvGrpSpPr/>
                <p:nvPr/>
              </p:nvGrpSpPr>
              <p:grpSpPr>
                <a:xfrm>
                  <a:off x="1312072" y="447672"/>
                  <a:ext cx="261936" cy="261936"/>
                  <a:chOff x="1312072" y="447672"/>
                  <a:chExt cx="261936" cy="261936"/>
                </a:xfrm>
              </p:grpSpPr>
              <p:sp>
                <p:nvSpPr>
                  <p:cNvPr id="234" name="타원 233">
                    <a:extLst>
                      <a:ext uri="{FF2B5EF4-FFF2-40B4-BE49-F238E27FC236}">
                        <a16:creationId xmlns:a16="http://schemas.microsoft.com/office/drawing/2014/main" id="{E91DBE8C-4857-FF06-2ACC-CE4A43AA2DC4}"/>
                      </a:ext>
                    </a:extLst>
                  </p:cNvPr>
                  <p:cNvSpPr/>
                  <p:nvPr/>
                </p:nvSpPr>
                <p:spPr>
                  <a:xfrm flipH="1">
                    <a:off x="1312072" y="447672"/>
                    <a:ext cx="261936" cy="261936"/>
                  </a:xfrm>
                  <a:prstGeom prst="ellipse">
                    <a:avLst/>
                  </a:prstGeom>
                  <a:solidFill>
                    <a:srgbClr val="4499F7"/>
                  </a:solidFill>
                  <a:ln w="69850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rgbClr val="7086A4"/>
                        </a:gs>
                        <a:gs pos="83000">
                          <a:srgbClr val="7086A4"/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ln>
                  <a:effectLst>
                    <a:outerShdw blurRad="50800" dist="38100" dir="8100000" algn="tr" rotWithShape="0">
                      <a:prstClr val="black">
                        <a:alpha val="2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sp>
                <p:nvSpPr>
                  <p:cNvPr id="235" name="타원 234">
                    <a:extLst>
                      <a:ext uri="{FF2B5EF4-FFF2-40B4-BE49-F238E27FC236}">
                        <a16:creationId xmlns:a16="http://schemas.microsoft.com/office/drawing/2014/main" id="{941AE505-E17B-C283-7E4C-CCF7521630E5}"/>
                      </a:ext>
                    </a:extLst>
                  </p:cNvPr>
                  <p:cNvSpPr/>
                  <p:nvPr/>
                </p:nvSpPr>
                <p:spPr>
                  <a:xfrm flipH="1">
                    <a:off x="1394940" y="532926"/>
                    <a:ext cx="29905" cy="2990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9850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rgbClr val="7086A4"/>
                        </a:gs>
                        <a:gs pos="83000">
                          <a:srgbClr val="7086A4"/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sp>
                <p:nvSpPr>
                  <p:cNvPr id="236" name="타원 235">
                    <a:extLst>
                      <a:ext uri="{FF2B5EF4-FFF2-40B4-BE49-F238E27FC236}">
                        <a16:creationId xmlns:a16="http://schemas.microsoft.com/office/drawing/2014/main" id="{DAF7A7DD-573C-97B1-8348-BF6B89296F9B}"/>
                      </a:ext>
                    </a:extLst>
                  </p:cNvPr>
                  <p:cNvSpPr/>
                  <p:nvPr/>
                </p:nvSpPr>
                <p:spPr>
                  <a:xfrm flipH="1">
                    <a:off x="1453576" y="532926"/>
                    <a:ext cx="29905" cy="2990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9850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rgbClr val="7086A4"/>
                        </a:gs>
                        <a:gs pos="83000">
                          <a:srgbClr val="7086A4"/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sp>
                <p:nvSpPr>
                  <p:cNvPr id="237" name="타원 236">
                    <a:extLst>
                      <a:ext uri="{FF2B5EF4-FFF2-40B4-BE49-F238E27FC236}">
                        <a16:creationId xmlns:a16="http://schemas.microsoft.com/office/drawing/2014/main" id="{D7D32FE4-7633-D37C-1A4E-5D81BBEE2577}"/>
                      </a:ext>
                    </a:extLst>
                  </p:cNvPr>
                  <p:cNvSpPr/>
                  <p:nvPr/>
                </p:nvSpPr>
                <p:spPr>
                  <a:xfrm flipH="1">
                    <a:off x="1394940" y="591603"/>
                    <a:ext cx="29905" cy="2990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9850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rgbClr val="7086A4"/>
                        </a:gs>
                        <a:gs pos="83000">
                          <a:srgbClr val="7086A4"/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sp>
                <p:nvSpPr>
                  <p:cNvPr id="238" name="타원 237">
                    <a:extLst>
                      <a:ext uri="{FF2B5EF4-FFF2-40B4-BE49-F238E27FC236}">
                        <a16:creationId xmlns:a16="http://schemas.microsoft.com/office/drawing/2014/main" id="{432A43BA-586A-BD2F-48C3-D29EAFA2065A}"/>
                      </a:ext>
                    </a:extLst>
                  </p:cNvPr>
                  <p:cNvSpPr/>
                  <p:nvPr/>
                </p:nvSpPr>
                <p:spPr>
                  <a:xfrm flipH="1">
                    <a:off x="1453576" y="591603"/>
                    <a:ext cx="29905" cy="2990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9850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rgbClr val="7086A4"/>
                        </a:gs>
                        <a:gs pos="83000">
                          <a:srgbClr val="7086A4"/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</p:grpSp>
          </p:grpSp>
        </p:grpSp>
        <p:grpSp>
          <p:nvGrpSpPr>
            <p:cNvPr id="221" name="그룹 220">
              <a:extLst>
                <a:ext uri="{FF2B5EF4-FFF2-40B4-BE49-F238E27FC236}">
                  <a16:creationId xmlns:a16="http://schemas.microsoft.com/office/drawing/2014/main" id="{F95356C8-CC91-3A98-1F27-3DA2B542EC32}"/>
                </a:ext>
              </a:extLst>
            </p:cNvPr>
            <p:cNvGrpSpPr/>
            <p:nvPr/>
          </p:nvGrpSpPr>
          <p:grpSpPr>
            <a:xfrm>
              <a:off x="1621316" y="932516"/>
              <a:ext cx="1066837" cy="313557"/>
              <a:chOff x="1621316" y="932516"/>
              <a:chExt cx="1066837" cy="313557"/>
            </a:xfrm>
          </p:grpSpPr>
          <p:sp>
            <p:nvSpPr>
              <p:cNvPr id="223" name="직사각형 222">
                <a:extLst>
                  <a:ext uri="{FF2B5EF4-FFF2-40B4-BE49-F238E27FC236}">
                    <a16:creationId xmlns:a16="http://schemas.microsoft.com/office/drawing/2014/main" id="{F533874C-0493-C89B-80E5-307DF089CB98}"/>
                  </a:ext>
                </a:extLst>
              </p:cNvPr>
              <p:cNvSpPr/>
              <p:nvPr/>
            </p:nvSpPr>
            <p:spPr>
              <a:xfrm flipH="1">
                <a:off x="1621316" y="932516"/>
                <a:ext cx="1066837" cy="313557"/>
              </a:xfrm>
              <a:prstGeom prst="rect">
                <a:avLst/>
              </a:prstGeom>
              <a:solidFill>
                <a:schemeClr val="bg1">
                  <a:alpha val="32000"/>
                </a:schemeClr>
              </a:solidFill>
              <a:ln w="6985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rgbClr val="7086A4"/>
                    </a:gs>
                    <a:gs pos="83000">
                      <a:srgbClr val="7086A4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79388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44546A"/>
                    </a:solidFill>
                    <a:effectLst/>
                    <a:uLnTx/>
                    <a:uFillTx/>
                    <a:latin typeface="Calibri"/>
                    <a:ea typeface="맑은 고딕" panose="020B0503020000020004" pitchFamily="50" charset="-127"/>
                    <a:cs typeface="+mn-cs"/>
                  </a:rPr>
                  <a:t>  </a:t>
                </a:r>
                <a:r>
                  <a:rPr kumimoji="0" lang="en-US" altLang="ko-KR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44546A"/>
                    </a:solidFill>
                    <a:effectLst/>
                    <a:uLnTx/>
                    <a:uFillTx/>
                    <a:latin typeface="나눔바른펜" panose="020B0503000000000000" pitchFamily="50" charset="-127"/>
                    <a:ea typeface="나눔바른펜" panose="020B0503000000000000" pitchFamily="50" charset="-127"/>
                    <a:cs typeface="+mn-cs"/>
                  </a:rPr>
                  <a:t>DB </a:t>
                </a:r>
                <a:r>
                  <a:rPr kumimoji="0" lang="ko-KR" alt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44546A"/>
                    </a:solidFill>
                    <a:effectLst/>
                    <a:uLnTx/>
                    <a:uFillTx/>
                    <a:latin typeface="나눔바른펜" panose="020B0503000000000000" pitchFamily="50" charset="-127"/>
                    <a:ea typeface="나눔바른펜" panose="020B0503000000000000" pitchFamily="50" charset="-127"/>
                    <a:cs typeface="+mn-cs"/>
                  </a:rPr>
                  <a:t>구조</a:t>
                </a:r>
                <a:endPara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나눔바른펜" panose="020B0503000000000000" pitchFamily="50" charset="-127"/>
                  <a:ea typeface="나눔바른펜" panose="020B0503000000000000" pitchFamily="50" charset="-127"/>
                  <a:cs typeface="+mn-cs"/>
                </a:endParaRPr>
              </a:p>
            </p:txBody>
          </p:sp>
          <p:grpSp>
            <p:nvGrpSpPr>
              <p:cNvPr id="224" name="그룹 223">
                <a:extLst>
                  <a:ext uri="{FF2B5EF4-FFF2-40B4-BE49-F238E27FC236}">
                    <a16:creationId xmlns:a16="http://schemas.microsoft.com/office/drawing/2014/main" id="{5029377A-2F28-0A61-5427-6E0993A76879}"/>
                  </a:ext>
                </a:extLst>
              </p:cNvPr>
              <p:cNvGrpSpPr/>
              <p:nvPr/>
            </p:nvGrpSpPr>
            <p:grpSpPr>
              <a:xfrm>
                <a:off x="2483494" y="1016416"/>
                <a:ext cx="54187" cy="150098"/>
                <a:chOff x="2559762" y="1084815"/>
                <a:chExt cx="77757" cy="215385"/>
              </a:xfrm>
            </p:grpSpPr>
            <p:sp>
              <p:nvSpPr>
                <p:cNvPr id="226" name="이등변 삼각형 225">
                  <a:extLst>
                    <a:ext uri="{FF2B5EF4-FFF2-40B4-BE49-F238E27FC236}">
                      <a16:creationId xmlns:a16="http://schemas.microsoft.com/office/drawing/2014/main" id="{32C7E95A-75C2-1747-5262-300FF7B6CE37}"/>
                    </a:ext>
                  </a:extLst>
                </p:cNvPr>
                <p:cNvSpPr/>
                <p:nvPr/>
              </p:nvSpPr>
              <p:spPr>
                <a:xfrm>
                  <a:off x="2559762" y="1084815"/>
                  <a:ext cx="77757" cy="67032"/>
                </a:xfrm>
                <a:prstGeom prst="triangle">
                  <a:avLst/>
                </a:prstGeom>
                <a:solidFill>
                  <a:schemeClr val="tx2">
                    <a:lumMod val="75000"/>
                  </a:schemeClr>
                </a:solidFill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rgbClr val="7086A4"/>
                      </a:gs>
                      <a:gs pos="83000">
                        <a:srgbClr val="7086A4"/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27" name="이등변 삼각형 226">
                  <a:extLst>
                    <a:ext uri="{FF2B5EF4-FFF2-40B4-BE49-F238E27FC236}">
                      <a16:creationId xmlns:a16="http://schemas.microsoft.com/office/drawing/2014/main" id="{EB47CBD1-444A-A341-DF34-97922601E2F6}"/>
                    </a:ext>
                  </a:extLst>
                </p:cNvPr>
                <p:cNvSpPr/>
                <p:nvPr/>
              </p:nvSpPr>
              <p:spPr>
                <a:xfrm rot="10800000">
                  <a:off x="2559762" y="1233169"/>
                  <a:ext cx="77757" cy="67031"/>
                </a:xfrm>
                <a:prstGeom prst="triangle">
                  <a:avLst/>
                </a:prstGeom>
                <a:solidFill>
                  <a:schemeClr val="tx2">
                    <a:lumMod val="75000"/>
                  </a:schemeClr>
                </a:solidFill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rgbClr val="7086A4"/>
                      </a:gs>
                      <a:gs pos="83000">
                        <a:srgbClr val="7086A4"/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sp>
            <p:nvSpPr>
              <p:cNvPr id="225" name="Freeform 11">
                <a:extLst>
                  <a:ext uri="{FF2B5EF4-FFF2-40B4-BE49-F238E27FC236}">
                    <a16:creationId xmlns:a16="http://schemas.microsoft.com/office/drawing/2014/main" id="{0B3AB1AD-41CD-1120-33F7-84E57C8280C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707281" y="1005192"/>
                <a:ext cx="137005" cy="168203"/>
              </a:xfrm>
              <a:custGeom>
                <a:avLst/>
                <a:gdLst>
                  <a:gd name="T0" fmla="*/ 1930 w 2831"/>
                  <a:gd name="T1" fmla="*/ 2787 h 3472"/>
                  <a:gd name="T2" fmla="*/ 1791 w 2831"/>
                  <a:gd name="T3" fmla="*/ 2855 h 3472"/>
                  <a:gd name="T4" fmla="*/ 2114 w 2831"/>
                  <a:gd name="T5" fmla="*/ 3172 h 3472"/>
                  <a:gd name="T6" fmla="*/ 2628 w 2831"/>
                  <a:gd name="T7" fmla="*/ 2656 h 3472"/>
                  <a:gd name="T8" fmla="*/ 2538 w 2831"/>
                  <a:gd name="T9" fmla="*/ 2529 h 3472"/>
                  <a:gd name="T10" fmla="*/ 1440 w 2831"/>
                  <a:gd name="T11" fmla="*/ 2529 h 3472"/>
                  <a:gd name="T12" fmla="*/ 914 w 2831"/>
                  <a:gd name="T13" fmla="*/ 2569 h 3472"/>
                  <a:gd name="T14" fmla="*/ 928 w 2831"/>
                  <a:gd name="T15" fmla="*/ 2433 h 3472"/>
                  <a:gd name="T16" fmla="*/ 807 w 2831"/>
                  <a:gd name="T17" fmla="*/ 2382 h 3472"/>
                  <a:gd name="T18" fmla="*/ 439 w 2831"/>
                  <a:gd name="T19" fmla="*/ 2514 h 3472"/>
                  <a:gd name="T20" fmla="*/ 470 w 2831"/>
                  <a:gd name="T21" fmla="*/ 2433 h 3472"/>
                  <a:gd name="T22" fmla="*/ 2186 w 2831"/>
                  <a:gd name="T23" fmla="*/ 2182 h 3472"/>
                  <a:gd name="T24" fmla="*/ 2642 w 2831"/>
                  <a:gd name="T25" fmla="*/ 2371 h 3472"/>
                  <a:gd name="T26" fmla="*/ 2831 w 2831"/>
                  <a:gd name="T27" fmla="*/ 2827 h 3472"/>
                  <a:gd name="T28" fmla="*/ 2642 w 2831"/>
                  <a:gd name="T29" fmla="*/ 3283 h 3472"/>
                  <a:gd name="T30" fmla="*/ 2186 w 2831"/>
                  <a:gd name="T31" fmla="*/ 3472 h 3472"/>
                  <a:gd name="T32" fmla="*/ 1729 w 2831"/>
                  <a:gd name="T33" fmla="*/ 3283 h 3472"/>
                  <a:gd name="T34" fmla="*/ 1540 w 2831"/>
                  <a:gd name="T35" fmla="*/ 2827 h 3472"/>
                  <a:gd name="T36" fmla="*/ 1729 w 2831"/>
                  <a:gd name="T37" fmla="*/ 2371 h 3472"/>
                  <a:gd name="T38" fmla="*/ 2186 w 2831"/>
                  <a:gd name="T39" fmla="*/ 2182 h 3472"/>
                  <a:gd name="T40" fmla="*/ 1540 w 2831"/>
                  <a:gd name="T41" fmla="*/ 2083 h 3472"/>
                  <a:gd name="T42" fmla="*/ 914 w 2831"/>
                  <a:gd name="T43" fmla="*/ 2123 h 3472"/>
                  <a:gd name="T44" fmla="*/ 928 w 2831"/>
                  <a:gd name="T45" fmla="*/ 1986 h 3472"/>
                  <a:gd name="T46" fmla="*/ 807 w 2831"/>
                  <a:gd name="T47" fmla="*/ 1957 h 3472"/>
                  <a:gd name="T48" fmla="*/ 439 w 2831"/>
                  <a:gd name="T49" fmla="*/ 2088 h 3472"/>
                  <a:gd name="T50" fmla="*/ 470 w 2831"/>
                  <a:gd name="T51" fmla="*/ 2007 h 3472"/>
                  <a:gd name="T52" fmla="*/ 944 w 2831"/>
                  <a:gd name="T53" fmla="*/ 1588 h 3472"/>
                  <a:gd name="T54" fmla="*/ 1786 w 2831"/>
                  <a:gd name="T55" fmla="*/ 1702 h 3472"/>
                  <a:gd name="T56" fmla="*/ 904 w 2831"/>
                  <a:gd name="T57" fmla="*/ 1716 h 3472"/>
                  <a:gd name="T58" fmla="*/ 944 w 2831"/>
                  <a:gd name="T59" fmla="*/ 1588 h 3472"/>
                  <a:gd name="T60" fmla="*/ 800 w 2831"/>
                  <a:gd name="T61" fmla="*/ 1548 h 3472"/>
                  <a:gd name="T62" fmla="*/ 430 w 2831"/>
                  <a:gd name="T63" fmla="*/ 1656 h 3472"/>
                  <a:gd name="T64" fmla="*/ 484 w 2831"/>
                  <a:gd name="T65" fmla="*/ 1589 h 3472"/>
                  <a:gd name="T66" fmla="*/ 1738 w 2831"/>
                  <a:gd name="T67" fmla="*/ 1140 h 3472"/>
                  <a:gd name="T68" fmla="*/ 1778 w 2831"/>
                  <a:gd name="T69" fmla="*/ 1269 h 3472"/>
                  <a:gd name="T70" fmla="*/ 896 w 2831"/>
                  <a:gd name="T71" fmla="*/ 1255 h 3472"/>
                  <a:gd name="T72" fmla="*/ 769 w 2831"/>
                  <a:gd name="T73" fmla="*/ 1030 h 3472"/>
                  <a:gd name="T74" fmla="*/ 616 w 2831"/>
                  <a:gd name="T75" fmla="*/ 1312 h 3472"/>
                  <a:gd name="T76" fmla="*/ 423 w 2831"/>
                  <a:gd name="T77" fmla="*/ 1202 h 3472"/>
                  <a:gd name="T78" fmla="*/ 496 w 2831"/>
                  <a:gd name="T79" fmla="*/ 1154 h 3472"/>
                  <a:gd name="T80" fmla="*/ 548 w 2831"/>
                  <a:gd name="T81" fmla="*/ 372 h 3472"/>
                  <a:gd name="T82" fmla="*/ 681 w 2831"/>
                  <a:gd name="T83" fmla="*/ 618 h 3472"/>
                  <a:gd name="T84" fmla="*/ 1588 w 2831"/>
                  <a:gd name="T85" fmla="*/ 597 h 3472"/>
                  <a:gd name="T86" fmla="*/ 1683 w 2831"/>
                  <a:gd name="T87" fmla="*/ 347 h 3472"/>
                  <a:gd name="T88" fmla="*/ 2201 w 2831"/>
                  <a:gd name="T89" fmla="*/ 438 h 3472"/>
                  <a:gd name="T90" fmla="*/ 2118 w 2831"/>
                  <a:gd name="T91" fmla="*/ 2037 h 3472"/>
                  <a:gd name="T92" fmla="*/ 1412 w 2831"/>
                  <a:gd name="T93" fmla="*/ 3005 h 3472"/>
                  <a:gd name="T94" fmla="*/ 47 w 2831"/>
                  <a:gd name="T95" fmla="*/ 3054 h 3472"/>
                  <a:gd name="T96" fmla="*/ 21 w 2831"/>
                  <a:gd name="T97" fmla="*/ 455 h 3472"/>
                  <a:gd name="T98" fmla="*/ 1118 w 2831"/>
                  <a:gd name="T99" fmla="*/ 99 h 3472"/>
                  <a:gd name="T100" fmla="*/ 1053 w 2831"/>
                  <a:gd name="T101" fmla="*/ 211 h 3472"/>
                  <a:gd name="T102" fmla="*/ 1182 w 2831"/>
                  <a:gd name="T103" fmla="*/ 211 h 3472"/>
                  <a:gd name="T104" fmla="*/ 1118 w 2831"/>
                  <a:gd name="T105" fmla="*/ 99 h 3472"/>
                  <a:gd name="T106" fmla="*/ 1268 w 2831"/>
                  <a:gd name="T107" fmla="*/ 85 h 3472"/>
                  <a:gd name="T108" fmla="*/ 1328 w 2831"/>
                  <a:gd name="T109" fmla="*/ 238 h 3472"/>
                  <a:gd name="T110" fmla="*/ 1564 w 2831"/>
                  <a:gd name="T111" fmla="*/ 312 h 3472"/>
                  <a:gd name="T112" fmla="*/ 1547 w 2831"/>
                  <a:gd name="T113" fmla="*/ 503 h 3472"/>
                  <a:gd name="T114" fmla="*/ 711 w 2831"/>
                  <a:gd name="T115" fmla="*/ 521 h 3472"/>
                  <a:gd name="T116" fmla="*/ 657 w 2831"/>
                  <a:gd name="T117" fmla="*/ 338 h 3472"/>
                  <a:gd name="T118" fmla="*/ 889 w 2831"/>
                  <a:gd name="T119" fmla="*/ 245 h 3472"/>
                  <a:gd name="T120" fmla="*/ 954 w 2831"/>
                  <a:gd name="T121" fmla="*/ 112 h 3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831" h="3472">
                    <a:moveTo>
                      <a:pt x="2538" y="2529"/>
                    </a:moveTo>
                    <a:lnTo>
                      <a:pt x="2517" y="2531"/>
                    </a:lnTo>
                    <a:lnTo>
                      <a:pt x="2496" y="2537"/>
                    </a:lnTo>
                    <a:lnTo>
                      <a:pt x="2476" y="2547"/>
                    </a:lnTo>
                    <a:lnTo>
                      <a:pt x="2459" y="2563"/>
                    </a:lnTo>
                    <a:lnTo>
                      <a:pt x="2124" y="2939"/>
                    </a:lnTo>
                    <a:lnTo>
                      <a:pt x="1950" y="2800"/>
                    </a:lnTo>
                    <a:lnTo>
                      <a:pt x="1930" y="2787"/>
                    </a:lnTo>
                    <a:lnTo>
                      <a:pt x="1909" y="2780"/>
                    </a:lnTo>
                    <a:lnTo>
                      <a:pt x="1888" y="2778"/>
                    </a:lnTo>
                    <a:lnTo>
                      <a:pt x="1866" y="2780"/>
                    </a:lnTo>
                    <a:lnTo>
                      <a:pt x="1845" y="2787"/>
                    </a:lnTo>
                    <a:lnTo>
                      <a:pt x="1826" y="2799"/>
                    </a:lnTo>
                    <a:lnTo>
                      <a:pt x="1810" y="2814"/>
                    </a:lnTo>
                    <a:lnTo>
                      <a:pt x="1797" y="2834"/>
                    </a:lnTo>
                    <a:lnTo>
                      <a:pt x="1791" y="2855"/>
                    </a:lnTo>
                    <a:lnTo>
                      <a:pt x="1788" y="2876"/>
                    </a:lnTo>
                    <a:lnTo>
                      <a:pt x="1791" y="2899"/>
                    </a:lnTo>
                    <a:lnTo>
                      <a:pt x="1797" y="2920"/>
                    </a:lnTo>
                    <a:lnTo>
                      <a:pt x="1809" y="2938"/>
                    </a:lnTo>
                    <a:lnTo>
                      <a:pt x="1826" y="2954"/>
                    </a:lnTo>
                    <a:lnTo>
                      <a:pt x="2073" y="3152"/>
                    </a:lnTo>
                    <a:lnTo>
                      <a:pt x="2093" y="3165"/>
                    </a:lnTo>
                    <a:lnTo>
                      <a:pt x="2114" y="3172"/>
                    </a:lnTo>
                    <a:lnTo>
                      <a:pt x="2135" y="3174"/>
                    </a:lnTo>
                    <a:lnTo>
                      <a:pt x="2156" y="3172"/>
                    </a:lnTo>
                    <a:lnTo>
                      <a:pt x="2175" y="3166"/>
                    </a:lnTo>
                    <a:lnTo>
                      <a:pt x="2194" y="3155"/>
                    </a:lnTo>
                    <a:lnTo>
                      <a:pt x="2210" y="3142"/>
                    </a:lnTo>
                    <a:lnTo>
                      <a:pt x="2607" y="2694"/>
                    </a:lnTo>
                    <a:lnTo>
                      <a:pt x="2620" y="2676"/>
                    </a:lnTo>
                    <a:lnTo>
                      <a:pt x="2628" y="2656"/>
                    </a:lnTo>
                    <a:lnTo>
                      <a:pt x="2633" y="2633"/>
                    </a:lnTo>
                    <a:lnTo>
                      <a:pt x="2631" y="2612"/>
                    </a:lnTo>
                    <a:lnTo>
                      <a:pt x="2625" y="2591"/>
                    </a:lnTo>
                    <a:lnTo>
                      <a:pt x="2615" y="2571"/>
                    </a:lnTo>
                    <a:lnTo>
                      <a:pt x="2599" y="2555"/>
                    </a:lnTo>
                    <a:lnTo>
                      <a:pt x="2580" y="2542"/>
                    </a:lnTo>
                    <a:lnTo>
                      <a:pt x="2560" y="2534"/>
                    </a:lnTo>
                    <a:lnTo>
                      <a:pt x="2538" y="2529"/>
                    </a:lnTo>
                    <a:close/>
                    <a:moveTo>
                      <a:pt x="944" y="2430"/>
                    </a:moveTo>
                    <a:lnTo>
                      <a:pt x="1391" y="2430"/>
                    </a:lnTo>
                    <a:lnTo>
                      <a:pt x="1406" y="2433"/>
                    </a:lnTo>
                    <a:lnTo>
                      <a:pt x="1420" y="2440"/>
                    </a:lnTo>
                    <a:lnTo>
                      <a:pt x="1431" y="2450"/>
                    </a:lnTo>
                    <a:lnTo>
                      <a:pt x="1438" y="2464"/>
                    </a:lnTo>
                    <a:lnTo>
                      <a:pt x="1440" y="2480"/>
                    </a:lnTo>
                    <a:lnTo>
                      <a:pt x="1440" y="2529"/>
                    </a:lnTo>
                    <a:lnTo>
                      <a:pt x="1438" y="2545"/>
                    </a:lnTo>
                    <a:lnTo>
                      <a:pt x="1431" y="2559"/>
                    </a:lnTo>
                    <a:lnTo>
                      <a:pt x="1420" y="2569"/>
                    </a:lnTo>
                    <a:lnTo>
                      <a:pt x="1406" y="2577"/>
                    </a:lnTo>
                    <a:lnTo>
                      <a:pt x="1391" y="2579"/>
                    </a:lnTo>
                    <a:lnTo>
                      <a:pt x="944" y="2579"/>
                    </a:lnTo>
                    <a:lnTo>
                      <a:pt x="928" y="2577"/>
                    </a:lnTo>
                    <a:lnTo>
                      <a:pt x="914" y="2569"/>
                    </a:lnTo>
                    <a:lnTo>
                      <a:pt x="904" y="2559"/>
                    </a:lnTo>
                    <a:lnTo>
                      <a:pt x="896" y="2545"/>
                    </a:lnTo>
                    <a:lnTo>
                      <a:pt x="894" y="2529"/>
                    </a:lnTo>
                    <a:lnTo>
                      <a:pt x="894" y="2480"/>
                    </a:lnTo>
                    <a:lnTo>
                      <a:pt x="896" y="2464"/>
                    </a:lnTo>
                    <a:lnTo>
                      <a:pt x="904" y="2450"/>
                    </a:lnTo>
                    <a:lnTo>
                      <a:pt x="914" y="2440"/>
                    </a:lnTo>
                    <a:lnTo>
                      <a:pt x="928" y="2433"/>
                    </a:lnTo>
                    <a:lnTo>
                      <a:pt x="944" y="2430"/>
                    </a:lnTo>
                    <a:close/>
                    <a:moveTo>
                      <a:pt x="769" y="2319"/>
                    </a:moveTo>
                    <a:lnTo>
                      <a:pt x="783" y="2322"/>
                    </a:lnTo>
                    <a:lnTo>
                      <a:pt x="795" y="2330"/>
                    </a:lnTo>
                    <a:lnTo>
                      <a:pt x="805" y="2341"/>
                    </a:lnTo>
                    <a:lnTo>
                      <a:pt x="810" y="2355"/>
                    </a:lnTo>
                    <a:lnTo>
                      <a:pt x="810" y="2368"/>
                    </a:lnTo>
                    <a:lnTo>
                      <a:pt x="807" y="2382"/>
                    </a:lnTo>
                    <a:lnTo>
                      <a:pt x="800" y="2395"/>
                    </a:lnTo>
                    <a:lnTo>
                      <a:pt x="616" y="2600"/>
                    </a:lnTo>
                    <a:lnTo>
                      <a:pt x="606" y="2608"/>
                    </a:lnTo>
                    <a:lnTo>
                      <a:pt x="594" y="2613"/>
                    </a:lnTo>
                    <a:lnTo>
                      <a:pt x="581" y="2616"/>
                    </a:lnTo>
                    <a:lnTo>
                      <a:pt x="567" y="2612"/>
                    </a:lnTo>
                    <a:lnTo>
                      <a:pt x="553" y="2605"/>
                    </a:lnTo>
                    <a:lnTo>
                      <a:pt x="439" y="2514"/>
                    </a:lnTo>
                    <a:lnTo>
                      <a:pt x="430" y="2503"/>
                    </a:lnTo>
                    <a:lnTo>
                      <a:pt x="423" y="2490"/>
                    </a:lnTo>
                    <a:lnTo>
                      <a:pt x="422" y="2477"/>
                    </a:lnTo>
                    <a:lnTo>
                      <a:pt x="425" y="2463"/>
                    </a:lnTo>
                    <a:lnTo>
                      <a:pt x="432" y="2449"/>
                    </a:lnTo>
                    <a:lnTo>
                      <a:pt x="442" y="2440"/>
                    </a:lnTo>
                    <a:lnTo>
                      <a:pt x="456" y="2435"/>
                    </a:lnTo>
                    <a:lnTo>
                      <a:pt x="470" y="2433"/>
                    </a:lnTo>
                    <a:lnTo>
                      <a:pt x="484" y="2436"/>
                    </a:lnTo>
                    <a:lnTo>
                      <a:pt x="496" y="2443"/>
                    </a:lnTo>
                    <a:lnTo>
                      <a:pt x="576" y="2507"/>
                    </a:lnTo>
                    <a:lnTo>
                      <a:pt x="731" y="2334"/>
                    </a:lnTo>
                    <a:lnTo>
                      <a:pt x="742" y="2324"/>
                    </a:lnTo>
                    <a:lnTo>
                      <a:pt x="755" y="2320"/>
                    </a:lnTo>
                    <a:lnTo>
                      <a:pt x="769" y="2319"/>
                    </a:lnTo>
                    <a:close/>
                    <a:moveTo>
                      <a:pt x="2186" y="2182"/>
                    </a:moveTo>
                    <a:lnTo>
                      <a:pt x="2251" y="2185"/>
                    </a:lnTo>
                    <a:lnTo>
                      <a:pt x="2316" y="2196"/>
                    </a:lnTo>
                    <a:lnTo>
                      <a:pt x="2378" y="2212"/>
                    </a:lnTo>
                    <a:lnTo>
                      <a:pt x="2437" y="2233"/>
                    </a:lnTo>
                    <a:lnTo>
                      <a:pt x="2494" y="2260"/>
                    </a:lnTo>
                    <a:lnTo>
                      <a:pt x="2546" y="2293"/>
                    </a:lnTo>
                    <a:lnTo>
                      <a:pt x="2596" y="2329"/>
                    </a:lnTo>
                    <a:lnTo>
                      <a:pt x="2642" y="2371"/>
                    </a:lnTo>
                    <a:lnTo>
                      <a:pt x="2683" y="2417"/>
                    </a:lnTo>
                    <a:lnTo>
                      <a:pt x="2721" y="2466"/>
                    </a:lnTo>
                    <a:lnTo>
                      <a:pt x="2753" y="2520"/>
                    </a:lnTo>
                    <a:lnTo>
                      <a:pt x="2780" y="2577"/>
                    </a:lnTo>
                    <a:lnTo>
                      <a:pt x="2802" y="2636"/>
                    </a:lnTo>
                    <a:lnTo>
                      <a:pt x="2818" y="2698"/>
                    </a:lnTo>
                    <a:lnTo>
                      <a:pt x="2828" y="2761"/>
                    </a:lnTo>
                    <a:lnTo>
                      <a:pt x="2831" y="2827"/>
                    </a:lnTo>
                    <a:lnTo>
                      <a:pt x="2828" y="2893"/>
                    </a:lnTo>
                    <a:lnTo>
                      <a:pt x="2818" y="2958"/>
                    </a:lnTo>
                    <a:lnTo>
                      <a:pt x="2802" y="3019"/>
                    </a:lnTo>
                    <a:lnTo>
                      <a:pt x="2780" y="3079"/>
                    </a:lnTo>
                    <a:lnTo>
                      <a:pt x="2753" y="3134"/>
                    </a:lnTo>
                    <a:lnTo>
                      <a:pt x="2721" y="3188"/>
                    </a:lnTo>
                    <a:lnTo>
                      <a:pt x="2683" y="3237"/>
                    </a:lnTo>
                    <a:lnTo>
                      <a:pt x="2642" y="3283"/>
                    </a:lnTo>
                    <a:lnTo>
                      <a:pt x="2596" y="3325"/>
                    </a:lnTo>
                    <a:lnTo>
                      <a:pt x="2546" y="3362"/>
                    </a:lnTo>
                    <a:lnTo>
                      <a:pt x="2494" y="3394"/>
                    </a:lnTo>
                    <a:lnTo>
                      <a:pt x="2437" y="3421"/>
                    </a:lnTo>
                    <a:lnTo>
                      <a:pt x="2378" y="3443"/>
                    </a:lnTo>
                    <a:lnTo>
                      <a:pt x="2316" y="3459"/>
                    </a:lnTo>
                    <a:lnTo>
                      <a:pt x="2251" y="3469"/>
                    </a:lnTo>
                    <a:lnTo>
                      <a:pt x="2186" y="3472"/>
                    </a:lnTo>
                    <a:lnTo>
                      <a:pt x="2120" y="3469"/>
                    </a:lnTo>
                    <a:lnTo>
                      <a:pt x="2055" y="3459"/>
                    </a:lnTo>
                    <a:lnTo>
                      <a:pt x="1993" y="3443"/>
                    </a:lnTo>
                    <a:lnTo>
                      <a:pt x="1934" y="3421"/>
                    </a:lnTo>
                    <a:lnTo>
                      <a:pt x="1877" y="3394"/>
                    </a:lnTo>
                    <a:lnTo>
                      <a:pt x="1825" y="3362"/>
                    </a:lnTo>
                    <a:lnTo>
                      <a:pt x="1775" y="3325"/>
                    </a:lnTo>
                    <a:lnTo>
                      <a:pt x="1729" y="3283"/>
                    </a:lnTo>
                    <a:lnTo>
                      <a:pt x="1688" y="3237"/>
                    </a:lnTo>
                    <a:lnTo>
                      <a:pt x="1650" y="3188"/>
                    </a:lnTo>
                    <a:lnTo>
                      <a:pt x="1618" y="3134"/>
                    </a:lnTo>
                    <a:lnTo>
                      <a:pt x="1591" y="3079"/>
                    </a:lnTo>
                    <a:lnTo>
                      <a:pt x="1569" y="3019"/>
                    </a:lnTo>
                    <a:lnTo>
                      <a:pt x="1553" y="2958"/>
                    </a:lnTo>
                    <a:lnTo>
                      <a:pt x="1543" y="2893"/>
                    </a:lnTo>
                    <a:lnTo>
                      <a:pt x="1540" y="2827"/>
                    </a:lnTo>
                    <a:lnTo>
                      <a:pt x="1543" y="2761"/>
                    </a:lnTo>
                    <a:lnTo>
                      <a:pt x="1553" y="2698"/>
                    </a:lnTo>
                    <a:lnTo>
                      <a:pt x="1569" y="2636"/>
                    </a:lnTo>
                    <a:lnTo>
                      <a:pt x="1591" y="2577"/>
                    </a:lnTo>
                    <a:lnTo>
                      <a:pt x="1618" y="2520"/>
                    </a:lnTo>
                    <a:lnTo>
                      <a:pt x="1650" y="2466"/>
                    </a:lnTo>
                    <a:lnTo>
                      <a:pt x="1688" y="2417"/>
                    </a:lnTo>
                    <a:lnTo>
                      <a:pt x="1729" y="2371"/>
                    </a:lnTo>
                    <a:lnTo>
                      <a:pt x="1775" y="2329"/>
                    </a:lnTo>
                    <a:lnTo>
                      <a:pt x="1825" y="2293"/>
                    </a:lnTo>
                    <a:lnTo>
                      <a:pt x="1877" y="2260"/>
                    </a:lnTo>
                    <a:lnTo>
                      <a:pt x="1934" y="2233"/>
                    </a:lnTo>
                    <a:lnTo>
                      <a:pt x="1993" y="2212"/>
                    </a:lnTo>
                    <a:lnTo>
                      <a:pt x="2055" y="2196"/>
                    </a:lnTo>
                    <a:lnTo>
                      <a:pt x="2120" y="2185"/>
                    </a:lnTo>
                    <a:lnTo>
                      <a:pt x="2186" y="2182"/>
                    </a:lnTo>
                    <a:close/>
                    <a:moveTo>
                      <a:pt x="944" y="1984"/>
                    </a:moveTo>
                    <a:lnTo>
                      <a:pt x="1491" y="1984"/>
                    </a:lnTo>
                    <a:lnTo>
                      <a:pt x="1505" y="1986"/>
                    </a:lnTo>
                    <a:lnTo>
                      <a:pt x="1519" y="1994"/>
                    </a:lnTo>
                    <a:lnTo>
                      <a:pt x="1531" y="2004"/>
                    </a:lnTo>
                    <a:lnTo>
                      <a:pt x="1537" y="2018"/>
                    </a:lnTo>
                    <a:lnTo>
                      <a:pt x="1540" y="2034"/>
                    </a:lnTo>
                    <a:lnTo>
                      <a:pt x="1540" y="2083"/>
                    </a:lnTo>
                    <a:lnTo>
                      <a:pt x="1537" y="2099"/>
                    </a:lnTo>
                    <a:lnTo>
                      <a:pt x="1531" y="2113"/>
                    </a:lnTo>
                    <a:lnTo>
                      <a:pt x="1519" y="2123"/>
                    </a:lnTo>
                    <a:lnTo>
                      <a:pt x="1505" y="2131"/>
                    </a:lnTo>
                    <a:lnTo>
                      <a:pt x="1491" y="2133"/>
                    </a:lnTo>
                    <a:lnTo>
                      <a:pt x="944" y="2133"/>
                    </a:lnTo>
                    <a:lnTo>
                      <a:pt x="928" y="2131"/>
                    </a:lnTo>
                    <a:lnTo>
                      <a:pt x="914" y="2123"/>
                    </a:lnTo>
                    <a:lnTo>
                      <a:pt x="904" y="2113"/>
                    </a:lnTo>
                    <a:lnTo>
                      <a:pt x="896" y="2099"/>
                    </a:lnTo>
                    <a:lnTo>
                      <a:pt x="894" y="2083"/>
                    </a:lnTo>
                    <a:lnTo>
                      <a:pt x="894" y="2034"/>
                    </a:lnTo>
                    <a:lnTo>
                      <a:pt x="896" y="2018"/>
                    </a:lnTo>
                    <a:lnTo>
                      <a:pt x="904" y="2004"/>
                    </a:lnTo>
                    <a:lnTo>
                      <a:pt x="914" y="1994"/>
                    </a:lnTo>
                    <a:lnTo>
                      <a:pt x="928" y="1986"/>
                    </a:lnTo>
                    <a:lnTo>
                      <a:pt x="944" y="1984"/>
                    </a:lnTo>
                    <a:close/>
                    <a:moveTo>
                      <a:pt x="769" y="1894"/>
                    </a:moveTo>
                    <a:lnTo>
                      <a:pt x="783" y="1897"/>
                    </a:lnTo>
                    <a:lnTo>
                      <a:pt x="795" y="1905"/>
                    </a:lnTo>
                    <a:lnTo>
                      <a:pt x="805" y="1916"/>
                    </a:lnTo>
                    <a:lnTo>
                      <a:pt x="810" y="1930"/>
                    </a:lnTo>
                    <a:lnTo>
                      <a:pt x="810" y="1943"/>
                    </a:lnTo>
                    <a:lnTo>
                      <a:pt x="807" y="1957"/>
                    </a:lnTo>
                    <a:lnTo>
                      <a:pt x="800" y="1970"/>
                    </a:lnTo>
                    <a:lnTo>
                      <a:pt x="616" y="2175"/>
                    </a:lnTo>
                    <a:lnTo>
                      <a:pt x="606" y="2183"/>
                    </a:lnTo>
                    <a:lnTo>
                      <a:pt x="594" y="2188"/>
                    </a:lnTo>
                    <a:lnTo>
                      <a:pt x="581" y="2191"/>
                    </a:lnTo>
                    <a:lnTo>
                      <a:pt x="567" y="2187"/>
                    </a:lnTo>
                    <a:lnTo>
                      <a:pt x="553" y="2180"/>
                    </a:lnTo>
                    <a:lnTo>
                      <a:pt x="439" y="2088"/>
                    </a:lnTo>
                    <a:lnTo>
                      <a:pt x="430" y="2078"/>
                    </a:lnTo>
                    <a:lnTo>
                      <a:pt x="423" y="2065"/>
                    </a:lnTo>
                    <a:lnTo>
                      <a:pt x="422" y="2052"/>
                    </a:lnTo>
                    <a:lnTo>
                      <a:pt x="425" y="2038"/>
                    </a:lnTo>
                    <a:lnTo>
                      <a:pt x="432" y="2024"/>
                    </a:lnTo>
                    <a:lnTo>
                      <a:pt x="442" y="2015"/>
                    </a:lnTo>
                    <a:lnTo>
                      <a:pt x="456" y="2010"/>
                    </a:lnTo>
                    <a:lnTo>
                      <a:pt x="470" y="2007"/>
                    </a:lnTo>
                    <a:lnTo>
                      <a:pt x="484" y="2011"/>
                    </a:lnTo>
                    <a:lnTo>
                      <a:pt x="496" y="2018"/>
                    </a:lnTo>
                    <a:lnTo>
                      <a:pt x="576" y="2082"/>
                    </a:lnTo>
                    <a:lnTo>
                      <a:pt x="731" y="1909"/>
                    </a:lnTo>
                    <a:lnTo>
                      <a:pt x="742" y="1899"/>
                    </a:lnTo>
                    <a:lnTo>
                      <a:pt x="755" y="1895"/>
                    </a:lnTo>
                    <a:lnTo>
                      <a:pt x="769" y="1894"/>
                    </a:lnTo>
                    <a:close/>
                    <a:moveTo>
                      <a:pt x="944" y="1588"/>
                    </a:moveTo>
                    <a:lnTo>
                      <a:pt x="1738" y="1588"/>
                    </a:lnTo>
                    <a:lnTo>
                      <a:pt x="1754" y="1590"/>
                    </a:lnTo>
                    <a:lnTo>
                      <a:pt x="1768" y="1597"/>
                    </a:lnTo>
                    <a:lnTo>
                      <a:pt x="1778" y="1608"/>
                    </a:lnTo>
                    <a:lnTo>
                      <a:pt x="1786" y="1621"/>
                    </a:lnTo>
                    <a:lnTo>
                      <a:pt x="1788" y="1637"/>
                    </a:lnTo>
                    <a:lnTo>
                      <a:pt x="1788" y="1687"/>
                    </a:lnTo>
                    <a:lnTo>
                      <a:pt x="1786" y="1702"/>
                    </a:lnTo>
                    <a:lnTo>
                      <a:pt x="1778" y="1716"/>
                    </a:lnTo>
                    <a:lnTo>
                      <a:pt x="1768" y="1727"/>
                    </a:lnTo>
                    <a:lnTo>
                      <a:pt x="1754" y="1734"/>
                    </a:lnTo>
                    <a:lnTo>
                      <a:pt x="1738" y="1736"/>
                    </a:lnTo>
                    <a:lnTo>
                      <a:pt x="944" y="1736"/>
                    </a:lnTo>
                    <a:lnTo>
                      <a:pt x="928" y="1734"/>
                    </a:lnTo>
                    <a:lnTo>
                      <a:pt x="914" y="1727"/>
                    </a:lnTo>
                    <a:lnTo>
                      <a:pt x="904" y="1716"/>
                    </a:lnTo>
                    <a:lnTo>
                      <a:pt x="896" y="1702"/>
                    </a:lnTo>
                    <a:lnTo>
                      <a:pt x="894" y="1687"/>
                    </a:lnTo>
                    <a:lnTo>
                      <a:pt x="894" y="1637"/>
                    </a:lnTo>
                    <a:lnTo>
                      <a:pt x="896" y="1621"/>
                    </a:lnTo>
                    <a:lnTo>
                      <a:pt x="904" y="1608"/>
                    </a:lnTo>
                    <a:lnTo>
                      <a:pt x="914" y="1597"/>
                    </a:lnTo>
                    <a:lnTo>
                      <a:pt x="928" y="1590"/>
                    </a:lnTo>
                    <a:lnTo>
                      <a:pt x="944" y="1588"/>
                    </a:lnTo>
                    <a:close/>
                    <a:moveTo>
                      <a:pt x="769" y="1472"/>
                    </a:moveTo>
                    <a:lnTo>
                      <a:pt x="783" y="1475"/>
                    </a:lnTo>
                    <a:lnTo>
                      <a:pt x="795" y="1483"/>
                    </a:lnTo>
                    <a:lnTo>
                      <a:pt x="805" y="1494"/>
                    </a:lnTo>
                    <a:lnTo>
                      <a:pt x="810" y="1508"/>
                    </a:lnTo>
                    <a:lnTo>
                      <a:pt x="810" y="1521"/>
                    </a:lnTo>
                    <a:lnTo>
                      <a:pt x="807" y="1535"/>
                    </a:lnTo>
                    <a:lnTo>
                      <a:pt x="800" y="1548"/>
                    </a:lnTo>
                    <a:lnTo>
                      <a:pt x="616" y="1753"/>
                    </a:lnTo>
                    <a:lnTo>
                      <a:pt x="606" y="1761"/>
                    </a:lnTo>
                    <a:lnTo>
                      <a:pt x="594" y="1767"/>
                    </a:lnTo>
                    <a:lnTo>
                      <a:pt x="581" y="1769"/>
                    </a:lnTo>
                    <a:lnTo>
                      <a:pt x="567" y="1765"/>
                    </a:lnTo>
                    <a:lnTo>
                      <a:pt x="553" y="1758"/>
                    </a:lnTo>
                    <a:lnTo>
                      <a:pt x="439" y="1667"/>
                    </a:lnTo>
                    <a:lnTo>
                      <a:pt x="430" y="1656"/>
                    </a:lnTo>
                    <a:lnTo>
                      <a:pt x="423" y="1643"/>
                    </a:lnTo>
                    <a:lnTo>
                      <a:pt x="422" y="1630"/>
                    </a:lnTo>
                    <a:lnTo>
                      <a:pt x="425" y="1615"/>
                    </a:lnTo>
                    <a:lnTo>
                      <a:pt x="432" y="1602"/>
                    </a:lnTo>
                    <a:lnTo>
                      <a:pt x="442" y="1593"/>
                    </a:lnTo>
                    <a:lnTo>
                      <a:pt x="456" y="1588"/>
                    </a:lnTo>
                    <a:lnTo>
                      <a:pt x="470" y="1586"/>
                    </a:lnTo>
                    <a:lnTo>
                      <a:pt x="484" y="1589"/>
                    </a:lnTo>
                    <a:lnTo>
                      <a:pt x="496" y="1596"/>
                    </a:lnTo>
                    <a:lnTo>
                      <a:pt x="576" y="1660"/>
                    </a:lnTo>
                    <a:lnTo>
                      <a:pt x="731" y="1487"/>
                    </a:lnTo>
                    <a:lnTo>
                      <a:pt x="742" y="1477"/>
                    </a:lnTo>
                    <a:lnTo>
                      <a:pt x="755" y="1473"/>
                    </a:lnTo>
                    <a:lnTo>
                      <a:pt x="769" y="1472"/>
                    </a:lnTo>
                    <a:close/>
                    <a:moveTo>
                      <a:pt x="944" y="1140"/>
                    </a:moveTo>
                    <a:lnTo>
                      <a:pt x="1738" y="1140"/>
                    </a:lnTo>
                    <a:lnTo>
                      <a:pt x="1754" y="1144"/>
                    </a:lnTo>
                    <a:lnTo>
                      <a:pt x="1768" y="1150"/>
                    </a:lnTo>
                    <a:lnTo>
                      <a:pt x="1778" y="1162"/>
                    </a:lnTo>
                    <a:lnTo>
                      <a:pt x="1786" y="1175"/>
                    </a:lnTo>
                    <a:lnTo>
                      <a:pt x="1788" y="1190"/>
                    </a:lnTo>
                    <a:lnTo>
                      <a:pt x="1788" y="1240"/>
                    </a:lnTo>
                    <a:lnTo>
                      <a:pt x="1786" y="1255"/>
                    </a:lnTo>
                    <a:lnTo>
                      <a:pt x="1778" y="1269"/>
                    </a:lnTo>
                    <a:lnTo>
                      <a:pt x="1768" y="1280"/>
                    </a:lnTo>
                    <a:lnTo>
                      <a:pt x="1754" y="1287"/>
                    </a:lnTo>
                    <a:lnTo>
                      <a:pt x="1738" y="1290"/>
                    </a:lnTo>
                    <a:lnTo>
                      <a:pt x="944" y="1290"/>
                    </a:lnTo>
                    <a:lnTo>
                      <a:pt x="928" y="1287"/>
                    </a:lnTo>
                    <a:lnTo>
                      <a:pt x="914" y="1280"/>
                    </a:lnTo>
                    <a:lnTo>
                      <a:pt x="904" y="1269"/>
                    </a:lnTo>
                    <a:lnTo>
                      <a:pt x="896" y="1255"/>
                    </a:lnTo>
                    <a:lnTo>
                      <a:pt x="894" y="1240"/>
                    </a:lnTo>
                    <a:lnTo>
                      <a:pt x="894" y="1190"/>
                    </a:lnTo>
                    <a:lnTo>
                      <a:pt x="896" y="1175"/>
                    </a:lnTo>
                    <a:lnTo>
                      <a:pt x="904" y="1162"/>
                    </a:lnTo>
                    <a:lnTo>
                      <a:pt x="914" y="1150"/>
                    </a:lnTo>
                    <a:lnTo>
                      <a:pt x="928" y="1144"/>
                    </a:lnTo>
                    <a:lnTo>
                      <a:pt x="944" y="1140"/>
                    </a:lnTo>
                    <a:close/>
                    <a:moveTo>
                      <a:pt x="769" y="1030"/>
                    </a:moveTo>
                    <a:lnTo>
                      <a:pt x="783" y="1034"/>
                    </a:lnTo>
                    <a:lnTo>
                      <a:pt x="795" y="1042"/>
                    </a:lnTo>
                    <a:lnTo>
                      <a:pt x="805" y="1053"/>
                    </a:lnTo>
                    <a:lnTo>
                      <a:pt x="810" y="1066"/>
                    </a:lnTo>
                    <a:lnTo>
                      <a:pt x="810" y="1081"/>
                    </a:lnTo>
                    <a:lnTo>
                      <a:pt x="807" y="1094"/>
                    </a:lnTo>
                    <a:lnTo>
                      <a:pt x="800" y="1106"/>
                    </a:lnTo>
                    <a:lnTo>
                      <a:pt x="616" y="1312"/>
                    </a:lnTo>
                    <a:lnTo>
                      <a:pt x="606" y="1320"/>
                    </a:lnTo>
                    <a:lnTo>
                      <a:pt x="594" y="1326"/>
                    </a:lnTo>
                    <a:lnTo>
                      <a:pt x="581" y="1327"/>
                    </a:lnTo>
                    <a:lnTo>
                      <a:pt x="567" y="1325"/>
                    </a:lnTo>
                    <a:lnTo>
                      <a:pt x="553" y="1317"/>
                    </a:lnTo>
                    <a:lnTo>
                      <a:pt x="439" y="1226"/>
                    </a:lnTo>
                    <a:lnTo>
                      <a:pt x="430" y="1215"/>
                    </a:lnTo>
                    <a:lnTo>
                      <a:pt x="423" y="1202"/>
                    </a:lnTo>
                    <a:lnTo>
                      <a:pt x="422" y="1188"/>
                    </a:lnTo>
                    <a:lnTo>
                      <a:pt x="425" y="1174"/>
                    </a:lnTo>
                    <a:lnTo>
                      <a:pt x="432" y="1162"/>
                    </a:lnTo>
                    <a:lnTo>
                      <a:pt x="442" y="1152"/>
                    </a:lnTo>
                    <a:lnTo>
                      <a:pt x="456" y="1146"/>
                    </a:lnTo>
                    <a:lnTo>
                      <a:pt x="470" y="1145"/>
                    </a:lnTo>
                    <a:lnTo>
                      <a:pt x="484" y="1147"/>
                    </a:lnTo>
                    <a:lnTo>
                      <a:pt x="496" y="1154"/>
                    </a:lnTo>
                    <a:lnTo>
                      <a:pt x="576" y="1218"/>
                    </a:lnTo>
                    <a:lnTo>
                      <a:pt x="731" y="1046"/>
                    </a:lnTo>
                    <a:lnTo>
                      <a:pt x="742" y="1036"/>
                    </a:lnTo>
                    <a:lnTo>
                      <a:pt x="755" y="1031"/>
                    </a:lnTo>
                    <a:lnTo>
                      <a:pt x="769" y="1030"/>
                    </a:lnTo>
                    <a:close/>
                    <a:moveTo>
                      <a:pt x="150" y="347"/>
                    </a:moveTo>
                    <a:lnTo>
                      <a:pt x="552" y="347"/>
                    </a:lnTo>
                    <a:lnTo>
                      <a:pt x="548" y="372"/>
                    </a:lnTo>
                    <a:lnTo>
                      <a:pt x="547" y="399"/>
                    </a:lnTo>
                    <a:lnTo>
                      <a:pt x="550" y="439"/>
                    </a:lnTo>
                    <a:lnTo>
                      <a:pt x="559" y="477"/>
                    </a:lnTo>
                    <a:lnTo>
                      <a:pt x="574" y="511"/>
                    </a:lnTo>
                    <a:lnTo>
                      <a:pt x="594" y="544"/>
                    </a:lnTo>
                    <a:lnTo>
                      <a:pt x="618" y="572"/>
                    </a:lnTo>
                    <a:lnTo>
                      <a:pt x="648" y="598"/>
                    </a:lnTo>
                    <a:lnTo>
                      <a:pt x="681" y="618"/>
                    </a:lnTo>
                    <a:lnTo>
                      <a:pt x="715" y="632"/>
                    </a:lnTo>
                    <a:lnTo>
                      <a:pt x="753" y="642"/>
                    </a:lnTo>
                    <a:lnTo>
                      <a:pt x="793" y="645"/>
                    </a:lnTo>
                    <a:lnTo>
                      <a:pt x="1442" y="645"/>
                    </a:lnTo>
                    <a:lnTo>
                      <a:pt x="1482" y="642"/>
                    </a:lnTo>
                    <a:lnTo>
                      <a:pt x="1520" y="632"/>
                    </a:lnTo>
                    <a:lnTo>
                      <a:pt x="1555" y="618"/>
                    </a:lnTo>
                    <a:lnTo>
                      <a:pt x="1588" y="597"/>
                    </a:lnTo>
                    <a:lnTo>
                      <a:pt x="1616" y="572"/>
                    </a:lnTo>
                    <a:lnTo>
                      <a:pt x="1641" y="543"/>
                    </a:lnTo>
                    <a:lnTo>
                      <a:pt x="1661" y="510"/>
                    </a:lnTo>
                    <a:lnTo>
                      <a:pt x="1676" y="475"/>
                    </a:lnTo>
                    <a:lnTo>
                      <a:pt x="1686" y="436"/>
                    </a:lnTo>
                    <a:lnTo>
                      <a:pt x="1689" y="396"/>
                    </a:lnTo>
                    <a:lnTo>
                      <a:pt x="1688" y="371"/>
                    </a:lnTo>
                    <a:lnTo>
                      <a:pt x="1683" y="347"/>
                    </a:lnTo>
                    <a:lnTo>
                      <a:pt x="1987" y="347"/>
                    </a:lnTo>
                    <a:lnTo>
                      <a:pt x="2029" y="349"/>
                    </a:lnTo>
                    <a:lnTo>
                      <a:pt x="2067" y="356"/>
                    </a:lnTo>
                    <a:lnTo>
                      <a:pt x="2101" y="366"/>
                    </a:lnTo>
                    <a:lnTo>
                      <a:pt x="2132" y="379"/>
                    </a:lnTo>
                    <a:lnTo>
                      <a:pt x="2159" y="396"/>
                    </a:lnTo>
                    <a:lnTo>
                      <a:pt x="2182" y="416"/>
                    </a:lnTo>
                    <a:lnTo>
                      <a:pt x="2201" y="438"/>
                    </a:lnTo>
                    <a:lnTo>
                      <a:pt x="2215" y="462"/>
                    </a:lnTo>
                    <a:lnTo>
                      <a:pt x="2226" y="488"/>
                    </a:lnTo>
                    <a:lnTo>
                      <a:pt x="2233" y="517"/>
                    </a:lnTo>
                    <a:lnTo>
                      <a:pt x="2235" y="546"/>
                    </a:lnTo>
                    <a:lnTo>
                      <a:pt x="2235" y="2036"/>
                    </a:lnTo>
                    <a:lnTo>
                      <a:pt x="2210" y="2035"/>
                    </a:lnTo>
                    <a:lnTo>
                      <a:pt x="2186" y="2034"/>
                    </a:lnTo>
                    <a:lnTo>
                      <a:pt x="2118" y="2037"/>
                    </a:lnTo>
                    <a:lnTo>
                      <a:pt x="2051" y="2045"/>
                    </a:lnTo>
                    <a:lnTo>
                      <a:pt x="1987" y="2060"/>
                    </a:lnTo>
                    <a:lnTo>
                      <a:pt x="1987" y="893"/>
                    </a:lnTo>
                    <a:lnTo>
                      <a:pt x="249" y="893"/>
                    </a:lnTo>
                    <a:lnTo>
                      <a:pt x="249" y="2876"/>
                    </a:lnTo>
                    <a:lnTo>
                      <a:pt x="1394" y="2876"/>
                    </a:lnTo>
                    <a:lnTo>
                      <a:pt x="1400" y="2942"/>
                    </a:lnTo>
                    <a:lnTo>
                      <a:pt x="1412" y="3005"/>
                    </a:lnTo>
                    <a:lnTo>
                      <a:pt x="1429" y="3066"/>
                    </a:lnTo>
                    <a:lnTo>
                      <a:pt x="1450" y="3125"/>
                    </a:lnTo>
                    <a:lnTo>
                      <a:pt x="199" y="3125"/>
                    </a:lnTo>
                    <a:lnTo>
                      <a:pt x="163" y="3122"/>
                    </a:lnTo>
                    <a:lnTo>
                      <a:pt x="130" y="3112"/>
                    </a:lnTo>
                    <a:lnTo>
                      <a:pt x="99" y="3097"/>
                    </a:lnTo>
                    <a:lnTo>
                      <a:pt x="71" y="3079"/>
                    </a:lnTo>
                    <a:lnTo>
                      <a:pt x="47" y="3054"/>
                    </a:lnTo>
                    <a:lnTo>
                      <a:pt x="27" y="3027"/>
                    </a:lnTo>
                    <a:lnTo>
                      <a:pt x="13" y="2995"/>
                    </a:lnTo>
                    <a:lnTo>
                      <a:pt x="3" y="2962"/>
                    </a:lnTo>
                    <a:lnTo>
                      <a:pt x="0" y="2926"/>
                    </a:lnTo>
                    <a:lnTo>
                      <a:pt x="0" y="546"/>
                    </a:lnTo>
                    <a:lnTo>
                      <a:pt x="3" y="513"/>
                    </a:lnTo>
                    <a:lnTo>
                      <a:pt x="9" y="483"/>
                    </a:lnTo>
                    <a:lnTo>
                      <a:pt x="21" y="455"/>
                    </a:lnTo>
                    <a:lnTo>
                      <a:pt x="36" y="428"/>
                    </a:lnTo>
                    <a:lnTo>
                      <a:pt x="53" y="405"/>
                    </a:lnTo>
                    <a:lnTo>
                      <a:pt x="71" y="385"/>
                    </a:lnTo>
                    <a:lnTo>
                      <a:pt x="91" y="369"/>
                    </a:lnTo>
                    <a:lnTo>
                      <a:pt x="111" y="358"/>
                    </a:lnTo>
                    <a:lnTo>
                      <a:pt x="131" y="349"/>
                    </a:lnTo>
                    <a:lnTo>
                      <a:pt x="150" y="347"/>
                    </a:lnTo>
                    <a:close/>
                    <a:moveTo>
                      <a:pt x="1118" y="99"/>
                    </a:moveTo>
                    <a:lnTo>
                      <a:pt x="1098" y="102"/>
                    </a:lnTo>
                    <a:lnTo>
                      <a:pt x="1080" y="109"/>
                    </a:lnTo>
                    <a:lnTo>
                      <a:pt x="1065" y="121"/>
                    </a:lnTo>
                    <a:lnTo>
                      <a:pt x="1053" y="136"/>
                    </a:lnTo>
                    <a:lnTo>
                      <a:pt x="1046" y="154"/>
                    </a:lnTo>
                    <a:lnTo>
                      <a:pt x="1043" y="174"/>
                    </a:lnTo>
                    <a:lnTo>
                      <a:pt x="1046" y="194"/>
                    </a:lnTo>
                    <a:lnTo>
                      <a:pt x="1053" y="211"/>
                    </a:lnTo>
                    <a:lnTo>
                      <a:pt x="1065" y="226"/>
                    </a:lnTo>
                    <a:lnTo>
                      <a:pt x="1080" y="238"/>
                    </a:lnTo>
                    <a:lnTo>
                      <a:pt x="1098" y="245"/>
                    </a:lnTo>
                    <a:lnTo>
                      <a:pt x="1118" y="248"/>
                    </a:lnTo>
                    <a:lnTo>
                      <a:pt x="1138" y="245"/>
                    </a:lnTo>
                    <a:lnTo>
                      <a:pt x="1156" y="238"/>
                    </a:lnTo>
                    <a:lnTo>
                      <a:pt x="1170" y="226"/>
                    </a:lnTo>
                    <a:lnTo>
                      <a:pt x="1182" y="211"/>
                    </a:lnTo>
                    <a:lnTo>
                      <a:pt x="1189" y="194"/>
                    </a:lnTo>
                    <a:lnTo>
                      <a:pt x="1193" y="174"/>
                    </a:lnTo>
                    <a:lnTo>
                      <a:pt x="1189" y="154"/>
                    </a:lnTo>
                    <a:lnTo>
                      <a:pt x="1182" y="136"/>
                    </a:lnTo>
                    <a:lnTo>
                      <a:pt x="1170" y="121"/>
                    </a:lnTo>
                    <a:lnTo>
                      <a:pt x="1156" y="109"/>
                    </a:lnTo>
                    <a:lnTo>
                      <a:pt x="1138" y="102"/>
                    </a:lnTo>
                    <a:lnTo>
                      <a:pt x="1118" y="99"/>
                    </a:lnTo>
                    <a:close/>
                    <a:moveTo>
                      <a:pt x="1116" y="0"/>
                    </a:moveTo>
                    <a:lnTo>
                      <a:pt x="1120" y="0"/>
                    </a:lnTo>
                    <a:lnTo>
                      <a:pt x="1150" y="3"/>
                    </a:lnTo>
                    <a:lnTo>
                      <a:pt x="1180" y="11"/>
                    </a:lnTo>
                    <a:lnTo>
                      <a:pt x="1206" y="23"/>
                    </a:lnTo>
                    <a:lnTo>
                      <a:pt x="1230" y="40"/>
                    </a:lnTo>
                    <a:lnTo>
                      <a:pt x="1252" y="61"/>
                    </a:lnTo>
                    <a:lnTo>
                      <a:pt x="1268" y="85"/>
                    </a:lnTo>
                    <a:lnTo>
                      <a:pt x="1281" y="112"/>
                    </a:lnTo>
                    <a:lnTo>
                      <a:pt x="1288" y="141"/>
                    </a:lnTo>
                    <a:lnTo>
                      <a:pt x="1292" y="171"/>
                    </a:lnTo>
                    <a:lnTo>
                      <a:pt x="1292" y="174"/>
                    </a:lnTo>
                    <a:lnTo>
                      <a:pt x="1294" y="194"/>
                    </a:lnTo>
                    <a:lnTo>
                      <a:pt x="1302" y="211"/>
                    </a:lnTo>
                    <a:lnTo>
                      <a:pt x="1314" y="226"/>
                    </a:lnTo>
                    <a:lnTo>
                      <a:pt x="1328" y="238"/>
                    </a:lnTo>
                    <a:lnTo>
                      <a:pt x="1345" y="245"/>
                    </a:lnTo>
                    <a:lnTo>
                      <a:pt x="1365" y="248"/>
                    </a:lnTo>
                    <a:lnTo>
                      <a:pt x="1442" y="248"/>
                    </a:lnTo>
                    <a:lnTo>
                      <a:pt x="1472" y="251"/>
                    </a:lnTo>
                    <a:lnTo>
                      <a:pt x="1499" y="260"/>
                    </a:lnTo>
                    <a:lnTo>
                      <a:pt x="1524" y="274"/>
                    </a:lnTo>
                    <a:lnTo>
                      <a:pt x="1547" y="291"/>
                    </a:lnTo>
                    <a:lnTo>
                      <a:pt x="1564" y="312"/>
                    </a:lnTo>
                    <a:lnTo>
                      <a:pt x="1578" y="338"/>
                    </a:lnTo>
                    <a:lnTo>
                      <a:pt x="1587" y="366"/>
                    </a:lnTo>
                    <a:lnTo>
                      <a:pt x="1590" y="396"/>
                    </a:lnTo>
                    <a:lnTo>
                      <a:pt x="1590" y="399"/>
                    </a:lnTo>
                    <a:lnTo>
                      <a:pt x="1587" y="428"/>
                    </a:lnTo>
                    <a:lnTo>
                      <a:pt x="1578" y="456"/>
                    </a:lnTo>
                    <a:lnTo>
                      <a:pt x="1564" y="481"/>
                    </a:lnTo>
                    <a:lnTo>
                      <a:pt x="1547" y="503"/>
                    </a:lnTo>
                    <a:lnTo>
                      <a:pt x="1524" y="521"/>
                    </a:lnTo>
                    <a:lnTo>
                      <a:pt x="1499" y="534"/>
                    </a:lnTo>
                    <a:lnTo>
                      <a:pt x="1472" y="543"/>
                    </a:lnTo>
                    <a:lnTo>
                      <a:pt x="1442" y="546"/>
                    </a:lnTo>
                    <a:lnTo>
                      <a:pt x="793" y="546"/>
                    </a:lnTo>
                    <a:lnTo>
                      <a:pt x="764" y="543"/>
                    </a:lnTo>
                    <a:lnTo>
                      <a:pt x="736" y="534"/>
                    </a:lnTo>
                    <a:lnTo>
                      <a:pt x="711" y="521"/>
                    </a:lnTo>
                    <a:lnTo>
                      <a:pt x="689" y="503"/>
                    </a:lnTo>
                    <a:lnTo>
                      <a:pt x="671" y="481"/>
                    </a:lnTo>
                    <a:lnTo>
                      <a:pt x="657" y="456"/>
                    </a:lnTo>
                    <a:lnTo>
                      <a:pt x="649" y="428"/>
                    </a:lnTo>
                    <a:lnTo>
                      <a:pt x="646" y="399"/>
                    </a:lnTo>
                    <a:lnTo>
                      <a:pt x="646" y="396"/>
                    </a:lnTo>
                    <a:lnTo>
                      <a:pt x="649" y="366"/>
                    </a:lnTo>
                    <a:lnTo>
                      <a:pt x="657" y="338"/>
                    </a:lnTo>
                    <a:lnTo>
                      <a:pt x="671" y="312"/>
                    </a:lnTo>
                    <a:lnTo>
                      <a:pt x="689" y="291"/>
                    </a:lnTo>
                    <a:lnTo>
                      <a:pt x="711" y="274"/>
                    </a:lnTo>
                    <a:lnTo>
                      <a:pt x="736" y="260"/>
                    </a:lnTo>
                    <a:lnTo>
                      <a:pt x="764" y="251"/>
                    </a:lnTo>
                    <a:lnTo>
                      <a:pt x="793" y="248"/>
                    </a:lnTo>
                    <a:lnTo>
                      <a:pt x="870" y="248"/>
                    </a:lnTo>
                    <a:lnTo>
                      <a:pt x="889" y="245"/>
                    </a:lnTo>
                    <a:lnTo>
                      <a:pt x="907" y="238"/>
                    </a:lnTo>
                    <a:lnTo>
                      <a:pt x="922" y="226"/>
                    </a:lnTo>
                    <a:lnTo>
                      <a:pt x="933" y="211"/>
                    </a:lnTo>
                    <a:lnTo>
                      <a:pt x="941" y="194"/>
                    </a:lnTo>
                    <a:lnTo>
                      <a:pt x="944" y="174"/>
                    </a:lnTo>
                    <a:lnTo>
                      <a:pt x="944" y="171"/>
                    </a:lnTo>
                    <a:lnTo>
                      <a:pt x="947" y="141"/>
                    </a:lnTo>
                    <a:lnTo>
                      <a:pt x="954" y="112"/>
                    </a:lnTo>
                    <a:lnTo>
                      <a:pt x="967" y="85"/>
                    </a:lnTo>
                    <a:lnTo>
                      <a:pt x="984" y="61"/>
                    </a:lnTo>
                    <a:lnTo>
                      <a:pt x="1005" y="40"/>
                    </a:lnTo>
                    <a:lnTo>
                      <a:pt x="1029" y="23"/>
                    </a:lnTo>
                    <a:lnTo>
                      <a:pt x="1056" y="11"/>
                    </a:lnTo>
                    <a:lnTo>
                      <a:pt x="1085" y="3"/>
                    </a:lnTo>
                    <a:lnTo>
                      <a:pt x="1116" y="0"/>
                    </a:lnTo>
                    <a:close/>
                  </a:path>
                </a:pathLst>
              </a:custGeom>
              <a:solidFill>
                <a:srgbClr val="2F77E5"/>
              </a:solidFill>
              <a:ln w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rgbClr val="7086A4"/>
                    </a:gs>
                    <a:gs pos="83000">
                      <a:srgbClr val="7086A4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3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sp>
          <p:nvSpPr>
            <p:cNvPr id="222" name="직사각형 221">
              <a:extLst>
                <a:ext uri="{FF2B5EF4-FFF2-40B4-BE49-F238E27FC236}">
                  <a16:creationId xmlns:a16="http://schemas.microsoft.com/office/drawing/2014/main" id="{D8C33685-B554-0472-1202-BA7DE372193D}"/>
                </a:ext>
              </a:extLst>
            </p:cNvPr>
            <p:cNvSpPr/>
            <p:nvPr/>
          </p:nvSpPr>
          <p:spPr>
            <a:xfrm flipH="1">
              <a:off x="415402" y="927753"/>
              <a:ext cx="11730058" cy="5870776"/>
            </a:xfrm>
            <a:prstGeom prst="rect">
              <a:avLst/>
            </a:prstGeom>
            <a:solidFill>
              <a:schemeClr val="bg1"/>
            </a:solidFill>
            <a:ln w="6985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rgbClr val="7086A4"/>
                  </a:gs>
                  <a:gs pos="83000">
                    <a:srgbClr val="7086A4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83F4DC98-14FF-CC1A-EB8F-F9034BA86FAF}"/>
              </a:ext>
            </a:extLst>
          </p:cNvPr>
          <p:cNvSpPr/>
          <p:nvPr/>
        </p:nvSpPr>
        <p:spPr>
          <a:xfrm>
            <a:off x="1427195" y="75535"/>
            <a:ext cx="4199256" cy="5959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7086A4"/>
                </a:solidFill>
                <a:effectLst/>
                <a:uLnTx/>
                <a:uFillTx/>
                <a:latin typeface="나눔바른펜" panose="020B0503000000000000" pitchFamily="50" charset="-127"/>
                <a:ea typeface="나눔바른펜" panose="020B0503000000000000" pitchFamily="50" charset="-127"/>
                <a:cs typeface="+mn-cs"/>
              </a:rPr>
              <a:t>CONTENTS 2. 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바른펜" panose="020B0503000000000000" pitchFamily="50" charset="-127"/>
                <a:ea typeface="나눔바른펜" panose="020B0503000000000000" pitchFamily="50" charset="-127"/>
                <a:cs typeface="+mn-cs"/>
              </a:rPr>
              <a:t>프로젝트 </a:t>
            </a:r>
            <a:r>
              <a:rPr lang="ko-KR" altLang="en-US" b="1" dirty="0">
                <a:solidFill>
                  <a:prstClr val="white">
                    <a:lumMod val="50000"/>
                  </a:prst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기능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바른펜" panose="020B0503000000000000" pitchFamily="50" charset="-127"/>
                <a:ea typeface="나눔바른펜" panose="020B0503000000000000" pitchFamily="50" charset="-127"/>
                <a:cs typeface="+mn-cs"/>
              </a:rPr>
              <a:t> 설명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나눔바른펜" panose="020B0503000000000000" pitchFamily="50" charset="-127"/>
              <a:ea typeface="나눔바른펜" panose="020B0503000000000000" pitchFamily="50" charset="-127"/>
              <a:cs typeface="+mn-cs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6A4345E7-BC5E-138B-C737-1044977CEDBA}"/>
              </a:ext>
            </a:extLst>
          </p:cNvPr>
          <p:cNvGrpSpPr/>
          <p:nvPr/>
        </p:nvGrpSpPr>
        <p:grpSpPr>
          <a:xfrm>
            <a:off x="844575" y="1175026"/>
            <a:ext cx="7691754" cy="5069515"/>
            <a:chOff x="508910" y="1185399"/>
            <a:chExt cx="6904675" cy="4191042"/>
          </a:xfrm>
        </p:grpSpPr>
        <p:sp>
          <p:nvSpPr>
            <p:cNvPr id="8" name="자유형 23">
              <a:extLst>
                <a:ext uri="{FF2B5EF4-FFF2-40B4-BE49-F238E27FC236}">
                  <a16:creationId xmlns:a16="http://schemas.microsoft.com/office/drawing/2014/main" id="{30C14B09-09E8-7BE9-0B2D-D077AA53DD58}"/>
                </a:ext>
              </a:extLst>
            </p:cNvPr>
            <p:cNvSpPr/>
            <p:nvPr/>
          </p:nvSpPr>
          <p:spPr>
            <a:xfrm>
              <a:off x="508910" y="1201017"/>
              <a:ext cx="6904675" cy="4175424"/>
            </a:xfrm>
            <a:custGeom>
              <a:avLst/>
              <a:gdLst>
                <a:gd name="connsiteX0" fmla="*/ 81769 w 5216472"/>
                <a:gd name="connsiteY0" fmla="*/ 0 h 3221393"/>
                <a:gd name="connsiteX1" fmla="*/ 1144844 w 5216472"/>
                <a:gd name="connsiteY1" fmla="*/ 0 h 3221393"/>
                <a:gd name="connsiteX2" fmla="*/ 1226612 w 5216472"/>
                <a:gd name="connsiteY2" fmla="*/ 81768 h 3221393"/>
                <a:gd name="connsiteX3" fmla="*/ 1226612 w 5216472"/>
                <a:gd name="connsiteY3" fmla="*/ 342900 h 3221393"/>
                <a:gd name="connsiteX4" fmla="*/ 5117711 w 5216472"/>
                <a:gd name="connsiteY4" fmla="*/ 342900 h 3221393"/>
                <a:gd name="connsiteX5" fmla="*/ 5124329 w 5216472"/>
                <a:gd name="connsiteY5" fmla="*/ 344236 h 3221393"/>
                <a:gd name="connsiteX6" fmla="*/ 5140271 w 5216472"/>
                <a:gd name="connsiteY6" fmla="*/ 344236 h 3221393"/>
                <a:gd name="connsiteX7" fmla="*/ 5140271 w 5216472"/>
                <a:gd name="connsiteY7" fmla="*/ 347455 h 3221393"/>
                <a:gd name="connsiteX8" fmla="*/ 5156153 w 5216472"/>
                <a:gd name="connsiteY8" fmla="*/ 350661 h 3221393"/>
                <a:gd name="connsiteX9" fmla="*/ 5216472 w 5216472"/>
                <a:gd name="connsiteY9" fmla="*/ 441661 h 3221393"/>
                <a:gd name="connsiteX10" fmla="*/ 5216472 w 5216472"/>
                <a:gd name="connsiteY10" fmla="*/ 3122632 h 3221393"/>
                <a:gd name="connsiteX11" fmla="*/ 5117711 w 5216472"/>
                <a:gd name="connsiteY11" fmla="*/ 3221393 h 3221393"/>
                <a:gd name="connsiteX12" fmla="*/ 98763 w 5216472"/>
                <a:gd name="connsiteY12" fmla="*/ 3221393 h 3221393"/>
                <a:gd name="connsiteX13" fmla="*/ 2 w 5216472"/>
                <a:gd name="connsiteY13" fmla="*/ 3122632 h 3221393"/>
                <a:gd name="connsiteX14" fmla="*/ 2 w 5216472"/>
                <a:gd name="connsiteY14" fmla="*/ 2878493 h 3221393"/>
                <a:gd name="connsiteX15" fmla="*/ 0 w 5216472"/>
                <a:gd name="connsiteY15" fmla="*/ 2878493 h 3221393"/>
                <a:gd name="connsiteX16" fmla="*/ 0 w 5216472"/>
                <a:gd name="connsiteY16" fmla="*/ 939438 h 3221393"/>
                <a:gd name="connsiteX17" fmla="*/ 0 w 5216472"/>
                <a:gd name="connsiteY17" fmla="*/ 439215 h 3221393"/>
                <a:gd name="connsiteX18" fmla="*/ 0 w 5216472"/>
                <a:gd name="connsiteY18" fmla="*/ 81768 h 3221393"/>
                <a:gd name="connsiteX19" fmla="*/ 81769 w 5216472"/>
                <a:gd name="connsiteY19" fmla="*/ 0 h 3221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216472" h="3221393">
                  <a:moveTo>
                    <a:pt x="81769" y="0"/>
                  </a:moveTo>
                  <a:lnTo>
                    <a:pt x="1144844" y="0"/>
                  </a:lnTo>
                  <a:cubicBezTo>
                    <a:pt x="1190003" y="0"/>
                    <a:pt x="1226612" y="36609"/>
                    <a:pt x="1226612" y="81768"/>
                  </a:cubicBezTo>
                  <a:lnTo>
                    <a:pt x="1226612" y="342900"/>
                  </a:lnTo>
                  <a:lnTo>
                    <a:pt x="5117711" y="342900"/>
                  </a:lnTo>
                  <a:lnTo>
                    <a:pt x="5124329" y="344236"/>
                  </a:lnTo>
                  <a:lnTo>
                    <a:pt x="5140271" y="344236"/>
                  </a:lnTo>
                  <a:lnTo>
                    <a:pt x="5140271" y="347455"/>
                  </a:lnTo>
                  <a:lnTo>
                    <a:pt x="5156153" y="350661"/>
                  </a:lnTo>
                  <a:cubicBezTo>
                    <a:pt x="5191600" y="365654"/>
                    <a:pt x="5216472" y="400753"/>
                    <a:pt x="5216472" y="441661"/>
                  </a:cubicBezTo>
                  <a:lnTo>
                    <a:pt x="5216472" y="3122632"/>
                  </a:lnTo>
                  <a:cubicBezTo>
                    <a:pt x="5216472" y="3177176"/>
                    <a:pt x="5172255" y="3221393"/>
                    <a:pt x="5117711" y="3221393"/>
                  </a:cubicBezTo>
                  <a:lnTo>
                    <a:pt x="98763" y="3221393"/>
                  </a:lnTo>
                  <a:cubicBezTo>
                    <a:pt x="44219" y="3221393"/>
                    <a:pt x="2" y="3177176"/>
                    <a:pt x="2" y="3122632"/>
                  </a:cubicBezTo>
                  <a:lnTo>
                    <a:pt x="2" y="2878493"/>
                  </a:lnTo>
                  <a:lnTo>
                    <a:pt x="0" y="2878493"/>
                  </a:lnTo>
                  <a:lnTo>
                    <a:pt x="0" y="939438"/>
                  </a:lnTo>
                  <a:lnTo>
                    <a:pt x="0" y="439215"/>
                  </a:lnTo>
                  <a:lnTo>
                    <a:pt x="0" y="81768"/>
                  </a:lnTo>
                  <a:cubicBezTo>
                    <a:pt x="0" y="36609"/>
                    <a:pt x="36609" y="0"/>
                    <a:pt x="81769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solidFill>
                <a:schemeClr val="tx2"/>
              </a:solidFill>
            </a:ln>
            <a:effectLst>
              <a:outerShdw dist="88900" dir="8100000" algn="tr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tIns="684000" rtlCol="0" anchor="ctr">
              <a:noAutofit/>
            </a:bodyPr>
            <a:lstStyle/>
            <a:p>
              <a:pPr algn="ctr" latinLnBrk="0">
                <a:defRPr/>
              </a:pPr>
              <a:endParaRPr lang="en-US" altLang="ko-KR" sz="700" kern="0" dirty="0">
                <a:solidFill>
                  <a:srgbClr val="44546A"/>
                </a:solidFill>
              </a:endParaRPr>
            </a:p>
          </p:txBody>
        </p:sp>
        <p:sp>
          <p:nvSpPr>
            <p:cNvPr id="9" name="사각형: 둥근 모서리 11">
              <a:extLst>
                <a:ext uri="{FF2B5EF4-FFF2-40B4-BE49-F238E27FC236}">
                  <a16:creationId xmlns:a16="http://schemas.microsoft.com/office/drawing/2014/main" id="{50088AF2-9D0E-4125-D75D-2C43B4815CAC}"/>
                </a:ext>
              </a:extLst>
            </p:cNvPr>
            <p:cNvSpPr/>
            <p:nvPr/>
          </p:nvSpPr>
          <p:spPr>
            <a:xfrm>
              <a:off x="508910" y="1185399"/>
              <a:ext cx="1609257" cy="482715"/>
            </a:xfrm>
            <a:prstGeom prst="roundRect">
              <a:avLst>
                <a:gd name="adj" fmla="val 8007"/>
              </a:avLst>
            </a:prstGeom>
            <a:solidFill>
              <a:srgbClr val="52677C"/>
            </a:solidFill>
            <a:ln w="28575">
              <a:solidFill>
                <a:schemeClr val="tx2"/>
              </a:solidFill>
            </a:ln>
            <a:effectLst>
              <a:outerShdw dist="38100" dir="8100000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>
                <a:defRPr/>
              </a:pPr>
              <a:r>
                <a:rPr lang="en-US" altLang="ko-KR" sz="1400" b="1" dirty="0">
                  <a:solidFill>
                    <a:schemeClr val="bg1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data_insert.py</a:t>
              </a:r>
              <a:endParaRPr lang="ko-KR" altLang="en-US" sz="14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9C11D37A-CE64-B370-56DF-A97EEAD476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26564" y="1767632"/>
              <a:ext cx="6469365" cy="3522561"/>
            </a:xfrm>
            <a:prstGeom prst="rect">
              <a:avLst/>
            </a:prstGeom>
          </p:spPr>
        </p:pic>
        <p:sp>
          <p:nvSpPr>
            <p:cNvPr id="11" name="모서리가 둥근 직사각형 1">
              <a:extLst>
                <a:ext uri="{FF2B5EF4-FFF2-40B4-BE49-F238E27FC236}">
                  <a16:creationId xmlns:a16="http://schemas.microsoft.com/office/drawing/2014/main" id="{D24D5C96-B5CF-ABAE-EDEA-2AE38220536F}"/>
                </a:ext>
              </a:extLst>
            </p:cNvPr>
            <p:cNvSpPr/>
            <p:nvPr/>
          </p:nvSpPr>
          <p:spPr>
            <a:xfrm>
              <a:off x="4823796" y="1681384"/>
              <a:ext cx="2570370" cy="639656"/>
            </a:xfrm>
            <a:prstGeom prst="roundRect">
              <a:avLst>
                <a:gd name="adj" fmla="val 10099"/>
              </a:avLst>
            </a:prstGeom>
            <a:solidFill>
              <a:srgbClr val="F2F2F2"/>
            </a:solidFill>
            <a:ln>
              <a:solidFill>
                <a:schemeClr val="tx2">
                  <a:lumMod val="20000"/>
                  <a:lumOff val="80000"/>
                </a:schemeClr>
              </a:solidFill>
            </a:ln>
            <a:effectLst>
              <a:outerShdw blurRad="50800" dist="12700" dir="2700000" algn="tl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 err="1">
                  <a:solidFill>
                    <a:srgbClr val="425267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MySql</a:t>
              </a:r>
              <a:r>
                <a:rPr lang="ko-KR" altLang="en-US" sz="1000" b="1" dirty="0">
                  <a:solidFill>
                    <a:srgbClr val="425267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에 만들어 놓은 테이블에 데이터들 넣기</a:t>
              </a:r>
            </a:p>
          </p:txBody>
        </p:sp>
        <p:sp>
          <p:nvSpPr>
            <p:cNvPr id="12" name="모서리가 둥근 직사각형 1">
              <a:extLst>
                <a:ext uri="{FF2B5EF4-FFF2-40B4-BE49-F238E27FC236}">
                  <a16:creationId xmlns:a16="http://schemas.microsoft.com/office/drawing/2014/main" id="{AD6D33C8-6445-82E8-A007-939D74F47EC3}"/>
                </a:ext>
              </a:extLst>
            </p:cNvPr>
            <p:cNvSpPr/>
            <p:nvPr/>
          </p:nvSpPr>
          <p:spPr>
            <a:xfrm>
              <a:off x="1983284" y="2321040"/>
              <a:ext cx="2432458" cy="788634"/>
            </a:xfrm>
            <a:prstGeom prst="roundRect">
              <a:avLst>
                <a:gd name="adj" fmla="val 10099"/>
              </a:avLst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20000"/>
                  <a:lumOff val="80000"/>
                </a:schemeClr>
              </a:solidFill>
            </a:ln>
            <a:effectLst>
              <a:outerShdw blurRad="50800" dist="12700" dir="2700000" algn="tl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0" lang="ko-KR" altLang="ko-KR" sz="900" b="1" i="1" u="none" strike="noStrike" cap="none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csv의</a:t>
              </a:r>
              <a:r>
                <a:rPr kumimoji="0" lang="ko-KR" altLang="ko-KR" sz="900" b="1" i="1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 </a:t>
              </a:r>
              <a:r>
                <a:rPr kumimoji="0" lang="ko-KR" altLang="ko-KR" sz="900" b="1" i="1" u="none" strike="noStrike" cap="none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열데이터'date_day</a:t>
              </a:r>
              <a:r>
                <a:rPr kumimoji="0" lang="ko-KR" altLang="ko-KR" sz="900" b="1" i="1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, </a:t>
              </a:r>
              <a:r>
                <a:rPr kumimoji="0" lang="ko-KR" altLang="ko-KR" sz="900" b="1" i="1" u="none" strike="noStrike" cap="none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total_cases</a:t>
              </a:r>
              <a:r>
                <a:rPr kumimoji="0" lang="ko-KR" altLang="ko-KR" sz="900" b="1" i="1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, </a:t>
              </a:r>
              <a:r>
                <a:rPr kumimoji="0" lang="ko-KR" altLang="ko-KR" sz="900" b="1" i="1" u="none" strike="noStrike" cap="none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total_deaths,people_vaccinated</a:t>
              </a:r>
              <a:r>
                <a:rPr kumimoji="0" lang="ko-KR" altLang="ko-KR" sz="900" b="1" i="1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' 중 </a:t>
              </a:r>
              <a:r>
                <a:rPr kumimoji="0" lang="ko-KR" altLang="ko-KR" sz="900" b="1" i="1" u="none" strike="noStrike" cap="none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Nan이</a:t>
              </a:r>
              <a:r>
                <a:rPr kumimoji="0" lang="ko-KR" altLang="ko-KR" sz="900" b="1" i="1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 있어</a:t>
              </a:r>
              <a:br>
                <a:rPr kumimoji="0" lang="ko-KR" altLang="ko-KR" sz="900" b="1" i="1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나눔바른펜" panose="020B0503000000000000" pitchFamily="50" charset="-127"/>
                  <a:ea typeface="나눔바른펜" panose="020B0503000000000000" pitchFamily="50" charset="-127"/>
                </a:rPr>
              </a:br>
              <a:r>
                <a:rPr kumimoji="0" lang="ko-KR" altLang="ko-KR" sz="900" b="1" i="1" u="none" strike="noStrike" cap="none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float</a:t>
              </a:r>
              <a:r>
                <a:rPr kumimoji="0" lang="ko-KR" altLang="ko-KR" sz="900" b="1" i="1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()함수가 제대로 작동하지 않아 빈 문자열을 0.0으로 변환하는 함수를 작성</a:t>
              </a:r>
              <a:r>
                <a:rPr lang="en-US" altLang="ko-KR" sz="1000" b="1" dirty="0">
                  <a:solidFill>
                    <a:schemeClr val="bg1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.</a:t>
              </a:r>
              <a:endParaRPr lang="ko-KR" altLang="en-US" sz="10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764E53D7-33B7-2463-A35D-29D8E2A9DDF6}"/>
                </a:ext>
              </a:extLst>
            </p:cNvPr>
            <p:cNvSpPr/>
            <p:nvPr/>
          </p:nvSpPr>
          <p:spPr>
            <a:xfrm>
              <a:off x="636608" y="2452198"/>
              <a:ext cx="1036228" cy="597731"/>
            </a:xfrm>
            <a:prstGeom prst="rect">
              <a:avLst/>
            </a:prstGeom>
            <a:noFill/>
            <a:ln w="12700">
              <a:solidFill>
                <a:srgbClr val="7086A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9058281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89000"/>
              </a:schemeClr>
            </a:gs>
            <a:gs pos="7000">
              <a:schemeClr val="bg1"/>
            </a:gs>
            <a:gs pos="27000">
              <a:schemeClr val="bg1"/>
            </a:gs>
            <a:gs pos="97000">
              <a:srgbClr val="7086A4">
                <a:alpha val="47000"/>
                <a:lumMod val="86000"/>
              </a:srgb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8" name="그룹 217">
            <a:extLst>
              <a:ext uri="{FF2B5EF4-FFF2-40B4-BE49-F238E27FC236}">
                <a16:creationId xmlns:a16="http://schemas.microsoft.com/office/drawing/2014/main" id="{63FFF97E-BC79-CD3E-91A8-19ADF2D780DC}"/>
              </a:ext>
            </a:extLst>
          </p:cNvPr>
          <p:cNvGrpSpPr/>
          <p:nvPr/>
        </p:nvGrpSpPr>
        <p:grpSpPr>
          <a:xfrm>
            <a:off x="171450" y="133350"/>
            <a:ext cx="11849100" cy="6591300"/>
            <a:chOff x="342900" y="266700"/>
            <a:chExt cx="11849100" cy="6591300"/>
          </a:xfrm>
        </p:grpSpPr>
        <p:sp>
          <p:nvSpPr>
            <p:cNvPr id="219" name="사각형: 둥근 한쪽 모서리 218">
              <a:extLst>
                <a:ext uri="{FF2B5EF4-FFF2-40B4-BE49-F238E27FC236}">
                  <a16:creationId xmlns:a16="http://schemas.microsoft.com/office/drawing/2014/main" id="{4E3AB00F-D1AE-6912-7862-848DE2F772A5}"/>
                </a:ext>
              </a:extLst>
            </p:cNvPr>
            <p:cNvSpPr/>
            <p:nvPr/>
          </p:nvSpPr>
          <p:spPr>
            <a:xfrm flipH="1">
              <a:off x="342900" y="266700"/>
              <a:ext cx="11849100" cy="6591300"/>
            </a:xfrm>
            <a:prstGeom prst="round1Rect">
              <a:avLst>
                <a:gd name="adj" fmla="val 1403"/>
              </a:avLst>
            </a:prstGeom>
            <a:solidFill>
              <a:schemeClr val="bg1">
                <a:lumMod val="95000"/>
              </a:schemeClr>
            </a:solidFill>
            <a:ln w="6985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rgbClr val="7086A4"/>
                  </a:gs>
                  <a:gs pos="83000">
                    <a:srgbClr val="7086A4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  <a:effectLst>
              <a:outerShdw blurRad="279400" dist="63500" dir="10800000" algn="r" rotWithShape="0">
                <a:srgbClr val="134FC7">
                  <a:alpha val="1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220" name="그룹 219">
              <a:extLst>
                <a:ext uri="{FF2B5EF4-FFF2-40B4-BE49-F238E27FC236}">
                  <a16:creationId xmlns:a16="http://schemas.microsoft.com/office/drawing/2014/main" id="{5B682620-579C-E87A-7DDA-453D1C810D9D}"/>
                </a:ext>
              </a:extLst>
            </p:cNvPr>
            <p:cNvGrpSpPr/>
            <p:nvPr/>
          </p:nvGrpSpPr>
          <p:grpSpPr>
            <a:xfrm>
              <a:off x="385760" y="300036"/>
              <a:ext cx="11806239" cy="552451"/>
              <a:chOff x="385760" y="300036"/>
              <a:chExt cx="11806239" cy="552451"/>
            </a:xfrm>
          </p:grpSpPr>
          <p:sp>
            <p:nvSpPr>
              <p:cNvPr id="228" name="사각형: 둥근 한쪽 모서리 227">
                <a:extLst>
                  <a:ext uri="{FF2B5EF4-FFF2-40B4-BE49-F238E27FC236}">
                    <a16:creationId xmlns:a16="http://schemas.microsoft.com/office/drawing/2014/main" id="{6847622E-E81E-8434-6A6A-BEAAFE9DDC6E}"/>
                  </a:ext>
                </a:extLst>
              </p:cNvPr>
              <p:cNvSpPr/>
              <p:nvPr/>
            </p:nvSpPr>
            <p:spPr>
              <a:xfrm flipH="1">
                <a:off x="385760" y="304800"/>
                <a:ext cx="11806239" cy="547687"/>
              </a:xfrm>
              <a:prstGeom prst="round1Rect">
                <a:avLst>
                  <a:gd name="adj" fmla="val 12707"/>
                </a:avLst>
              </a:prstGeom>
              <a:solidFill>
                <a:schemeClr val="bg1"/>
              </a:solidFill>
              <a:ln w="6985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rgbClr val="7086A4"/>
                    </a:gs>
                    <a:gs pos="83000">
                      <a:srgbClr val="7086A4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7086A4"/>
                    </a:solidFill>
                    <a:effectLst/>
                    <a:uLnTx/>
                    <a:uFillTx/>
                    <a:latin typeface="나눔바른펜" panose="020B0503000000000000" pitchFamily="50" charset="-127"/>
                    <a:ea typeface="나눔바른펜" panose="020B0503000000000000" pitchFamily="50" charset="-127"/>
                    <a:cs typeface="+mn-cs"/>
                  </a:rPr>
                  <a:t>              </a:t>
                </a:r>
                <a:endPara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나눔바른펜" panose="020B0503000000000000" pitchFamily="50" charset="-127"/>
                  <a:ea typeface="나눔바른펜" panose="020B0503000000000000" pitchFamily="50" charset="-127"/>
                  <a:cs typeface="+mn-cs"/>
                </a:endParaRPr>
              </a:p>
            </p:txBody>
          </p:sp>
          <p:grpSp>
            <p:nvGrpSpPr>
              <p:cNvPr id="229" name="그룹 228">
                <a:extLst>
                  <a:ext uri="{FF2B5EF4-FFF2-40B4-BE49-F238E27FC236}">
                    <a16:creationId xmlns:a16="http://schemas.microsoft.com/office/drawing/2014/main" id="{D2D08E23-6065-8847-9C0F-F90EBBA2BA9C}"/>
                  </a:ext>
                </a:extLst>
              </p:cNvPr>
              <p:cNvGrpSpPr/>
              <p:nvPr/>
            </p:nvGrpSpPr>
            <p:grpSpPr>
              <a:xfrm>
                <a:off x="385760" y="300036"/>
                <a:ext cx="1188248" cy="547688"/>
                <a:chOff x="385760" y="300036"/>
                <a:chExt cx="1188248" cy="547688"/>
              </a:xfrm>
            </p:grpSpPr>
            <p:sp>
              <p:nvSpPr>
                <p:cNvPr id="230" name="사각형: 둥근 한쪽 모서리 229">
                  <a:extLst>
                    <a:ext uri="{FF2B5EF4-FFF2-40B4-BE49-F238E27FC236}">
                      <a16:creationId xmlns:a16="http://schemas.microsoft.com/office/drawing/2014/main" id="{8DD9A580-CAEB-AEA6-D485-0CA96FAB7289}"/>
                    </a:ext>
                  </a:extLst>
                </p:cNvPr>
                <p:cNvSpPr/>
                <p:nvPr/>
              </p:nvSpPr>
              <p:spPr>
                <a:xfrm flipH="1">
                  <a:off x="385760" y="300037"/>
                  <a:ext cx="528640" cy="547687"/>
                </a:xfrm>
                <a:prstGeom prst="round1Rect">
                  <a:avLst>
                    <a:gd name="adj" fmla="val 11356"/>
                  </a:avLst>
                </a:prstGeom>
                <a:solidFill>
                  <a:srgbClr val="425267"/>
                </a:solidFill>
                <a:ln w="69850"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rgbClr val="7086A4"/>
                      </a:gs>
                      <a:gs pos="83000">
                        <a:srgbClr val="7086A4"/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ko-KR" alt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맑은 고딕" panose="020B0503020000020004" pitchFamily="50" charset="-127"/>
                      <a:cs typeface="+mn-cs"/>
                    </a:rPr>
                    <a:t>←</a:t>
                  </a:r>
                </a:p>
              </p:txBody>
            </p:sp>
            <p:sp>
              <p:nvSpPr>
                <p:cNvPr id="231" name="직사각형 230">
                  <a:extLst>
                    <a:ext uri="{FF2B5EF4-FFF2-40B4-BE49-F238E27FC236}">
                      <a16:creationId xmlns:a16="http://schemas.microsoft.com/office/drawing/2014/main" id="{A13DB1ED-0C73-758C-A487-44F952B4CF30}"/>
                    </a:ext>
                  </a:extLst>
                </p:cNvPr>
                <p:cNvSpPr/>
                <p:nvPr/>
              </p:nvSpPr>
              <p:spPr>
                <a:xfrm flipH="1">
                  <a:off x="914400" y="300036"/>
                  <a:ext cx="528640" cy="547687"/>
                </a:xfrm>
                <a:prstGeom prst="rect">
                  <a:avLst/>
                </a:prstGeom>
                <a:solidFill>
                  <a:srgbClr val="7086A4"/>
                </a:solidFill>
                <a:ln w="69850"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rgbClr val="7086A4"/>
                      </a:gs>
                      <a:gs pos="83000">
                        <a:srgbClr val="7086A4"/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32" name="Freeform 9">
                  <a:extLst>
                    <a:ext uri="{FF2B5EF4-FFF2-40B4-BE49-F238E27FC236}">
                      <a16:creationId xmlns:a16="http://schemas.microsoft.com/office/drawing/2014/main" id="{7F1EDDBC-EE1E-EAC7-5F06-AC3CC8BAED7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64201" y="467495"/>
                  <a:ext cx="176429" cy="232832"/>
                </a:xfrm>
                <a:custGeom>
                  <a:avLst/>
                  <a:gdLst>
                    <a:gd name="T0" fmla="*/ 1093 w 9310"/>
                    <a:gd name="T1" fmla="*/ 12245 h 12286"/>
                    <a:gd name="T2" fmla="*/ 582 w 9310"/>
                    <a:gd name="T3" fmla="*/ 12007 h 12286"/>
                    <a:gd name="T4" fmla="*/ 279 w 9310"/>
                    <a:gd name="T5" fmla="*/ 11710 h 12286"/>
                    <a:gd name="T6" fmla="*/ 42 w 9310"/>
                    <a:gd name="T7" fmla="*/ 11209 h 12286"/>
                    <a:gd name="T8" fmla="*/ 0 w 9310"/>
                    <a:gd name="T9" fmla="*/ 1919 h 12286"/>
                    <a:gd name="T10" fmla="*/ 117 w 9310"/>
                    <a:gd name="T11" fmla="*/ 1260 h 12286"/>
                    <a:gd name="T12" fmla="*/ 498 w 9310"/>
                    <a:gd name="T13" fmla="*/ 629 h 12286"/>
                    <a:gd name="T14" fmla="*/ 1088 w 9310"/>
                    <a:gd name="T15" fmla="*/ 189 h 12286"/>
                    <a:gd name="T16" fmla="*/ 1821 w 9310"/>
                    <a:gd name="T17" fmla="*/ 1 h 12286"/>
                    <a:gd name="T18" fmla="*/ 7682 w 9310"/>
                    <a:gd name="T19" fmla="*/ 22 h 12286"/>
                    <a:gd name="T20" fmla="*/ 8385 w 9310"/>
                    <a:gd name="T21" fmla="*/ 278 h 12286"/>
                    <a:gd name="T22" fmla="*/ 8929 w 9310"/>
                    <a:gd name="T23" fmla="*/ 772 h 12286"/>
                    <a:gd name="T24" fmla="*/ 9250 w 9310"/>
                    <a:gd name="T25" fmla="*/ 1440 h 12286"/>
                    <a:gd name="T26" fmla="*/ 9310 w 9310"/>
                    <a:gd name="T27" fmla="*/ 8471 h 12286"/>
                    <a:gd name="T28" fmla="*/ 9201 w 9310"/>
                    <a:gd name="T29" fmla="*/ 8777 h 12286"/>
                    <a:gd name="T30" fmla="*/ 8880 w 9310"/>
                    <a:gd name="T31" fmla="*/ 8949 h 12286"/>
                    <a:gd name="T32" fmla="*/ 8601 w 9310"/>
                    <a:gd name="T33" fmla="*/ 8894 h 12286"/>
                    <a:gd name="T34" fmla="*/ 8370 w 9310"/>
                    <a:gd name="T35" fmla="*/ 8615 h 12286"/>
                    <a:gd name="T36" fmla="*/ 8349 w 9310"/>
                    <a:gd name="T37" fmla="*/ 1870 h 12286"/>
                    <a:gd name="T38" fmla="*/ 8255 w 9310"/>
                    <a:gd name="T39" fmla="*/ 1503 h 12286"/>
                    <a:gd name="T40" fmla="*/ 8035 w 9310"/>
                    <a:gd name="T41" fmla="*/ 1209 h 12286"/>
                    <a:gd name="T42" fmla="*/ 7720 w 9310"/>
                    <a:gd name="T43" fmla="*/ 1018 h 12286"/>
                    <a:gd name="T44" fmla="*/ 7390 w 9310"/>
                    <a:gd name="T45" fmla="*/ 960 h 12286"/>
                    <a:gd name="T46" fmla="*/ 1680 w 9310"/>
                    <a:gd name="T47" fmla="*/ 989 h 12286"/>
                    <a:gd name="T48" fmla="*/ 1346 w 9310"/>
                    <a:gd name="T49" fmla="*/ 1150 h 12286"/>
                    <a:gd name="T50" fmla="*/ 1098 w 9310"/>
                    <a:gd name="T51" fmla="*/ 1423 h 12286"/>
                    <a:gd name="T52" fmla="*/ 970 w 9310"/>
                    <a:gd name="T53" fmla="*/ 1774 h 12286"/>
                    <a:gd name="T54" fmla="*/ 962 w 9310"/>
                    <a:gd name="T55" fmla="*/ 10904 h 12286"/>
                    <a:gd name="T56" fmla="*/ 1091 w 9310"/>
                    <a:gd name="T57" fmla="*/ 11185 h 12286"/>
                    <a:gd name="T58" fmla="*/ 1405 w 9310"/>
                    <a:gd name="T59" fmla="*/ 11326 h 12286"/>
                    <a:gd name="T60" fmla="*/ 1677 w 9310"/>
                    <a:gd name="T61" fmla="*/ 11273 h 12286"/>
                    <a:gd name="T62" fmla="*/ 4346 w 9310"/>
                    <a:gd name="T63" fmla="*/ 8559 h 12286"/>
                    <a:gd name="T64" fmla="*/ 4655 w 9310"/>
                    <a:gd name="T65" fmla="*/ 8448 h 12286"/>
                    <a:gd name="T66" fmla="*/ 4964 w 9310"/>
                    <a:gd name="T67" fmla="*/ 8559 h 12286"/>
                    <a:gd name="T68" fmla="*/ 7633 w 9310"/>
                    <a:gd name="T69" fmla="*/ 11273 h 12286"/>
                    <a:gd name="T70" fmla="*/ 7902 w 9310"/>
                    <a:gd name="T71" fmla="*/ 11326 h 12286"/>
                    <a:gd name="T72" fmla="*/ 8215 w 9310"/>
                    <a:gd name="T73" fmla="*/ 11182 h 12286"/>
                    <a:gd name="T74" fmla="*/ 8349 w 9310"/>
                    <a:gd name="T75" fmla="*/ 10897 h 12286"/>
                    <a:gd name="T76" fmla="*/ 8408 w 9310"/>
                    <a:gd name="T77" fmla="*/ 10618 h 12286"/>
                    <a:gd name="T78" fmla="*/ 8687 w 9310"/>
                    <a:gd name="T79" fmla="*/ 10387 h 12286"/>
                    <a:gd name="T80" fmla="*/ 8974 w 9310"/>
                    <a:gd name="T81" fmla="*/ 10387 h 12286"/>
                    <a:gd name="T82" fmla="*/ 9253 w 9310"/>
                    <a:gd name="T83" fmla="*/ 10618 h 12286"/>
                    <a:gd name="T84" fmla="*/ 9309 w 9310"/>
                    <a:gd name="T85" fmla="*/ 10920 h 12286"/>
                    <a:gd name="T86" fmla="*/ 9174 w 9310"/>
                    <a:gd name="T87" fmla="*/ 11466 h 12286"/>
                    <a:gd name="T88" fmla="*/ 8890 w 9310"/>
                    <a:gd name="T89" fmla="*/ 11865 h 12286"/>
                    <a:gd name="T90" fmla="*/ 8474 w 9310"/>
                    <a:gd name="T91" fmla="*/ 12151 h 12286"/>
                    <a:gd name="T92" fmla="*/ 7913 w 9310"/>
                    <a:gd name="T93" fmla="*/ 12286 h 12286"/>
                    <a:gd name="T94" fmla="*/ 7489 w 9310"/>
                    <a:gd name="T95" fmla="*/ 12242 h 12286"/>
                    <a:gd name="T96" fmla="*/ 6997 w 9310"/>
                    <a:gd name="T97" fmla="*/ 12001 h 12286"/>
                    <a:gd name="T98" fmla="*/ 2472 w 9310"/>
                    <a:gd name="T99" fmla="*/ 11859 h 12286"/>
                    <a:gd name="T100" fmla="*/ 2080 w 9310"/>
                    <a:gd name="T101" fmla="*/ 12145 h 12286"/>
                    <a:gd name="T102" fmla="*/ 1545 w 9310"/>
                    <a:gd name="T103" fmla="*/ 12285 h 122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9310" h="12286">
                      <a:moveTo>
                        <a:pt x="1447" y="12286"/>
                      </a:moveTo>
                      <a:lnTo>
                        <a:pt x="1375" y="12286"/>
                      </a:lnTo>
                      <a:lnTo>
                        <a:pt x="1232" y="12272"/>
                      </a:lnTo>
                      <a:lnTo>
                        <a:pt x="1093" y="12245"/>
                      </a:lnTo>
                      <a:lnTo>
                        <a:pt x="957" y="12203"/>
                      </a:lnTo>
                      <a:lnTo>
                        <a:pt x="826" y="12150"/>
                      </a:lnTo>
                      <a:lnTo>
                        <a:pt x="700" y="12085"/>
                      </a:lnTo>
                      <a:lnTo>
                        <a:pt x="582" y="12007"/>
                      </a:lnTo>
                      <a:lnTo>
                        <a:pt x="471" y="11918"/>
                      </a:lnTo>
                      <a:lnTo>
                        <a:pt x="419" y="11869"/>
                      </a:lnTo>
                      <a:lnTo>
                        <a:pt x="370" y="11818"/>
                      </a:lnTo>
                      <a:lnTo>
                        <a:pt x="279" y="11710"/>
                      </a:lnTo>
                      <a:lnTo>
                        <a:pt x="202" y="11595"/>
                      </a:lnTo>
                      <a:lnTo>
                        <a:pt x="135" y="11471"/>
                      </a:lnTo>
                      <a:lnTo>
                        <a:pt x="82" y="11343"/>
                      </a:lnTo>
                      <a:lnTo>
                        <a:pt x="42" y="11209"/>
                      </a:lnTo>
                      <a:lnTo>
                        <a:pt x="14" y="11070"/>
                      </a:lnTo>
                      <a:lnTo>
                        <a:pt x="1" y="10927"/>
                      </a:lnTo>
                      <a:lnTo>
                        <a:pt x="0" y="10855"/>
                      </a:lnTo>
                      <a:lnTo>
                        <a:pt x="0" y="1919"/>
                      </a:lnTo>
                      <a:lnTo>
                        <a:pt x="1" y="1821"/>
                      </a:lnTo>
                      <a:lnTo>
                        <a:pt x="22" y="1627"/>
                      </a:lnTo>
                      <a:lnTo>
                        <a:pt x="60" y="1440"/>
                      </a:lnTo>
                      <a:lnTo>
                        <a:pt x="117" y="1260"/>
                      </a:lnTo>
                      <a:lnTo>
                        <a:pt x="189" y="1089"/>
                      </a:lnTo>
                      <a:lnTo>
                        <a:pt x="278" y="924"/>
                      </a:lnTo>
                      <a:lnTo>
                        <a:pt x="382" y="772"/>
                      </a:lnTo>
                      <a:lnTo>
                        <a:pt x="498" y="629"/>
                      </a:lnTo>
                      <a:lnTo>
                        <a:pt x="629" y="498"/>
                      </a:lnTo>
                      <a:lnTo>
                        <a:pt x="772" y="382"/>
                      </a:lnTo>
                      <a:lnTo>
                        <a:pt x="924" y="278"/>
                      </a:lnTo>
                      <a:lnTo>
                        <a:pt x="1088" y="189"/>
                      </a:lnTo>
                      <a:lnTo>
                        <a:pt x="1260" y="117"/>
                      </a:lnTo>
                      <a:lnTo>
                        <a:pt x="1440" y="60"/>
                      </a:lnTo>
                      <a:lnTo>
                        <a:pt x="1627" y="22"/>
                      </a:lnTo>
                      <a:lnTo>
                        <a:pt x="1821" y="1"/>
                      </a:lnTo>
                      <a:lnTo>
                        <a:pt x="1919" y="0"/>
                      </a:lnTo>
                      <a:lnTo>
                        <a:pt x="7390" y="0"/>
                      </a:lnTo>
                      <a:lnTo>
                        <a:pt x="7489" y="1"/>
                      </a:lnTo>
                      <a:lnTo>
                        <a:pt x="7682" y="22"/>
                      </a:lnTo>
                      <a:lnTo>
                        <a:pt x="7869" y="60"/>
                      </a:lnTo>
                      <a:lnTo>
                        <a:pt x="8049" y="117"/>
                      </a:lnTo>
                      <a:lnTo>
                        <a:pt x="8222" y="189"/>
                      </a:lnTo>
                      <a:lnTo>
                        <a:pt x="8385" y="278"/>
                      </a:lnTo>
                      <a:lnTo>
                        <a:pt x="8539" y="382"/>
                      </a:lnTo>
                      <a:lnTo>
                        <a:pt x="8681" y="498"/>
                      </a:lnTo>
                      <a:lnTo>
                        <a:pt x="8811" y="629"/>
                      </a:lnTo>
                      <a:lnTo>
                        <a:pt x="8929" y="772"/>
                      </a:lnTo>
                      <a:lnTo>
                        <a:pt x="9033" y="924"/>
                      </a:lnTo>
                      <a:lnTo>
                        <a:pt x="9120" y="1089"/>
                      </a:lnTo>
                      <a:lnTo>
                        <a:pt x="9194" y="1260"/>
                      </a:lnTo>
                      <a:lnTo>
                        <a:pt x="9250" y="1440"/>
                      </a:lnTo>
                      <a:lnTo>
                        <a:pt x="9289" y="1627"/>
                      </a:lnTo>
                      <a:lnTo>
                        <a:pt x="9308" y="1821"/>
                      </a:lnTo>
                      <a:lnTo>
                        <a:pt x="9310" y="1919"/>
                      </a:lnTo>
                      <a:lnTo>
                        <a:pt x="9310" y="8471"/>
                      </a:lnTo>
                      <a:lnTo>
                        <a:pt x="9308" y="8521"/>
                      </a:lnTo>
                      <a:lnTo>
                        <a:pt x="9289" y="8615"/>
                      </a:lnTo>
                      <a:lnTo>
                        <a:pt x="9253" y="8700"/>
                      </a:lnTo>
                      <a:lnTo>
                        <a:pt x="9201" y="8777"/>
                      </a:lnTo>
                      <a:lnTo>
                        <a:pt x="9136" y="8842"/>
                      </a:lnTo>
                      <a:lnTo>
                        <a:pt x="9058" y="8894"/>
                      </a:lnTo>
                      <a:lnTo>
                        <a:pt x="8974" y="8930"/>
                      </a:lnTo>
                      <a:lnTo>
                        <a:pt x="8880" y="8949"/>
                      </a:lnTo>
                      <a:lnTo>
                        <a:pt x="8830" y="8952"/>
                      </a:lnTo>
                      <a:lnTo>
                        <a:pt x="8781" y="8949"/>
                      </a:lnTo>
                      <a:lnTo>
                        <a:pt x="8687" y="8930"/>
                      </a:lnTo>
                      <a:lnTo>
                        <a:pt x="8601" y="8894"/>
                      </a:lnTo>
                      <a:lnTo>
                        <a:pt x="8524" y="8842"/>
                      </a:lnTo>
                      <a:lnTo>
                        <a:pt x="8460" y="8777"/>
                      </a:lnTo>
                      <a:lnTo>
                        <a:pt x="8408" y="8700"/>
                      </a:lnTo>
                      <a:lnTo>
                        <a:pt x="8370" y="8615"/>
                      </a:lnTo>
                      <a:lnTo>
                        <a:pt x="8352" y="8521"/>
                      </a:lnTo>
                      <a:lnTo>
                        <a:pt x="8350" y="8471"/>
                      </a:lnTo>
                      <a:lnTo>
                        <a:pt x="8350" y="1919"/>
                      </a:lnTo>
                      <a:lnTo>
                        <a:pt x="8349" y="1870"/>
                      </a:lnTo>
                      <a:lnTo>
                        <a:pt x="8340" y="1774"/>
                      </a:lnTo>
                      <a:lnTo>
                        <a:pt x="8320" y="1680"/>
                      </a:lnTo>
                      <a:lnTo>
                        <a:pt x="8293" y="1590"/>
                      </a:lnTo>
                      <a:lnTo>
                        <a:pt x="8255" y="1503"/>
                      </a:lnTo>
                      <a:lnTo>
                        <a:pt x="8211" y="1423"/>
                      </a:lnTo>
                      <a:lnTo>
                        <a:pt x="8160" y="1346"/>
                      </a:lnTo>
                      <a:lnTo>
                        <a:pt x="8101" y="1274"/>
                      </a:lnTo>
                      <a:lnTo>
                        <a:pt x="8035" y="1209"/>
                      </a:lnTo>
                      <a:lnTo>
                        <a:pt x="7964" y="1150"/>
                      </a:lnTo>
                      <a:lnTo>
                        <a:pt x="7888" y="1099"/>
                      </a:lnTo>
                      <a:lnTo>
                        <a:pt x="7806" y="1054"/>
                      </a:lnTo>
                      <a:lnTo>
                        <a:pt x="7720" y="1018"/>
                      </a:lnTo>
                      <a:lnTo>
                        <a:pt x="7630" y="989"/>
                      </a:lnTo>
                      <a:lnTo>
                        <a:pt x="7537" y="970"/>
                      </a:lnTo>
                      <a:lnTo>
                        <a:pt x="7440" y="960"/>
                      </a:lnTo>
                      <a:lnTo>
                        <a:pt x="7390" y="960"/>
                      </a:lnTo>
                      <a:lnTo>
                        <a:pt x="1919" y="960"/>
                      </a:lnTo>
                      <a:lnTo>
                        <a:pt x="1870" y="960"/>
                      </a:lnTo>
                      <a:lnTo>
                        <a:pt x="1774" y="970"/>
                      </a:lnTo>
                      <a:lnTo>
                        <a:pt x="1680" y="989"/>
                      </a:lnTo>
                      <a:lnTo>
                        <a:pt x="1589" y="1018"/>
                      </a:lnTo>
                      <a:lnTo>
                        <a:pt x="1503" y="1054"/>
                      </a:lnTo>
                      <a:lnTo>
                        <a:pt x="1422" y="1099"/>
                      </a:lnTo>
                      <a:lnTo>
                        <a:pt x="1346" y="1150"/>
                      </a:lnTo>
                      <a:lnTo>
                        <a:pt x="1274" y="1209"/>
                      </a:lnTo>
                      <a:lnTo>
                        <a:pt x="1209" y="1274"/>
                      </a:lnTo>
                      <a:lnTo>
                        <a:pt x="1150" y="1346"/>
                      </a:lnTo>
                      <a:lnTo>
                        <a:pt x="1098" y="1423"/>
                      </a:lnTo>
                      <a:lnTo>
                        <a:pt x="1054" y="1503"/>
                      </a:lnTo>
                      <a:lnTo>
                        <a:pt x="1018" y="1590"/>
                      </a:lnTo>
                      <a:lnTo>
                        <a:pt x="989" y="1680"/>
                      </a:lnTo>
                      <a:lnTo>
                        <a:pt x="970" y="1774"/>
                      </a:lnTo>
                      <a:lnTo>
                        <a:pt x="960" y="1870"/>
                      </a:lnTo>
                      <a:lnTo>
                        <a:pt x="960" y="1919"/>
                      </a:lnTo>
                      <a:lnTo>
                        <a:pt x="960" y="10855"/>
                      </a:lnTo>
                      <a:lnTo>
                        <a:pt x="962" y="10904"/>
                      </a:lnTo>
                      <a:lnTo>
                        <a:pt x="978" y="10995"/>
                      </a:lnTo>
                      <a:lnTo>
                        <a:pt x="1011" y="11078"/>
                      </a:lnTo>
                      <a:lnTo>
                        <a:pt x="1061" y="11152"/>
                      </a:lnTo>
                      <a:lnTo>
                        <a:pt x="1091" y="11185"/>
                      </a:lnTo>
                      <a:lnTo>
                        <a:pt x="1129" y="11218"/>
                      </a:lnTo>
                      <a:lnTo>
                        <a:pt x="1212" y="11271"/>
                      </a:lnTo>
                      <a:lnTo>
                        <a:pt x="1306" y="11307"/>
                      </a:lnTo>
                      <a:lnTo>
                        <a:pt x="1405" y="11326"/>
                      </a:lnTo>
                      <a:lnTo>
                        <a:pt x="1456" y="11327"/>
                      </a:lnTo>
                      <a:lnTo>
                        <a:pt x="1504" y="11325"/>
                      </a:lnTo>
                      <a:lnTo>
                        <a:pt x="1595" y="11307"/>
                      </a:lnTo>
                      <a:lnTo>
                        <a:pt x="1677" y="11273"/>
                      </a:lnTo>
                      <a:lnTo>
                        <a:pt x="1751" y="11222"/>
                      </a:lnTo>
                      <a:lnTo>
                        <a:pt x="1784" y="11191"/>
                      </a:lnTo>
                      <a:lnTo>
                        <a:pt x="4310" y="8592"/>
                      </a:lnTo>
                      <a:lnTo>
                        <a:pt x="4346" y="8559"/>
                      </a:lnTo>
                      <a:lnTo>
                        <a:pt x="4426" y="8505"/>
                      </a:lnTo>
                      <a:lnTo>
                        <a:pt x="4513" y="8468"/>
                      </a:lnTo>
                      <a:lnTo>
                        <a:pt x="4607" y="8449"/>
                      </a:lnTo>
                      <a:lnTo>
                        <a:pt x="4655" y="8448"/>
                      </a:lnTo>
                      <a:lnTo>
                        <a:pt x="4703" y="8449"/>
                      </a:lnTo>
                      <a:lnTo>
                        <a:pt x="4797" y="8468"/>
                      </a:lnTo>
                      <a:lnTo>
                        <a:pt x="4885" y="8505"/>
                      </a:lnTo>
                      <a:lnTo>
                        <a:pt x="4964" y="8559"/>
                      </a:lnTo>
                      <a:lnTo>
                        <a:pt x="4999" y="8592"/>
                      </a:lnTo>
                      <a:lnTo>
                        <a:pt x="7527" y="11191"/>
                      </a:lnTo>
                      <a:lnTo>
                        <a:pt x="7560" y="11222"/>
                      </a:lnTo>
                      <a:lnTo>
                        <a:pt x="7633" y="11273"/>
                      </a:lnTo>
                      <a:lnTo>
                        <a:pt x="7714" y="11307"/>
                      </a:lnTo>
                      <a:lnTo>
                        <a:pt x="7803" y="11325"/>
                      </a:lnTo>
                      <a:lnTo>
                        <a:pt x="7852" y="11327"/>
                      </a:lnTo>
                      <a:lnTo>
                        <a:pt x="7902" y="11326"/>
                      </a:lnTo>
                      <a:lnTo>
                        <a:pt x="8002" y="11306"/>
                      </a:lnTo>
                      <a:lnTo>
                        <a:pt x="8095" y="11270"/>
                      </a:lnTo>
                      <a:lnTo>
                        <a:pt x="8179" y="11215"/>
                      </a:lnTo>
                      <a:lnTo>
                        <a:pt x="8215" y="11182"/>
                      </a:lnTo>
                      <a:lnTo>
                        <a:pt x="8248" y="11148"/>
                      </a:lnTo>
                      <a:lnTo>
                        <a:pt x="8298" y="11073"/>
                      </a:lnTo>
                      <a:lnTo>
                        <a:pt x="8331" y="10989"/>
                      </a:lnTo>
                      <a:lnTo>
                        <a:pt x="8349" y="10897"/>
                      </a:lnTo>
                      <a:lnTo>
                        <a:pt x="8350" y="10847"/>
                      </a:lnTo>
                      <a:lnTo>
                        <a:pt x="8352" y="10798"/>
                      </a:lnTo>
                      <a:lnTo>
                        <a:pt x="8370" y="10704"/>
                      </a:lnTo>
                      <a:lnTo>
                        <a:pt x="8408" y="10618"/>
                      </a:lnTo>
                      <a:lnTo>
                        <a:pt x="8460" y="10541"/>
                      </a:lnTo>
                      <a:lnTo>
                        <a:pt x="8524" y="10477"/>
                      </a:lnTo>
                      <a:lnTo>
                        <a:pt x="8601" y="10425"/>
                      </a:lnTo>
                      <a:lnTo>
                        <a:pt x="8687" y="10387"/>
                      </a:lnTo>
                      <a:lnTo>
                        <a:pt x="8781" y="10369"/>
                      </a:lnTo>
                      <a:lnTo>
                        <a:pt x="8830" y="10367"/>
                      </a:lnTo>
                      <a:lnTo>
                        <a:pt x="8880" y="10369"/>
                      </a:lnTo>
                      <a:lnTo>
                        <a:pt x="8974" y="10387"/>
                      </a:lnTo>
                      <a:lnTo>
                        <a:pt x="9058" y="10425"/>
                      </a:lnTo>
                      <a:lnTo>
                        <a:pt x="9136" y="10477"/>
                      </a:lnTo>
                      <a:lnTo>
                        <a:pt x="9201" y="10541"/>
                      </a:lnTo>
                      <a:lnTo>
                        <a:pt x="9253" y="10618"/>
                      </a:lnTo>
                      <a:lnTo>
                        <a:pt x="9289" y="10704"/>
                      </a:lnTo>
                      <a:lnTo>
                        <a:pt x="9308" y="10798"/>
                      </a:lnTo>
                      <a:lnTo>
                        <a:pt x="9310" y="10847"/>
                      </a:lnTo>
                      <a:lnTo>
                        <a:pt x="9309" y="10920"/>
                      </a:lnTo>
                      <a:lnTo>
                        <a:pt x="9295" y="11063"/>
                      </a:lnTo>
                      <a:lnTo>
                        <a:pt x="9267" y="11202"/>
                      </a:lnTo>
                      <a:lnTo>
                        <a:pt x="9227" y="11336"/>
                      </a:lnTo>
                      <a:lnTo>
                        <a:pt x="9174" y="11466"/>
                      </a:lnTo>
                      <a:lnTo>
                        <a:pt x="9107" y="11588"/>
                      </a:lnTo>
                      <a:lnTo>
                        <a:pt x="9030" y="11705"/>
                      </a:lnTo>
                      <a:lnTo>
                        <a:pt x="8939" y="11814"/>
                      </a:lnTo>
                      <a:lnTo>
                        <a:pt x="8890" y="11865"/>
                      </a:lnTo>
                      <a:lnTo>
                        <a:pt x="8837" y="11915"/>
                      </a:lnTo>
                      <a:lnTo>
                        <a:pt x="8724" y="12006"/>
                      </a:lnTo>
                      <a:lnTo>
                        <a:pt x="8602" y="12085"/>
                      </a:lnTo>
                      <a:lnTo>
                        <a:pt x="8474" y="12151"/>
                      </a:lnTo>
                      <a:lnTo>
                        <a:pt x="8340" y="12206"/>
                      </a:lnTo>
                      <a:lnTo>
                        <a:pt x="8200" y="12246"/>
                      </a:lnTo>
                      <a:lnTo>
                        <a:pt x="8058" y="12273"/>
                      </a:lnTo>
                      <a:lnTo>
                        <a:pt x="7913" y="12286"/>
                      </a:lnTo>
                      <a:lnTo>
                        <a:pt x="7841" y="12286"/>
                      </a:lnTo>
                      <a:lnTo>
                        <a:pt x="7767" y="12285"/>
                      </a:lnTo>
                      <a:lnTo>
                        <a:pt x="7626" y="12269"/>
                      </a:lnTo>
                      <a:lnTo>
                        <a:pt x="7489" y="12242"/>
                      </a:lnTo>
                      <a:lnTo>
                        <a:pt x="7358" y="12200"/>
                      </a:lnTo>
                      <a:lnTo>
                        <a:pt x="7232" y="12147"/>
                      </a:lnTo>
                      <a:lnTo>
                        <a:pt x="7111" y="12079"/>
                      </a:lnTo>
                      <a:lnTo>
                        <a:pt x="6997" y="12001"/>
                      </a:lnTo>
                      <a:lnTo>
                        <a:pt x="6889" y="11911"/>
                      </a:lnTo>
                      <a:lnTo>
                        <a:pt x="6839" y="11859"/>
                      </a:lnTo>
                      <a:lnTo>
                        <a:pt x="4655" y="9615"/>
                      </a:lnTo>
                      <a:lnTo>
                        <a:pt x="2472" y="11859"/>
                      </a:lnTo>
                      <a:lnTo>
                        <a:pt x="2422" y="11909"/>
                      </a:lnTo>
                      <a:lnTo>
                        <a:pt x="2315" y="12000"/>
                      </a:lnTo>
                      <a:lnTo>
                        <a:pt x="2201" y="12079"/>
                      </a:lnTo>
                      <a:lnTo>
                        <a:pt x="2080" y="12145"/>
                      </a:lnTo>
                      <a:lnTo>
                        <a:pt x="1955" y="12199"/>
                      </a:lnTo>
                      <a:lnTo>
                        <a:pt x="1823" y="12240"/>
                      </a:lnTo>
                      <a:lnTo>
                        <a:pt x="1686" y="12269"/>
                      </a:lnTo>
                      <a:lnTo>
                        <a:pt x="1545" y="12285"/>
                      </a:lnTo>
                      <a:lnTo>
                        <a:pt x="1473" y="12286"/>
                      </a:lnTo>
                      <a:lnTo>
                        <a:pt x="1460" y="12286"/>
                      </a:lnTo>
                      <a:lnTo>
                        <a:pt x="1447" y="1228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rgbClr val="7086A4"/>
                      </a:gs>
                      <a:gs pos="83000">
                        <a:srgbClr val="7086A4"/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grpSp>
              <p:nvGrpSpPr>
                <p:cNvPr id="233" name="그룹 232">
                  <a:extLst>
                    <a:ext uri="{FF2B5EF4-FFF2-40B4-BE49-F238E27FC236}">
                      <a16:creationId xmlns:a16="http://schemas.microsoft.com/office/drawing/2014/main" id="{D6B1FA32-D339-23A6-6A13-873895B69EB9}"/>
                    </a:ext>
                  </a:extLst>
                </p:cNvPr>
                <p:cNvGrpSpPr/>
                <p:nvPr/>
              </p:nvGrpSpPr>
              <p:grpSpPr>
                <a:xfrm>
                  <a:off x="1312072" y="447672"/>
                  <a:ext cx="261936" cy="261936"/>
                  <a:chOff x="1312072" y="447672"/>
                  <a:chExt cx="261936" cy="261936"/>
                </a:xfrm>
              </p:grpSpPr>
              <p:sp>
                <p:nvSpPr>
                  <p:cNvPr id="234" name="타원 233">
                    <a:extLst>
                      <a:ext uri="{FF2B5EF4-FFF2-40B4-BE49-F238E27FC236}">
                        <a16:creationId xmlns:a16="http://schemas.microsoft.com/office/drawing/2014/main" id="{E91DBE8C-4857-FF06-2ACC-CE4A43AA2DC4}"/>
                      </a:ext>
                    </a:extLst>
                  </p:cNvPr>
                  <p:cNvSpPr/>
                  <p:nvPr/>
                </p:nvSpPr>
                <p:spPr>
                  <a:xfrm flipH="1">
                    <a:off x="1312072" y="447672"/>
                    <a:ext cx="261936" cy="261936"/>
                  </a:xfrm>
                  <a:prstGeom prst="ellipse">
                    <a:avLst/>
                  </a:prstGeom>
                  <a:solidFill>
                    <a:srgbClr val="4499F7"/>
                  </a:solidFill>
                  <a:ln w="69850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rgbClr val="7086A4"/>
                        </a:gs>
                        <a:gs pos="83000">
                          <a:srgbClr val="7086A4"/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ln>
                  <a:effectLst>
                    <a:outerShdw blurRad="50800" dist="38100" dir="8100000" algn="tr" rotWithShape="0">
                      <a:prstClr val="black">
                        <a:alpha val="2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sp>
                <p:nvSpPr>
                  <p:cNvPr id="235" name="타원 234">
                    <a:extLst>
                      <a:ext uri="{FF2B5EF4-FFF2-40B4-BE49-F238E27FC236}">
                        <a16:creationId xmlns:a16="http://schemas.microsoft.com/office/drawing/2014/main" id="{941AE505-E17B-C283-7E4C-CCF7521630E5}"/>
                      </a:ext>
                    </a:extLst>
                  </p:cNvPr>
                  <p:cNvSpPr/>
                  <p:nvPr/>
                </p:nvSpPr>
                <p:spPr>
                  <a:xfrm flipH="1">
                    <a:off x="1394940" y="532926"/>
                    <a:ext cx="29905" cy="2990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9850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rgbClr val="7086A4"/>
                        </a:gs>
                        <a:gs pos="83000">
                          <a:srgbClr val="7086A4"/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sp>
                <p:nvSpPr>
                  <p:cNvPr id="236" name="타원 235">
                    <a:extLst>
                      <a:ext uri="{FF2B5EF4-FFF2-40B4-BE49-F238E27FC236}">
                        <a16:creationId xmlns:a16="http://schemas.microsoft.com/office/drawing/2014/main" id="{DAF7A7DD-573C-97B1-8348-BF6B89296F9B}"/>
                      </a:ext>
                    </a:extLst>
                  </p:cNvPr>
                  <p:cNvSpPr/>
                  <p:nvPr/>
                </p:nvSpPr>
                <p:spPr>
                  <a:xfrm flipH="1">
                    <a:off x="1453576" y="532926"/>
                    <a:ext cx="29905" cy="2990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9850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rgbClr val="7086A4"/>
                        </a:gs>
                        <a:gs pos="83000">
                          <a:srgbClr val="7086A4"/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sp>
                <p:nvSpPr>
                  <p:cNvPr id="237" name="타원 236">
                    <a:extLst>
                      <a:ext uri="{FF2B5EF4-FFF2-40B4-BE49-F238E27FC236}">
                        <a16:creationId xmlns:a16="http://schemas.microsoft.com/office/drawing/2014/main" id="{D7D32FE4-7633-D37C-1A4E-5D81BBEE2577}"/>
                      </a:ext>
                    </a:extLst>
                  </p:cNvPr>
                  <p:cNvSpPr/>
                  <p:nvPr/>
                </p:nvSpPr>
                <p:spPr>
                  <a:xfrm flipH="1">
                    <a:off x="1394940" y="591603"/>
                    <a:ext cx="29905" cy="2990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9850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rgbClr val="7086A4"/>
                        </a:gs>
                        <a:gs pos="83000">
                          <a:srgbClr val="7086A4"/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sp>
                <p:nvSpPr>
                  <p:cNvPr id="238" name="타원 237">
                    <a:extLst>
                      <a:ext uri="{FF2B5EF4-FFF2-40B4-BE49-F238E27FC236}">
                        <a16:creationId xmlns:a16="http://schemas.microsoft.com/office/drawing/2014/main" id="{432A43BA-586A-BD2F-48C3-D29EAFA2065A}"/>
                      </a:ext>
                    </a:extLst>
                  </p:cNvPr>
                  <p:cNvSpPr/>
                  <p:nvPr/>
                </p:nvSpPr>
                <p:spPr>
                  <a:xfrm flipH="1">
                    <a:off x="1453576" y="591603"/>
                    <a:ext cx="29905" cy="2990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9850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rgbClr val="7086A4"/>
                        </a:gs>
                        <a:gs pos="83000">
                          <a:srgbClr val="7086A4"/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</p:grpSp>
          </p:grpSp>
        </p:grpSp>
        <p:grpSp>
          <p:nvGrpSpPr>
            <p:cNvPr id="221" name="그룹 220">
              <a:extLst>
                <a:ext uri="{FF2B5EF4-FFF2-40B4-BE49-F238E27FC236}">
                  <a16:creationId xmlns:a16="http://schemas.microsoft.com/office/drawing/2014/main" id="{F95356C8-CC91-3A98-1F27-3DA2B542EC32}"/>
                </a:ext>
              </a:extLst>
            </p:cNvPr>
            <p:cNvGrpSpPr/>
            <p:nvPr/>
          </p:nvGrpSpPr>
          <p:grpSpPr>
            <a:xfrm>
              <a:off x="1621316" y="932516"/>
              <a:ext cx="1066837" cy="313557"/>
              <a:chOff x="1621316" y="932516"/>
              <a:chExt cx="1066837" cy="313557"/>
            </a:xfrm>
          </p:grpSpPr>
          <p:sp>
            <p:nvSpPr>
              <p:cNvPr id="223" name="직사각형 222">
                <a:extLst>
                  <a:ext uri="{FF2B5EF4-FFF2-40B4-BE49-F238E27FC236}">
                    <a16:creationId xmlns:a16="http://schemas.microsoft.com/office/drawing/2014/main" id="{F533874C-0493-C89B-80E5-307DF089CB98}"/>
                  </a:ext>
                </a:extLst>
              </p:cNvPr>
              <p:cNvSpPr/>
              <p:nvPr/>
            </p:nvSpPr>
            <p:spPr>
              <a:xfrm flipH="1">
                <a:off x="1621316" y="932516"/>
                <a:ext cx="1066837" cy="313557"/>
              </a:xfrm>
              <a:prstGeom prst="rect">
                <a:avLst/>
              </a:prstGeom>
              <a:solidFill>
                <a:schemeClr val="bg1">
                  <a:alpha val="32000"/>
                </a:schemeClr>
              </a:solidFill>
              <a:ln w="6985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rgbClr val="7086A4"/>
                    </a:gs>
                    <a:gs pos="83000">
                      <a:srgbClr val="7086A4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79388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44546A"/>
                    </a:solidFill>
                    <a:effectLst/>
                    <a:uLnTx/>
                    <a:uFillTx/>
                    <a:latin typeface="Calibri"/>
                    <a:ea typeface="맑은 고딕" panose="020B0503020000020004" pitchFamily="50" charset="-127"/>
                    <a:cs typeface="+mn-cs"/>
                  </a:rPr>
                  <a:t>  </a:t>
                </a:r>
                <a:r>
                  <a:rPr kumimoji="0" lang="en-US" altLang="ko-KR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44546A"/>
                    </a:solidFill>
                    <a:effectLst/>
                    <a:uLnTx/>
                    <a:uFillTx/>
                    <a:latin typeface="나눔바른펜" panose="020B0503000000000000" pitchFamily="50" charset="-127"/>
                    <a:ea typeface="나눔바른펜" panose="020B0503000000000000" pitchFamily="50" charset="-127"/>
                    <a:cs typeface="+mn-cs"/>
                  </a:rPr>
                  <a:t>DB </a:t>
                </a:r>
                <a:r>
                  <a:rPr kumimoji="0" lang="ko-KR" alt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44546A"/>
                    </a:solidFill>
                    <a:effectLst/>
                    <a:uLnTx/>
                    <a:uFillTx/>
                    <a:latin typeface="나눔바른펜" panose="020B0503000000000000" pitchFamily="50" charset="-127"/>
                    <a:ea typeface="나눔바른펜" panose="020B0503000000000000" pitchFamily="50" charset="-127"/>
                    <a:cs typeface="+mn-cs"/>
                  </a:rPr>
                  <a:t>구조</a:t>
                </a:r>
                <a:endPara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나눔바른펜" panose="020B0503000000000000" pitchFamily="50" charset="-127"/>
                  <a:ea typeface="나눔바른펜" panose="020B0503000000000000" pitchFamily="50" charset="-127"/>
                  <a:cs typeface="+mn-cs"/>
                </a:endParaRPr>
              </a:p>
            </p:txBody>
          </p:sp>
          <p:grpSp>
            <p:nvGrpSpPr>
              <p:cNvPr id="224" name="그룹 223">
                <a:extLst>
                  <a:ext uri="{FF2B5EF4-FFF2-40B4-BE49-F238E27FC236}">
                    <a16:creationId xmlns:a16="http://schemas.microsoft.com/office/drawing/2014/main" id="{5029377A-2F28-0A61-5427-6E0993A76879}"/>
                  </a:ext>
                </a:extLst>
              </p:cNvPr>
              <p:cNvGrpSpPr/>
              <p:nvPr/>
            </p:nvGrpSpPr>
            <p:grpSpPr>
              <a:xfrm>
                <a:off x="2483494" y="1016416"/>
                <a:ext cx="54187" cy="150098"/>
                <a:chOff x="2559762" y="1084815"/>
                <a:chExt cx="77757" cy="215385"/>
              </a:xfrm>
            </p:grpSpPr>
            <p:sp>
              <p:nvSpPr>
                <p:cNvPr id="226" name="이등변 삼각형 225">
                  <a:extLst>
                    <a:ext uri="{FF2B5EF4-FFF2-40B4-BE49-F238E27FC236}">
                      <a16:creationId xmlns:a16="http://schemas.microsoft.com/office/drawing/2014/main" id="{32C7E95A-75C2-1747-5262-300FF7B6CE37}"/>
                    </a:ext>
                  </a:extLst>
                </p:cNvPr>
                <p:cNvSpPr/>
                <p:nvPr/>
              </p:nvSpPr>
              <p:spPr>
                <a:xfrm>
                  <a:off x="2559762" y="1084815"/>
                  <a:ext cx="77757" cy="67032"/>
                </a:xfrm>
                <a:prstGeom prst="triangle">
                  <a:avLst/>
                </a:prstGeom>
                <a:solidFill>
                  <a:schemeClr val="tx2">
                    <a:lumMod val="75000"/>
                  </a:schemeClr>
                </a:solidFill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rgbClr val="7086A4"/>
                      </a:gs>
                      <a:gs pos="83000">
                        <a:srgbClr val="7086A4"/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27" name="이등변 삼각형 226">
                  <a:extLst>
                    <a:ext uri="{FF2B5EF4-FFF2-40B4-BE49-F238E27FC236}">
                      <a16:creationId xmlns:a16="http://schemas.microsoft.com/office/drawing/2014/main" id="{EB47CBD1-444A-A341-DF34-97922601E2F6}"/>
                    </a:ext>
                  </a:extLst>
                </p:cNvPr>
                <p:cNvSpPr/>
                <p:nvPr/>
              </p:nvSpPr>
              <p:spPr>
                <a:xfrm rot="10800000">
                  <a:off x="2559762" y="1233169"/>
                  <a:ext cx="77757" cy="67031"/>
                </a:xfrm>
                <a:prstGeom prst="triangle">
                  <a:avLst/>
                </a:prstGeom>
                <a:solidFill>
                  <a:schemeClr val="tx2">
                    <a:lumMod val="75000"/>
                  </a:schemeClr>
                </a:solidFill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rgbClr val="7086A4"/>
                      </a:gs>
                      <a:gs pos="83000">
                        <a:srgbClr val="7086A4"/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sp>
            <p:nvSpPr>
              <p:cNvPr id="225" name="Freeform 11">
                <a:extLst>
                  <a:ext uri="{FF2B5EF4-FFF2-40B4-BE49-F238E27FC236}">
                    <a16:creationId xmlns:a16="http://schemas.microsoft.com/office/drawing/2014/main" id="{0B3AB1AD-41CD-1120-33F7-84E57C8280C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707281" y="1005192"/>
                <a:ext cx="137005" cy="168203"/>
              </a:xfrm>
              <a:custGeom>
                <a:avLst/>
                <a:gdLst>
                  <a:gd name="T0" fmla="*/ 1930 w 2831"/>
                  <a:gd name="T1" fmla="*/ 2787 h 3472"/>
                  <a:gd name="T2" fmla="*/ 1791 w 2831"/>
                  <a:gd name="T3" fmla="*/ 2855 h 3472"/>
                  <a:gd name="T4" fmla="*/ 2114 w 2831"/>
                  <a:gd name="T5" fmla="*/ 3172 h 3472"/>
                  <a:gd name="T6" fmla="*/ 2628 w 2831"/>
                  <a:gd name="T7" fmla="*/ 2656 h 3472"/>
                  <a:gd name="T8" fmla="*/ 2538 w 2831"/>
                  <a:gd name="T9" fmla="*/ 2529 h 3472"/>
                  <a:gd name="T10" fmla="*/ 1440 w 2831"/>
                  <a:gd name="T11" fmla="*/ 2529 h 3472"/>
                  <a:gd name="T12" fmla="*/ 914 w 2831"/>
                  <a:gd name="T13" fmla="*/ 2569 h 3472"/>
                  <a:gd name="T14" fmla="*/ 928 w 2831"/>
                  <a:gd name="T15" fmla="*/ 2433 h 3472"/>
                  <a:gd name="T16" fmla="*/ 807 w 2831"/>
                  <a:gd name="T17" fmla="*/ 2382 h 3472"/>
                  <a:gd name="T18" fmla="*/ 439 w 2831"/>
                  <a:gd name="T19" fmla="*/ 2514 h 3472"/>
                  <a:gd name="T20" fmla="*/ 470 w 2831"/>
                  <a:gd name="T21" fmla="*/ 2433 h 3472"/>
                  <a:gd name="T22" fmla="*/ 2186 w 2831"/>
                  <a:gd name="T23" fmla="*/ 2182 h 3472"/>
                  <a:gd name="T24" fmla="*/ 2642 w 2831"/>
                  <a:gd name="T25" fmla="*/ 2371 h 3472"/>
                  <a:gd name="T26" fmla="*/ 2831 w 2831"/>
                  <a:gd name="T27" fmla="*/ 2827 h 3472"/>
                  <a:gd name="T28" fmla="*/ 2642 w 2831"/>
                  <a:gd name="T29" fmla="*/ 3283 h 3472"/>
                  <a:gd name="T30" fmla="*/ 2186 w 2831"/>
                  <a:gd name="T31" fmla="*/ 3472 h 3472"/>
                  <a:gd name="T32" fmla="*/ 1729 w 2831"/>
                  <a:gd name="T33" fmla="*/ 3283 h 3472"/>
                  <a:gd name="T34" fmla="*/ 1540 w 2831"/>
                  <a:gd name="T35" fmla="*/ 2827 h 3472"/>
                  <a:gd name="T36" fmla="*/ 1729 w 2831"/>
                  <a:gd name="T37" fmla="*/ 2371 h 3472"/>
                  <a:gd name="T38" fmla="*/ 2186 w 2831"/>
                  <a:gd name="T39" fmla="*/ 2182 h 3472"/>
                  <a:gd name="T40" fmla="*/ 1540 w 2831"/>
                  <a:gd name="T41" fmla="*/ 2083 h 3472"/>
                  <a:gd name="T42" fmla="*/ 914 w 2831"/>
                  <a:gd name="T43" fmla="*/ 2123 h 3472"/>
                  <a:gd name="T44" fmla="*/ 928 w 2831"/>
                  <a:gd name="T45" fmla="*/ 1986 h 3472"/>
                  <a:gd name="T46" fmla="*/ 807 w 2831"/>
                  <a:gd name="T47" fmla="*/ 1957 h 3472"/>
                  <a:gd name="T48" fmla="*/ 439 w 2831"/>
                  <a:gd name="T49" fmla="*/ 2088 h 3472"/>
                  <a:gd name="T50" fmla="*/ 470 w 2831"/>
                  <a:gd name="T51" fmla="*/ 2007 h 3472"/>
                  <a:gd name="T52" fmla="*/ 944 w 2831"/>
                  <a:gd name="T53" fmla="*/ 1588 h 3472"/>
                  <a:gd name="T54" fmla="*/ 1786 w 2831"/>
                  <a:gd name="T55" fmla="*/ 1702 h 3472"/>
                  <a:gd name="T56" fmla="*/ 904 w 2831"/>
                  <a:gd name="T57" fmla="*/ 1716 h 3472"/>
                  <a:gd name="T58" fmla="*/ 944 w 2831"/>
                  <a:gd name="T59" fmla="*/ 1588 h 3472"/>
                  <a:gd name="T60" fmla="*/ 800 w 2831"/>
                  <a:gd name="T61" fmla="*/ 1548 h 3472"/>
                  <a:gd name="T62" fmla="*/ 430 w 2831"/>
                  <a:gd name="T63" fmla="*/ 1656 h 3472"/>
                  <a:gd name="T64" fmla="*/ 484 w 2831"/>
                  <a:gd name="T65" fmla="*/ 1589 h 3472"/>
                  <a:gd name="T66" fmla="*/ 1738 w 2831"/>
                  <a:gd name="T67" fmla="*/ 1140 h 3472"/>
                  <a:gd name="T68" fmla="*/ 1778 w 2831"/>
                  <a:gd name="T69" fmla="*/ 1269 h 3472"/>
                  <a:gd name="T70" fmla="*/ 896 w 2831"/>
                  <a:gd name="T71" fmla="*/ 1255 h 3472"/>
                  <a:gd name="T72" fmla="*/ 769 w 2831"/>
                  <a:gd name="T73" fmla="*/ 1030 h 3472"/>
                  <a:gd name="T74" fmla="*/ 616 w 2831"/>
                  <a:gd name="T75" fmla="*/ 1312 h 3472"/>
                  <a:gd name="T76" fmla="*/ 423 w 2831"/>
                  <a:gd name="T77" fmla="*/ 1202 h 3472"/>
                  <a:gd name="T78" fmla="*/ 496 w 2831"/>
                  <a:gd name="T79" fmla="*/ 1154 h 3472"/>
                  <a:gd name="T80" fmla="*/ 548 w 2831"/>
                  <a:gd name="T81" fmla="*/ 372 h 3472"/>
                  <a:gd name="T82" fmla="*/ 681 w 2831"/>
                  <a:gd name="T83" fmla="*/ 618 h 3472"/>
                  <a:gd name="T84" fmla="*/ 1588 w 2831"/>
                  <a:gd name="T85" fmla="*/ 597 h 3472"/>
                  <a:gd name="T86" fmla="*/ 1683 w 2831"/>
                  <a:gd name="T87" fmla="*/ 347 h 3472"/>
                  <a:gd name="T88" fmla="*/ 2201 w 2831"/>
                  <a:gd name="T89" fmla="*/ 438 h 3472"/>
                  <a:gd name="T90" fmla="*/ 2118 w 2831"/>
                  <a:gd name="T91" fmla="*/ 2037 h 3472"/>
                  <a:gd name="T92" fmla="*/ 1412 w 2831"/>
                  <a:gd name="T93" fmla="*/ 3005 h 3472"/>
                  <a:gd name="T94" fmla="*/ 47 w 2831"/>
                  <a:gd name="T95" fmla="*/ 3054 h 3472"/>
                  <a:gd name="T96" fmla="*/ 21 w 2831"/>
                  <a:gd name="T97" fmla="*/ 455 h 3472"/>
                  <a:gd name="T98" fmla="*/ 1118 w 2831"/>
                  <a:gd name="T99" fmla="*/ 99 h 3472"/>
                  <a:gd name="T100" fmla="*/ 1053 w 2831"/>
                  <a:gd name="T101" fmla="*/ 211 h 3472"/>
                  <a:gd name="T102" fmla="*/ 1182 w 2831"/>
                  <a:gd name="T103" fmla="*/ 211 h 3472"/>
                  <a:gd name="T104" fmla="*/ 1118 w 2831"/>
                  <a:gd name="T105" fmla="*/ 99 h 3472"/>
                  <a:gd name="T106" fmla="*/ 1268 w 2831"/>
                  <a:gd name="T107" fmla="*/ 85 h 3472"/>
                  <a:gd name="T108" fmla="*/ 1328 w 2831"/>
                  <a:gd name="T109" fmla="*/ 238 h 3472"/>
                  <a:gd name="T110" fmla="*/ 1564 w 2831"/>
                  <a:gd name="T111" fmla="*/ 312 h 3472"/>
                  <a:gd name="T112" fmla="*/ 1547 w 2831"/>
                  <a:gd name="T113" fmla="*/ 503 h 3472"/>
                  <a:gd name="T114" fmla="*/ 711 w 2831"/>
                  <a:gd name="T115" fmla="*/ 521 h 3472"/>
                  <a:gd name="T116" fmla="*/ 657 w 2831"/>
                  <a:gd name="T117" fmla="*/ 338 h 3472"/>
                  <a:gd name="T118" fmla="*/ 889 w 2831"/>
                  <a:gd name="T119" fmla="*/ 245 h 3472"/>
                  <a:gd name="T120" fmla="*/ 954 w 2831"/>
                  <a:gd name="T121" fmla="*/ 112 h 3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831" h="3472">
                    <a:moveTo>
                      <a:pt x="2538" y="2529"/>
                    </a:moveTo>
                    <a:lnTo>
                      <a:pt x="2517" y="2531"/>
                    </a:lnTo>
                    <a:lnTo>
                      <a:pt x="2496" y="2537"/>
                    </a:lnTo>
                    <a:lnTo>
                      <a:pt x="2476" y="2547"/>
                    </a:lnTo>
                    <a:lnTo>
                      <a:pt x="2459" y="2563"/>
                    </a:lnTo>
                    <a:lnTo>
                      <a:pt x="2124" y="2939"/>
                    </a:lnTo>
                    <a:lnTo>
                      <a:pt x="1950" y="2800"/>
                    </a:lnTo>
                    <a:lnTo>
                      <a:pt x="1930" y="2787"/>
                    </a:lnTo>
                    <a:lnTo>
                      <a:pt x="1909" y="2780"/>
                    </a:lnTo>
                    <a:lnTo>
                      <a:pt x="1888" y="2778"/>
                    </a:lnTo>
                    <a:lnTo>
                      <a:pt x="1866" y="2780"/>
                    </a:lnTo>
                    <a:lnTo>
                      <a:pt x="1845" y="2787"/>
                    </a:lnTo>
                    <a:lnTo>
                      <a:pt x="1826" y="2799"/>
                    </a:lnTo>
                    <a:lnTo>
                      <a:pt x="1810" y="2814"/>
                    </a:lnTo>
                    <a:lnTo>
                      <a:pt x="1797" y="2834"/>
                    </a:lnTo>
                    <a:lnTo>
                      <a:pt x="1791" y="2855"/>
                    </a:lnTo>
                    <a:lnTo>
                      <a:pt x="1788" y="2876"/>
                    </a:lnTo>
                    <a:lnTo>
                      <a:pt x="1791" y="2899"/>
                    </a:lnTo>
                    <a:lnTo>
                      <a:pt x="1797" y="2920"/>
                    </a:lnTo>
                    <a:lnTo>
                      <a:pt x="1809" y="2938"/>
                    </a:lnTo>
                    <a:lnTo>
                      <a:pt x="1826" y="2954"/>
                    </a:lnTo>
                    <a:lnTo>
                      <a:pt x="2073" y="3152"/>
                    </a:lnTo>
                    <a:lnTo>
                      <a:pt x="2093" y="3165"/>
                    </a:lnTo>
                    <a:lnTo>
                      <a:pt x="2114" y="3172"/>
                    </a:lnTo>
                    <a:lnTo>
                      <a:pt x="2135" y="3174"/>
                    </a:lnTo>
                    <a:lnTo>
                      <a:pt x="2156" y="3172"/>
                    </a:lnTo>
                    <a:lnTo>
                      <a:pt x="2175" y="3166"/>
                    </a:lnTo>
                    <a:lnTo>
                      <a:pt x="2194" y="3155"/>
                    </a:lnTo>
                    <a:lnTo>
                      <a:pt x="2210" y="3142"/>
                    </a:lnTo>
                    <a:lnTo>
                      <a:pt x="2607" y="2694"/>
                    </a:lnTo>
                    <a:lnTo>
                      <a:pt x="2620" y="2676"/>
                    </a:lnTo>
                    <a:lnTo>
                      <a:pt x="2628" y="2656"/>
                    </a:lnTo>
                    <a:lnTo>
                      <a:pt x="2633" y="2633"/>
                    </a:lnTo>
                    <a:lnTo>
                      <a:pt x="2631" y="2612"/>
                    </a:lnTo>
                    <a:lnTo>
                      <a:pt x="2625" y="2591"/>
                    </a:lnTo>
                    <a:lnTo>
                      <a:pt x="2615" y="2571"/>
                    </a:lnTo>
                    <a:lnTo>
                      <a:pt x="2599" y="2555"/>
                    </a:lnTo>
                    <a:lnTo>
                      <a:pt x="2580" y="2542"/>
                    </a:lnTo>
                    <a:lnTo>
                      <a:pt x="2560" y="2534"/>
                    </a:lnTo>
                    <a:lnTo>
                      <a:pt x="2538" y="2529"/>
                    </a:lnTo>
                    <a:close/>
                    <a:moveTo>
                      <a:pt x="944" y="2430"/>
                    </a:moveTo>
                    <a:lnTo>
                      <a:pt x="1391" y="2430"/>
                    </a:lnTo>
                    <a:lnTo>
                      <a:pt x="1406" y="2433"/>
                    </a:lnTo>
                    <a:lnTo>
                      <a:pt x="1420" y="2440"/>
                    </a:lnTo>
                    <a:lnTo>
                      <a:pt x="1431" y="2450"/>
                    </a:lnTo>
                    <a:lnTo>
                      <a:pt x="1438" y="2464"/>
                    </a:lnTo>
                    <a:lnTo>
                      <a:pt x="1440" y="2480"/>
                    </a:lnTo>
                    <a:lnTo>
                      <a:pt x="1440" y="2529"/>
                    </a:lnTo>
                    <a:lnTo>
                      <a:pt x="1438" y="2545"/>
                    </a:lnTo>
                    <a:lnTo>
                      <a:pt x="1431" y="2559"/>
                    </a:lnTo>
                    <a:lnTo>
                      <a:pt x="1420" y="2569"/>
                    </a:lnTo>
                    <a:lnTo>
                      <a:pt x="1406" y="2577"/>
                    </a:lnTo>
                    <a:lnTo>
                      <a:pt x="1391" y="2579"/>
                    </a:lnTo>
                    <a:lnTo>
                      <a:pt x="944" y="2579"/>
                    </a:lnTo>
                    <a:lnTo>
                      <a:pt x="928" y="2577"/>
                    </a:lnTo>
                    <a:lnTo>
                      <a:pt x="914" y="2569"/>
                    </a:lnTo>
                    <a:lnTo>
                      <a:pt x="904" y="2559"/>
                    </a:lnTo>
                    <a:lnTo>
                      <a:pt x="896" y="2545"/>
                    </a:lnTo>
                    <a:lnTo>
                      <a:pt x="894" y="2529"/>
                    </a:lnTo>
                    <a:lnTo>
                      <a:pt x="894" y="2480"/>
                    </a:lnTo>
                    <a:lnTo>
                      <a:pt x="896" y="2464"/>
                    </a:lnTo>
                    <a:lnTo>
                      <a:pt x="904" y="2450"/>
                    </a:lnTo>
                    <a:lnTo>
                      <a:pt x="914" y="2440"/>
                    </a:lnTo>
                    <a:lnTo>
                      <a:pt x="928" y="2433"/>
                    </a:lnTo>
                    <a:lnTo>
                      <a:pt x="944" y="2430"/>
                    </a:lnTo>
                    <a:close/>
                    <a:moveTo>
                      <a:pt x="769" y="2319"/>
                    </a:moveTo>
                    <a:lnTo>
                      <a:pt x="783" y="2322"/>
                    </a:lnTo>
                    <a:lnTo>
                      <a:pt x="795" y="2330"/>
                    </a:lnTo>
                    <a:lnTo>
                      <a:pt x="805" y="2341"/>
                    </a:lnTo>
                    <a:lnTo>
                      <a:pt x="810" y="2355"/>
                    </a:lnTo>
                    <a:lnTo>
                      <a:pt x="810" y="2368"/>
                    </a:lnTo>
                    <a:lnTo>
                      <a:pt x="807" y="2382"/>
                    </a:lnTo>
                    <a:lnTo>
                      <a:pt x="800" y="2395"/>
                    </a:lnTo>
                    <a:lnTo>
                      <a:pt x="616" y="2600"/>
                    </a:lnTo>
                    <a:lnTo>
                      <a:pt x="606" y="2608"/>
                    </a:lnTo>
                    <a:lnTo>
                      <a:pt x="594" y="2613"/>
                    </a:lnTo>
                    <a:lnTo>
                      <a:pt x="581" y="2616"/>
                    </a:lnTo>
                    <a:lnTo>
                      <a:pt x="567" y="2612"/>
                    </a:lnTo>
                    <a:lnTo>
                      <a:pt x="553" y="2605"/>
                    </a:lnTo>
                    <a:lnTo>
                      <a:pt x="439" y="2514"/>
                    </a:lnTo>
                    <a:lnTo>
                      <a:pt x="430" y="2503"/>
                    </a:lnTo>
                    <a:lnTo>
                      <a:pt x="423" y="2490"/>
                    </a:lnTo>
                    <a:lnTo>
                      <a:pt x="422" y="2477"/>
                    </a:lnTo>
                    <a:lnTo>
                      <a:pt x="425" y="2463"/>
                    </a:lnTo>
                    <a:lnTo>
                      <a:pt x="432" y="2449"/>
                    </a:lnTo>
                    <a:lnTo>
                      <a:pt x="442" y="2440"/>
                    </a:lnTo>
                    <a:lnTo>
                      <a:pt x="456" y="2435"/>
                    </a:lnTo>
                    <a:lnTo>
                      <a:pt x="470" y="2433"/>
                    </a:lnTo>
                    <a:lnTo>
                      <a:pt x="484" y="2436"/>
                    </a:lnTo>
                    <a:lnTo>
                      <a:pt x="496" y="2443"/>
                    </a:lnTo>
                    <a:lnTo>
                      <a:pt x="576" y="2507"/>
                    </a:lnTo>
                    <a:lnTo>
                      <a:pt x="731" y="2334"/>
                    </a:lnTo>
                    <a:lnTo>
                      <a:pt x="742" y="2324"/>
                    </a:lnTo>
                    <a:lnTo>
                      <a:pt x="755" y="2320"/>
                    </a:lnTo>
                    <a:lnTo>
                      <a:pt x="769" y="2319"/>
                    </a:lnTo>
                    <a:close/>
                    <a:moveTo>
                      <a:pt x="2186" y="2182"/>
                    </a:moveTo>
                    <a:lnTo>
                      <a:pt x="2251" y="2185"/>
                    </a:lnTo>
                    <a:lnTo>
                      <a:pt x="2316" y="2196"/>
                    </a:lnTo>
                    <a:lnTo>
                      <a:pt x="2378" y="2212"/>
                    </a:lnTo>
                    <a:lnTo>
                      <a:pt x="2437" y="2233"/>
                    </a:lnTo>
                    <a:lnTo>
                      <a:pt x="2494" y="2260"/>
                    </a:lnTo>
                    <a:lnTo>
                      <a:pt x="2546" y="2293"/>
                    </a:lnTo>
                    <a:lnTo>
                      <a:pt x="2596" y="2329"/>
                    </a:lnTo>
                    <a:lnTo>
                      <a:pt x="2642" y="2371"/>
                    </a:lnTo>
                    <a:lnTo>
                      <a:pt x="2683" y="2417"/>
                    </a:lnTo>
                    <a:lnTo>
                      <a:pt x="2721" y="2466"/>
                    </a:lnTo>
                    <a:lnTo>
                      <a:pt x="2753" y="2520"/>
                    </a:lnTo>
                    <a:lnTo>
                      <a:pt x="2780" y="2577"/>
                    </a:lnTo>
                    <a:lnTo>
                      <a:pt x="2802" y="2636"/>
                    </a:lnTo>
                    <a:lnTo>
                      <a:pt x="2818" y="2698"/>
                    </a:lnTo>
                    <a:lnTo>
                      <a:pt x="2828" y="2761"/>
                    </a:lnTo>
                    <a:lnTo>
                      <a:pt x="2831" y="2827"/>
                    </a:lnTo>
                    <a:lnTo>
                      <a:pt x="2828" y="2893"/>
                    </a:lnTo>
                    <a:lnTo>
                      <a:pt x="2818" y="2958"/>
                    </a:lnTo>
                    <a:lnTo>
                      <a:pt x="2802" y="3019"/>
                    </a:lnTo>
                    <a:lnTo>
                      <a:pt x="2780" y="3079"/>
                    </a:lnTo>
                    <a:lnTo>
                      <a:pt x="2753" y="3134"/>
                    </a:lnTo>
                    <a:lnTo>
                      <a:pt x="2721" y="3188"/>
                    </a:lnTo>
                    <a:lnTo>
                      <a:pt x="2683" y="3237"/>
                    </a:lnTo>
                    <a:lnTo>
                      <a:pt x="2642" y="3283"/>
                    </a:lnTo>
                    <a:lnTo>
                      <a:pt x="2596" y="3325"/>
                    </a:lnTo>
                    <a:lnTo>
                      <a:pt x="2546" y="3362"/>
                    </a:lnTo>
                    <a:lnTo>
                      <a:pt x="2494" y="3394"/>
                    </a:lnTo>
                    <a:lnTo>
                      <a:pt x="2437" y="3421"/>
                    </a:lnTo>
                    <a:lnTo>
                      <a:pt x="2378" y="3443"/>
                    </a:lnTo>
                    <a:lnTo>
                      <a:pt x="2316" y="3459"/>
                    </a:lnTo>
                    <a:lnTo>
                      <a:pt x="2251" y="3469"/>
                    </a:lnTo>
                    <a:lnTo>
                      <a:pt x="2186" y="3472"/>
                    </a:lnTo>
                    <a:lnTo>
                      <a:pt x="2120" y="3469"/>
                    </a:lnTo>
                    <a:lnTo>
                      <a:pt x="2055" y="3459"/>
                    </a:lnTo>
                    <a:lnTo>
                      <a:pt x="1993" y="3443"/>
                    </a:lnTo>
                    <a:lnTo>
                      <a:pt x="1934" y="3421"/>
                    </a:lnTo>
                    <a:lnTo>
                      <a:pt x="1877" y="3394"/>
                    </a:lnTo>
                    <a:lnTo>
                      <a:pt x="1825" y="3362"/>
                    </a:lnTo>
                    <a:lnTo>
                      <a:pt x="1775" y="3325"/>
                    </a:lnTo>
                    <a:lnTo>
                      <a:pt x="1729" y="3283"/>
                    </a:lnTo>
                    <a:lnTo>
                      <a:pt x="1688" y="3237"/>
                    </a:lnTo>
                    <a:lnTo>
                      <a:pt x="1650" y="3188"/>
                    </a:lnTo>
                    <a:lnTo>
                      <a:pt x="1618" y="3134"/>
                    </a:lnTo>
                    <a:lnTo>
                      <a:pt x="1591" y="3079"/>
                    </a:lnTo>
                    <a:lnTo>
                      <a:pt x="1569" y="3019"/>
                    </a:lnTo>
                    <a:lnTo>
                      <a:pt x="1553" y="2958"/>
                    </a:lnTo>
                    <a:lnTo>
                      <a:pt x="1543" y="2893"/>
                    </a:lnTo>
                    <a:lnTo>
                      <a:pt x="1540" y="2827"/>
                    </a:lnTo>
                    <a:lnTo>
                      <a:pt x="1543" y="2761"/>
                    </a:lnTo>
                    <a:lnTo>
                      <a:pt x="1553" y="2698"/>
                    </a:lnTo>
                    <a:lnTo>
                      <a:pt x="1569" y="2636"/>
                    </a:lnTo>
                    <a:lnTo>
                      <a:pt x="1591" y="2577"/>
                    </a:lnTo>
                    <a:lnTo>
                      <a:pt x="1618" y="2520"/>
                    </a:lnTo>
                    <a:lnTo>
                      <a:pt x="1650" y="2466"/>
                    </a:lnTo>
                    <a:lnTo>
                      <a:pt x="1688" y="2417"/>
                    </a:lnTo>
                    <a:lnTo>
                      <a:pt x="1729" y="2371"/>
                    </a:lnTo>
                    <a:lnTo>
                      <a:pt x="1775" y="2329"/>
                    </a:lnTo>
                    <a:lnTo>
                      <a:pt x="1825" y="2293"/>
                    </a:lnTo>
                    <a:lnTo>
                      <a:pt x="1877" y="2260"/>
                    </a:lnTo>
                    <a:lnTo>
                      <a:pt x="1934" y="2233"/>
                    </a:lnTo>
                    <a:lnTo>
                      <a:pt x="1993" y="2212"/>
                    </a:lnTo>
                    <a:lnTo>
                      <a:pt x="2055" y="2196"/>
                    </a:lnTo>
                    <a:lnTo>
                      <a:pt x="2120" y="2185"/>
                    </a:lnTo>
                    <a:lnTo>
                      <a:pt x="2186" y="2182"/>
                    </a:lnTo>
                    <a:close/>
                    <a:moveTo>
                      <a:pt x="944" y="1984"/>
                    </a:moveTo>
                    <a:lnTo>
                      <a:pt x="1491" y="1984"/>
                    </a:lnTo>
                    <a:lnTo>
                      <a:pt x="1505" y="1986"/>
                    </a:lnTo>
                    <a:lnTo>
                      <a:pt x="1519" y="1994"/>
                    </a:lnTo>
                    <a:lnTo>
                      <a:pt x="1531" y="2004"/>
                    </a:lnTo>
                    <a:lnTo>
                      <a:pt x="1537" y="2018"/>
                    </a:lnTo>
                    <a:lnTo>
                      <a:pt x="1540" y="2034"/>
                    </a:lnTo>
                    <a:lnTo>
                      <a:pt x="1540" y="2083"/>
                    </a:lnTo>
                    <a:lnTo>
                      <a:pt x="1537" y="2099"/>
                    </a:lnTo>
                    <a:lnTo>
                      <a:pt x="1531" y="2113"/>
                    </a:lnTo>
                    <a:lnTo>
                      <a:pt x="1519" y="2123"/>
                    </a:lnTo>
                    <a:lnTo>
                      <a:pt x="1505" y="2131"/>
                    </a:lnTo>
                    <a:lnTo>
                      <a:pt x="1491" y="2133"/>
                    </a:lnTo>
                    <a:lnTo>
                      <a:pt x="944" y="2133"/>
                    </a:lnTo>
                    <a:lnTo>
                      <a:pt x="928" y="2131"/>
                    </a:lnTo>
                    <a:lnTo>
                      <a:pt x="914" y="2123"/>
                    </a:lnTo>
                    <a:lnTo>
                      <a:pt x="904" y="2113"/>
                    </a:lnTo>
                    <a:lnTo>
                      <a:pt x="896" y="2099"/>
                    </a:lnTo>
                    <a:lnTo>
                      <a:pt x="894" y="2083"/>
                    </a:lnTo>
                    <a:lnTo>
                      <a:pt x="894" y="2034"/>
                    </a:lnTo>
                    <a:lnTo>
                      <a:pt x="896" y="2018"/>
                    </a:lnTo>
                    <a:lnTo>
                      <a:pt x="904" y="2004"/>
                    </a:lnTo>
                    <a:lnTo>
                      <a:pt x="914" y="1994"/>
                    </a:lnTo>
                    <a:lnTo>
                      <a:pt x="928" y="1986"/>
                    </a:lnTo>
                    <a:lnTo>
                      <a:pt x="944" y="1984"/>
                    </a:lnTo>
                    <a:close/>
                    <a:moveTo>
                      <a:pt x="769" y="1894"/>
                    </a:moveTo>
                    <a:lnTo>
                      <a:pt x="783" y="1897"/>
                    </a:lnTo>
                    <a:lnTo>
                      <a:pt x="795" y="1905"/>
                    </a:lnTo>
                    <a:lnTo>
                      <a:pt x="805" y="1916"/>
                    </a:lnTo>
                    <a:lnTo>
                      <a:pt x="810" y="1930"/>
                    </a:lnTo>
                    <a:lnTo>
                      <a:pt x="810" y="1943"/>
                    </a:lnTo>
                    <a:lnTo>
                      <a:pt x="807" y="1957"/>
                    </a:lnTo>
                    <a:lnTo>
                      <a:pt x="800" y="1970"/>
                    </a:lnTo>
                    <a:lnTo>
                      <a:pt x="616" y="2175"/>
                    </a:lnTo>
                    <a:lnTo>
                      <a:pt x="606" y="2183"/>
                    </a:lnTo>
                    <a:lnTo>
                      <a:pt x="594" y="2188"/>
                    </a:lnTo>
                    <a:lnTo>
                      <a:pt x="581" y="2191"/>
                    </a:lnTo>
                    <a:lnTo>
                      <a:pt x="567" y="2187"/>
                    </a:lnTo>
                    <a:lnTo>
                      <a:pt x="553" y="2180"/>
                    </a:lnTo>
                    <a:lnTo>
                      <a:pt x="439" y="2088"/>
                    </a:lnTo>
                    <a:lnTo>
                      <a:pt x="430" y="2078"/>
                    </a:lnTo>
                    <a:lnTo>
                      <a:pt x="423" y="2065"/>
                    </a:lnTo>
                    <a:lnTo>
                      <a:pt x="422" y="2052"/>
                    </a:lnTo>
                    <a:lnTo>
                      <a:pt x="425" y="2038"/>
                    </a:lnTo>
                    <a:lnTo>
                      <a:pt x="432" y="2024"/>
                    </a:lnTo>
                    <a:lnTo>
                      <a:pt x="442" y="2015"/>
                    </a:lnTo>
                    <a:lnTo>
                      <a:pt x="456" y="2010"/>
                    </a:lnTo>
                    <a:lnTo>
                      <a:pt x="470" y="2007"/>
                    </a:lnTo>
                    <a:lnTo>
                      <a:pt x="484" y="2011"/>
                    </a:lnTo>
                    <a:lnTo>
                      <a:pt x="496" y="2018"/>
                    </a:lnTo>
                    <a:lnTo>
                      <a:pt x="576" y="2082"/>
                    </a:lnTo>
                    <a:lnTo>
                      <a:pt x="731" y="1909"/>
                    </a:lnTo>
                    <a:lnTo>
                      <a:pt x="742" y="1899"/>
                    </a:lnTo>
                    <a:lnTo>
                      <a:pt x="755" y="1895"/>
                    </a:lnTo>
                    <a:lnTo>
                      <a:pt x="769" y="1894"/>
                    </a:lnTo>
                    <a:close/>
                    <a:moveTo>
                      <a:pt x="944" y="1588"/>
                    </a:moveTo>
                    <a:lnTo>
                      <a:pt x="1738" y="1588"/>
                    </a:lnTo>
                    <a:lnTo>
                      <a:pt x="1754" y="1590"/>
                    </a:lnTo>
                    <a:lnTo>
                      <a:pt x="1768" y="1597"/>
                    </a:lnTo>
                    <a:lnTo>
                      <a:pt x="1778" y="1608"/>
                    </a:lnTo>
                    <a:lnTo>
                      <a:pt x="1786" y="1621"/>
                    </a:lnTo>
                    <a:lnTo>
                      <a:pt x="1788" y="1637"/>
                    </a:lnTo>
                    <a:lnTo>
                      <a:pt x="1788" y="1687"/>
                    </a:lnTo>
                    <a:lnTo>
                      <a:pt x="1786" y="1702"/>
                    </a:lnTo>
                    <a:lnTo>
                      <a:pt x="1778" y="1716"/>
                    </a:lnTo>
                    <a:lnTo>
                      <a:pt x="1768" y="1727"/>
                    </a:lnTo>
                    <a:lnTo>
                      <a:pt x="1754" y="1734"/>
                    </a:lnTo>
                    <a:lnTo>
                      <a:pt x="1738" y="1736"/>
                    </a:lnTo>
                    <a:lnTo>
                      <a:pt x="944" y="1736"/>
                    </a:lnTo>
                    <a:lnTo>
                      <a:pt x="928" y="1734"/>
                    </a:lnTo>
                    <a:lnTo>
                      <a:pt x="914" y="1727"/>
                    </a:lnTo>
                    <a:lnTo>
                      <a:pt x="904" y="1716"/>
                    </a:lnTo>
                    <a:lnTo>
                      <a:pt x="896" y="1702"/>
                    </a:lnTo>
                    <a:lnTo>
                      <a:pt x="894" y="1687"/>
                    </a:lnTo>
                    <a:lnTo>
                      <a:pt x="894" y="1637"/>
                    </a:lnTo>
                    <a:lnTo>
                      <a:pt x="896" y="1621"/>
                    </a:lnTo>
                    <a:lnTo>
                      <a:pt x="904" y="1608"/>
                    </a:lnTo>
                    <a:lnTo>
                      <a:pt x="914" y="1597"/>
                    </a:lnTo>
                    <a:lnTo>
                      <a:pt x="928" y="1590"/>
                    </a:lnTo>
                    <a:lnTo>
                      <a:pt x="944" y="1588"/>
                    </a:lnTo>
                    <a:close/>
                    <a:moveTo>
                      <a:pt x="769" y="1472"/>
                    </a:moveTo>
                    <a:lnTo>
                      <a:pt x="783" y="1475"/>
                    </a:lnTo>
                    <a:lnTo>
                      <a:pt x="795" y="1483"/>
                    </a:lnTo>
                    <a:lnTo>
                      <a:pt x="805" y="1494"/>
                    </a:lnTo>
                    <a:lnTo>
                      <a:pt x="810" y="1508"/>
                    </a:lnTo>
                    <a:lnTo>
                      <a:pt x="810" y="1521"/>
                    </a:lnTo>
                    <a:lnTo>
                      <a:pt x="807" y="1535"/>
                    </a:lnTo>
                    <a:lnTo>
                      <a:pt x="800" y="1548"/>
                    </a:lnTo>
                    <a:lnTo>
                      <a:pt x="616" y="1753"/>
                    </a:lnTo>
                    <a:lnTo>
                      <a:pt x="606" y="1761"/>
                    </a:lnTo>
                    <a:lnTo>
                      <a:pt x="594" y="1767"/>
                    </a:lnTo>
                    <a:lnTo>
                      <a:pt x="581" y="1769"/>
                    </a:lnTo>
                    <a:lnTo>
                      <a:pt x="567" y="1765"/>
                    </a:lnTo>
                    <a:lnTo>
                      <a:pt x="553" y="1758"/>
                    </a:lnTo>
                    <a:lnTo>
                      <a:pt x="439" y="1667"/>
                    </a:lnTo>
                    <a:lnTo>
                      <a:pt x="430" y="1656"/>
                    </a:lnTo>
                    <a:lnTo>
                      <a:pt x="423" y="1643"/>
                    </a:lnTo>
                    <a:lnTo>
                      <a:pt x="422" y="1630"/>
                    </a:lnTo>
                    <a:lnTo>
                      <a:pt x="425" y="1615"/>
                    </a:lnTo>
                    <a:lnTo>
                      <a:pt x="432" y="1602"/>
                    </a:lnTo>
                    <a:lnTo>
                      <a:pt x="442" y="1593"/>
                    </a:lnTo>
                    <a:lnTo>
                      <a:pt x="456" y="1588"/>
                    </a:lnTo>
                    <a:lnTo>
                      <a:pt x="470" y="1586"/>
                    </a:lnTo>
                    <a:lnTo>
                      <a:pt x="484" y="1589"/>
                    </a:lnTo>
                    <a:lnTo>
                      <a:pt x="496" y="1596"/>
                    </a:lnTo>
                    <a:lnTo>
                      <a:pt x="576" y="1660"/>
                    </a:lnTo>
                    <a:lnTo>
                      <a:pt x="731" y="1487"/>
                    </a:lnTo>
                    <a:lnTo>
                      <a:pt x="742" y="1477"/>
                    </a:lnTo>
                    <a:lnTo>
                      <a:pt x="755" y="1473"/>
                    </a:lnTo>
                    <a:lnTo>
                      <a:pt x="769" y="1472"/>
                    </a:lnTo>
                    <a:close/>
                    <a:moveTo>
                      <a:pt x="944" y="1140"/>
                    </a:moveTo>
                    <a:lnTo>
                      <a:pt x="1738" y="1140"/>
                    </a:lnTo>
                    <a:lnTo>
                      <a:pt x="1754" y="1144"/>
                    </a:lnTo>
                    <a:lnTo>
                      <a:pt x="1768" y="1150"/>
                    </a:lnTo>
                    <a:lnTo>
                      <a:pt x="1778" y="1162"/>
                    </a:lnTo>
                    <a:lnTo>
                      <a:pt x="1786" y="1175"/>
                    </a:lnTo>
                    <a:lnTo>
                      <a:pt x="1788" y="1190"/>
                    </a:lnTo>
                    <a:lnTo>
                      <a:pt x="1788" y="1240"/>
                    </a:lnTo>
                    <a:lnTo>
                      <a:pt x="1786" y="1255"/>
                    </a:lnTo>
                    <a:lnTo>
                      <a:pt x="1778" y="1269"/>
                    </a:lnTo>
                    <a:lnTo>
                      <a:pt x="1768" y="1280"/>
                    </a:lnTo>
                    <a:lnTo>
                      <a:pt x="1754" y="1287"/>
                    </a:lnTo>
                    <a:lnTo>
                      <a:pt x="1738" y="1290"/>
                    </a:lnTo>
                    <a:lnTo>
                      <a:pt x="944" y="1290"/>
                    </a:lnTo>
                    <a:lnTo>
                      <a:pt x="928" y="1287"/>
                    </a:lnTo>
                    <a:lnTo>
                      <a:pt x="914" y="1280"/>
                    </a:lnTo>
                    <a:lnTo>
                      <a:pt x="904" y="1269"/>
                    </a:lnTo>
                    <a:lnTo>
                      <a:pt x="896" y="1255"/>
                    </a:lnTo>
                    <a:lnTo>
                      <a:pt x="894" y="1240"/>
                    </a:lnTo>
                    <a:lnTo>
                      <a:pt x="894" y="1190"/>
                    </a:lnTo>
                    <a:lnTo>
                      <a:pt x="896" y="1175"/>
                    </a:lnTo>
                    <a:lnTo>
                      <a:pt x="904" y="1162"/>
                    </a:lnTo>
                    <a:lnTo>
                      <a:pt x="914" y="1150"/>
                    </a:lnTo>
                    <a:lnTo>
                      <a:pt x="928" y="1144"/>
                    </a:lnTo>
                    <a:lnTo>
                      <a:pt x="944" y="1140"/>
                    </a:lnTo>
                    <a:close/>
                    <a:moveTo>
                      <a:pt x="769" y="1030"/>
                    </a:moveTo>
                    <a:lnTo>
                      <a:pt x="783" y="1034"/>
                    </a:lnTo>
                    <a:lnTo>
                      <a:pt x="795" y="1042"/>
                    </a:lnTo>
                    <a:lnTo>
                      <a:pt x="805" y="1053"/>
                    </a:lnTo>
                    <a:lnTo>
                      <a:pt x="810" y="1066"/>
                    </a:lnTo>
                    <a:lnTo>
                      <a:pt x="810" y="1081"/>
                    </a:lnTo>
                    <a:lnTo>
                      <a:pt x="807" y="1094"/>
                    </a:lnTo>
                    <a:lnTo>
                      <a:pt x="800" y="1106"/>
                    </a:lnTo>
                    <a:lnTo>
                      <a:pt x="616" y="1312"/>
                    </a:lnTo>
                    <a:lnTo>
                      <a:pt x="606" y="1320"/>
                    </a:lnTo>
                    <a:lnTo>
                      <a:pt x="594" y="1326"/>
                    </a:lnTo>
                    <a:lnTo>
                      <a:pt x="581" y="1327"/>
                    </a:lnTo>
                    <a:lnTo>
                      <a:pt x="567" y="1325"/>
                    </a:lnTo>
                    <a:lnTo>
                      <a:pt x="553" y="1317"/>
                    </a:lnTo>
                    <a:lnTo>
                      <a:pt x="439" y="1226"/>
                    </a:lnTo>
                    <a:lnTo>
                      <a:pt x="430" y="1215"/>
                    </a:lnTo>
                    <a:lnTo>
                      <a:pt x="423" y="1202"/>
                    </a:lnTo>
                    <a:lnTo>
                      <a:pt x="422" y="1188"/>
                    </a:lnTo>
                    <a:lnTo>
                      <a:pt x="425" y="1174"/>
                    </a:lnTo>
                    <a:lnTo>
                      <a:pt x="432" y="1162"/>
                    </a:lnTo>
                    <a:lnTo>
                      <a:pt x="442" y="1152"/>
                    </a:lnTo>
                    <a:lnTo>
                      <a:pt x="456" y="1146"/>
                    </a:lnTo>
                    <a:lnTo>
                      <a:pt x="470" y="1145"/>
                    </a:lnTo>
                    <a:lnTo>
                      <a:pt x="484" y="1147"/>
                    </a:lnTo>
                    <a:lnTo>
                      <a:pt x="496" y="1154"/>
                    </a:lnTo>
                    <a:lnTo>
                      <a:pt x="576" y="1218"/>
                    </a:lnTo>
                    <a:lnTo>
                      <a:pt x="731" y="1046"/>
                    </a:lnTo>
                    <a:lnTo>
                      <a:pt x="742" y="1036"/>
                    </a:lnTo>
                    <a:lnTo>
                      <a:pt x="755" y="1031"/>
                    </a:lnTo>
                    <a:lnTo>
                      <a:pt x="769" y="1030"/>
                    </a:lnTo>
                    <a:close/>
                    <a:moveTo>
                      <a:pt x="150" y="347"/>
                    </a:moveTo>
                    <a:lnTo>
                      <a:pt x="552" y="347"/>
                    </a:lnTo>
                    <a:lnTo>
                      <a:pt x="548" y="372"/>
                    </a:lnTo>
                    <a:lnTo>
                      <a:pt x="547" y="399"/>
                    </a:lnTo>
                    <a:lnTo>
                      <a:pt x="550" y="439"/>
                    </a:lnTo>
                    <a:lnTo>
                      <a:pt x="559" y="477"/>
                    </a:lnTo>
                    <a:lnTo>
                      <a:pt x="574" y="511"/>
                    </a:lnTo>
                    <a:lnTo>
                      <a:pt x="594" y="544"/>
                    </a:lnTo>
                    <a:lnTo>
                      <a:pt x="618" y="572"/>
                    </a:lnTo>
                    <a:lnTo>
                      <a:pt x="648" y="598"/>
                    </a:lnTo>
                    <a:lnTo>
                      <a:pt x="681" y="618"/>
                    </a:lnTo>
                    <a:lnTo>
                      <a:pt x="715" y="632"/>
                    </a:lnTo>
                    <a:lnTo>
                      <a:pt x="753" y="642"/>
                    </a:lnTo>
                    <a:lnTo>
                      <a:pt x="793" y="645"/>
                    </a:lnTo>
                    <a:lnTo>
                      <a:pt x="1442" y="645"/>
                    </a:lnTo>
                    <a:lnTo>
                      <a:pt x="1482" y="642"/>
                    </a:lnTo>
                    <a:lnTo>
                      <a:pt x="1520" y="632"/>
                    </a:lnTo>
                    <a:lnTo>
                      <a:pt x="1555" y="618"/>
                    </a:lnTo>
                    <a:lnTo>
                      <a:pt x="1588" y="597"/>
                    </a:lnTo>
                    <a:lnTo>
                      <a:pt x="1616" y="572"/>
                    </a:lnTo>
                    <a:lnTo>
                      <a:pt x="1641" y="543"/>
                    </a:lnTo>
                    <a:lnTo>
                      <a:pt x="1661" y="510"/>
                    </a:lnTo>
                    <a:lnTo>
                      <a:pt x="1676" y="475"/>
                    </a:lnTo>
                    <a:lnTo>
                      <a:pt x="1686" y="436"/>
                    </a:lnTo>
                    <a:lnTo>
                      <a:pt x="1689" y="396"/>
                    </a:lnTo>
                    <a:lnTo>
                      <a:pt x="1688" y="371"/>
                    </a:lnTo>
                    <a:lnTo>
                      <a:pt x="1683" y="347"/>
                    </a:lnTo>
                    <a:lnTo>
                      <a:pt x="1987" y="347"/>
                    </a:lnTo>
                    <a:lnTo>
                      <a:pt x="2029" y="349"/>
                    </a:lnTo>
                    <a:lnTo>
                      <a:pt x="2067" y="356"/>
                    </a:lnTo>
                    <a:lnTo>
                      <a:pt x="2101" y="366"/>
                    </a:lnTo>
                    <a:lnTo>
                      <a:pt x="2132" y="379"/>
                    </a:lnTo>
                    <a:lnTo>
                      <a:pt x="2159" y="396"/>
                    </a:lnTo>
                    <a:lnTo>
                      <a:pt x="2182" y="416"/>
                    </a:lnTo>
                    <a:lnTo>
                      <a:pt x="2201" y="438"/>
                    </a:lnTo>
                    <a:lnTo>
                      <a:pt x="2215" y="462"/>
                    </a:lnTo>
                    <a:lnTo>
                      <a:pt x="2226" y="488"/>
                    </a:lnTo>
                    <a:lnTo>
                      <a:pt x="2233" y="517"/>
                    </a:lnTo>
                    <a:lnTo>
                      <a:pt x="2235" y="546"/>
                    </a:lnTo>
                    <a:lnTo>
                      <a:pt x="2235" y="2036"/>
                    </a:lnTo>
                    <a:lnTo>
                      <a:pt x="2210" y="2035"/>
                    </a:lnTo>
                    <a:lnTo>
                      <a:pt x="2186" y="2034"/>
                    </a:lnTo>
                    <a:lnTo>
                      <a:pt x="2118" y="2037"/>
                    </a:lnTo>
                    <a:lnTo>
                      <a:pt x="2051" y="2045"/>
                    </a:lnTo>
                    <a:lnTo>
                      <a:pt x="1987" y="2060"/>
                    </a:lnTo>
                    <a:lnTo>
                      <a:pt x="1987" y="893"/>
                    </a:lnTo>
                    <a:lnTo>
                      <a:pt x="249" y="893"/>
                    </a:lnTo>
                    <a:lnTo>
                      <a:pt x="249" y="2876"/>
                    </a:lnTo>
                    <a:lnTo>
                      <a:pt x="1394" y="2876"/>
                    </a:lnTo>
                    <a:lnTo>
                      <a:pt x="1400" y="2942"/>
                    </a:lnTo>
                    <a:lnTo>
                      <a:pt x="1412" y="3005"/>
                    </a:lnTo>
                    <a:lnTo>
                      <a:pt x="1429" y="3066"/>
                    </a:lnTo>
                    <a:lnTo>
                      <a:pt x="1450" y="3125"/>
                    </a:lnTo>
                    <a:lnTo>
                      <a:pt x="199" y="3125"/>
                    </a:lnTo>
                    <a:lnTo>
                      <a:pt x="163" y="3122"/>
                    </a:lnTo>
                    <a:lnTo>
                      <a:pt x="130" y="3112"/>
                    </a:lnTo>
                    <a:lnTo>
                      <a:pt x="99" y="3097"/>
                    </a:lnTo>
                    <a:lnTo>
                      <a:pt x="71" y="3079"/>
                    </a:lnTo>
                    <a:lnTo>
                      <a:pt x="47" y="3054"/>
                    </a:lnTo>
                    <a:lnTo>
                      <a:pt x="27" y="3027"/>
                    </a:lnTo>
                    <a:lnTo>
                      <a:pt x="13" y="2995"/>
                    </a:lnTo>
                    <a:lnTo>
                      <a:pt x="3" y="2962"/>
                    </a:lnTo>
                    <a:lnTo>
                      <a:pt x="0" y="2926"/>
                    </a:lnTo>
                    <a:lnTo>
                      <a:pt x="0" y="546"/>
                    </a:lnTo>
                    <a:lnTo>
                      <a:pt x="3" y="513"/>
                    </a:lnTo>
                    <a:lnTo>
                      <a:pt x="9" y="483"/>
                    </a:lnTo>
                    <a:lnTo>
                      <a:pt x="21" y="455"/>
                    </a:lnTo>
                    <a:lnTo>
                      <a:pt x="36" y="428"/>
                    </a:lnTo>
                    <a:lnTo>
                      <a:pt x="53" y="405"/>
                    </a:lnTo>
                    <a:lnTo>
                      <a:pt x="71" y="385"/>
                    </a:lnTo>
                    <a:lnTo>
                      <a:pt x="91" y="369"/>
                    </a:lnTo>
                    <a:lnTo>
                      <a:pt x="111" y="358"/>
                    </a:lnTo>
                    <a:lnTo>
                      <a:pt x="131" y="349"/>
                    </a:lnTo>
                    <a:lnTo>
                      <a:pt x="150" y="347"/>
                    </a:lnTo>
                    <a:close/>
                    <a:moveTo>
                      <a:pt x="1118" y="99"/>
                    </a:moveTo>
                    <a:lnTo>
                      <a:pt x="1098" y="102"/>
                    </a:lnTo>
                    <a:lnTo>
                      <a:pt x="1080" y="109"/>
                    </a:lnTo>
                    <a:lnTo>
                      <a:pt x="1065" y="121"/>
                    </a:lnTo>
                    <a:lnTo>
                      <a:pt x="1053" y="136"/>
                    </a:lnTo>
                    <a:lnTo>
                      <a:pt x="1046" y="154"/>
                    </a:lnTo>
                    <a:lnTo>
                      <a:pt x="1043" y="174"/>
                    </a:lnTo>
                    <a:lnTo>
                      <a:pt x="1046" y="194"/>
                    </a:lnTo>
                    <a:lnTo>
                      <a:pt x="1053" y="211"/>
                    </a:lnTo>
                    <a:lnTo>
                      <a:pt x="1065" y="226"/>
                    </a:lnTo>
                    <a:lnTo>
                      <a:pt x="1080" y="238"/>
                    </a:lnTo>
                    <a:lnTo>
                      <a:pt x="1098" y="245"/>
                    </a:lnTo>
                    <a:lnTo>
                      <a:pt x="1118" y="248"/>
                    </a:lnTo>
                    <a:lnTo>
                      <a:pt x="1138" y="245"/>
                    </a:lnTo>
                    <a:lnTo>
                      <a:pt x="1156" y="238"/>
                    </a:lnTo>
                    <a:lnTo>
                      <a:pt x="1170" y="226"/>
                    </a:lnTo>
                    <a:lnTo>
                      <a:pt x="1182" y="211"/>
                    </a:lnTo>
                    <a:lnTo>
                      <a:pt x="1189" y="194"/>
                    </a:lnTo>
                    <a:lnTo>
                      <a:pt x="1193" y="174"/>
                    </a:lnTo>
                    <a:lnTo>
                      <a:pt x="1189" y="154"/>
                    </a:lnTo>
                    <a:lnTo>
                      <a:pt x="1182" y="136"/>
                    </a:lnTo>
                    <a:lnTo>
                      <a:pt x="1170" y="121"/>
                    </a:lnTo>
                    <a:lnTo>
                      <a:pt x="1156" y="109"/>
                    </a:lnTo>
                    <a:lnTo>
                      <a:pt x="1138" y="102"/>
                    </a:lnTo>
                    <a:lnTo>
                      <a:pt x="1118" y="99"/>
                    </a:lnTo>
                    <a:close/>
                    <a:moveTo>
                      <a:pt x="1116" y="0"/>
                    </a:moveTo>
                    <a:lnTo>
                      <a:pt x="1120" y="0"/>
                    </a:lnTo>
                    <a:lnTo>
                      <a:pt x="1150" y="3"/>
                    </a:lnTo>
                    <a:lnTo>
                      <a:pt x="1180" y="11"/>
                    </a:lnTo>
                    <a:lnTo>
                      <a:pt x="1206" y="23"/>
                    </a:lnTo>
                    <a:lnTo>
                      <a:pt x="1230" y="40"/>
                    </a:lnTo>
                    <a:lnTo>
                      <a:pt x="1252" y="61"/>
                    </a:lnTo>
                    <a:lnTo>
                      <a:pt x="1268" y="85"/>
                    </a:lnTo>
                    <a:lnTo>
                      <a:pt x="1281" y="112"/>
                    </a:lnTo>
                    <a:lnTo>
                      <a:pt x="1288" y="141"/>
                    </a:lnTo>
                    <a:lnTo>
                      <a:pt x="1292" y="171"/>
                    </a:lnTo>
                    <a:lnTo>
                      <a:pt x="1292" y="174"/>
                    </a:lnTo>
                    <a:lnTo>
                      <a:pt x="1294" y="194"/>
                    </a:lnTo>
                    <a:lnTo>
                      <a:pt x="1302" y="211"/>
                    </a:lnTo>
                    <a:lnTo>
                      <a:pt x="1314" y="226"/>
                    </a:lnTo>
                    <a:lnTo>
                      <a:pt x="1328" y="238"/>
                    </a:lnTo>
                    <a:lnTo>
                      <a:pt x="1345" y="245"/>
                    </a:lnTo>
                    <a:lnTo>
                      <a:pt x="1365" y="248"/>
                    </a:lnTo>
                    <a:lnTo>
                      <a:pt x="1442" y="248"/>
                    </a:lnTo>
                    <a:lnTo>
                      <a:pt x="1472" y="251"/>
                    </a:lnTo>
                    <a:lnTo>
                      <a:pt x="1499" y="260"/>
                    </a:lnTo>
                    <a:lnTo>
                      <a:pt x="1524" y="274"/>
                    </a:lnTo>
                    <a:lnTo>
                      <a:pt x="1547" y="291"/>
                    </a:lnTo>
                    <a:lnTo>
                      <a:pt x="1564" y="312"/>
                    </a:lnTo>
                    <a:lnTo>
                      <a:pt x="1578" y="338"/>
                    </a:lnTo>
                    <a:lnTo>
                      <a:pt x="1587" y="366"/>
                    </a:lnTo>
                    <a:lnTo>
                      <a:pt x="1590" y="396"/>
                    </a:lnTo>
                    <a:lnTo>
                      <a:pt x="1590" y="399"/>
                    </a:lnTo>
                    <a:lnTo>
                      <a:pt x="1587" y="428"/>
                    </a:lnTo>
                    <a:lnTo>
                      <a:pt x="1578" y="456"/>
                    </a:lnTo>
                    <a:lnTo>
                      <a:pt x="1564" y="481"/>
                    </a:lnTo>
                    <a:lnTo>
                      <a:pt x="1547" y="503"/>
                    </a:lnTo>
                    <a:lnTo>
                      <a:pt x="1524" y="521"/>
                    </a:lnTo>
                    <a:lnTo>
                      <a:pt x="1499" y="534"/>
                    </a:lnTo>
                    <a:lnTo>
                      <a:pt x="1472" y="543"/>
                    </a:lnTo>
                    <a:lnTo>
                      <a:pt x="1442" y="546"/>
                    </a:lnTo>
                    <a:lnTo>
                      <a:pt x="793" y="546"/>
                    </a:lnTo>
                    <a:lnTo>
                      <a:pt x="764" y="543"/>
                    </a:lnTo>
                    <a:lnTo>
                      <a:pt x="736" y="534"/>
                    </a:lnTo>
                    <a:lnTo>
                      <a:pt x="711" y="521"/>
                    </a:lnTo>
                    <a:lnTo>
                      <a:pt x="689" y="503"/>
                    </a:lnTo>
                    <a:lnTo>
                      <a:pt x="671" y="481"/>
                    </a:lnTo>
                    <a:lnTo>
                      <a:pt x="657" y="456"/>
                    </a:lnTo>
                    <a:lnTo>
                      <a:pt x="649" y="428"/>
                    </a:lnTo>
                    <a:lnTo>
                      <a:pt x="646" y="399"/>
                    </a:lnTo>
                    <a:lnTo>
                      <a:pt x="646" y="396"/>
                    </a:lnTo>
                    <a:lnTo>
                      <a:pt x="649" y="366"/>
                    </a:lnTo>
                    <a:lnTo>
                      <a:pt x="657" y="338"/>
                    </a:lnTo>
                    <a:lnTo>
                      <a:pt x="671" y="312"/>
                    </a:lnTo>
                    <a:lnTo>
                      <a:pt x="689" y="291"/>
                    </a:lnTo>
                    <a:lnTo>
                      <a:pt x="711" y="274"/>
                    </a:lnTo>
                    <a:lnTo>
                      <a:pt x="736" y="260"/>
                    </a:lnTo>
                    <a:lnTo>
                      <a:pt x="764" y="251"/>
                    </a:lnTo>
                    <a:lnTo>
                      <a:pt x="793" y="248"/>
                    </a:lnTo>
                    <a:lnTo>
                      <a:pt x="870" y="248"/>
                    </a:lnTo>
                    <a:lnTo>
                      <a:pt x="889" y="245"/>
                    </a:lnTo>
                    <a:lnTo>
                      <a:pt x="907" y="238"/>
                    </a:lnTo>
                    <a:lnTo>
                      <a:pt x="922" y="226"/>
                    </a:lnTo>
                    <a:lnTo>
                      <a:pt x="933" y="211"/>
                    </a:lnTo>
                    <a:lnTo>
                      <a:pt x="941" y="194"/>
                    </a:lnTo>
                    <a:lnTo>
                      <a:pt x="944" y="174"/>
                    </a:lnTo>
                    <a:lnTo>
                      <a:pt x="944" y="171"/>
                    </a:lnTo>
                    <a:lnTo>
                      <a:pt x="947" y="141"/>
                    </a:lnTo>
                    <a:lnTo>
                      <a:pt x="954" y="112"/>
                    </a:lnTo>
                    <a:lnTo>
                      <a:pt x="967" y="85"/>
                    </a:lnTo>
                    <a:lnTo>
                      <a:pt x="984" y="61"/>
                    </a:lnTo>
                    <a:lnTo>
                      <a:pt x="1005" y="40"/>
                    </a:lnTo>
                    <a:lnTo>
                      <a:pt x="1029" y="23"/>
                    </a:lnTo>
                    <a:lnTo>
                      <a:pt x="1056" y="11"/>
                    </a:lnTo>
                    <a:lnTo>
                      <a:pt x="1085" y="3"/>
                    </a:lnTo>
                    <a:lnTo>
                      <a:pt x="1116" y="0"/>
                    </a:lnTo>
                    <a:close/>
                  </a:path>
                </a:pathLst>
              </a:custGeom>
              <a:solidFill>
                <a:srgbClr val="2F77E5"/>
              </a:solidFill>
              <a:ln w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rgbClr val="7086A4"/>
                    </a:gs>
                    <a:gs pos="83000">
                      <a:srgbClr val="7086A4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3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sp>
          <p:nvSpPr>
            <p:cNvPr id="222" name="직사각형 221">
              <a:extLst>
                <a:ext uri="{FF2B5EF4-FFF2-40B4-BE49-F238E27FC236}">
                  <a16:creationId xmlns:a16="http://schemas.microsoft.com/office/drawing/2014/main" id="{D8C33685-B554-0472-1202-BA7DE372193D}"/>
                </a:ext>
              </a:extLst>
            </p:cNvPr>
            <p:cNvSpPr/>
            <p:nvPr/>
          </p:nvSpPr>
          <p:spPr>
            <a:xfrm flipH="1">
              <a:off x="415402" y="927753"/>
              <a:ext cx="11730058" cy="5870776"/>
            </a:xfrm>
            <a:prstGeom prst="rect">
              <a:avLst/>
            </a:prstGeom>
            <a:solidFill>
              <a:schemeClr val="bg1"/>
            </a:solidFill>
            <a:ln w="6985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rgbClr val="7086A4"/>
                  </a:gs>
                  <a:gs pos="83000">
                    <a:srgbClr val="7086A4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83F4DC98-14FF-CC1A-EB8F-F9034BA86FAF}"/>
              </a:ext>
            </a:extLst>
          </p:cNvPr>
          <p:cNvSpPr/>
          <p:nvPr/>
        </p:nvSpPr>
        <p:spPr>
          <a:xfrm>
            <a:off x="1427195" y="75535"/>
            <a:ext cx="4199256" cy="5959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7086A4"/>
                </a:solidFill>
                <a:effectLst/>
                <a:uLnTx/>
                <a:uFillTx/>
                <a:latin typeface="나눔바른펜" panose="020B0503000000000000" pitchFamily="50" charset="-127"/>
                <a:ea typeface="나눔바른펜" panose="020B0503000000000000" pitchFamily="50" charset="-127"/>
                <a:cs typeface="+mn-cs"/>
              </a:rPr>
              <a:t>CONTENTS 2. 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바른펜" panose="020B0503000000000000" pitchFamily="50" charset="-127"/>
                <a:ea typeface="나눔바른펜" panose="020B0503000000000000" pitchFamily="50" charset="-127"/>
                <a:cs typeface="+mn-cs"/>
              </a:rPr>
              <a:t>프로젝트 </a:t>
            </a:r>
            <a:r>
              <a:rPr lang="ko-KR" altLang="en-US" b="1" dirty="0">
                <a:solidFill>
                  <a:prstClr val="white">
                    <a:lumMod val="50000"/>
                  </a:prst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기능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바른펜" panose="020B0503000000000000" pitchFamily="50" charset="-127"/>
                <a:ea typeface="나눔바른펜" panose="020B0503000000000000" pitchFamily="50" charset="-127"/>
                <a:cs typeface="+mn-cs"/>
              </a:rPr>
              <a:t> 설명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나눔바른펜" panose="020B0503000000000000" pitchFamily="50" charset="-127"/>
              <a:ea typeface="나눔바른펜" panose="020B0503000000000000" pitchFamily="50" charset="-127"/>
              <a:cs typeface="+mn-cs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357411B2-1FC2-20AC-6B5F-9F7A8393CC4B}"/>
              </a:ext>
            </a:extLst>
          </p:cNvPr>
          <p:cNvGrpSpPr/>
          <p:nvPr/>
        </p:nvGrpSpPr>
        <p:grpSpPr>
          <a:xfrm>
            <a:off x="849779" y="919919"/>
            <a:ext cx="4446284" cy="5018161"/>
            <a:chOff x="3151502" y="2038367"/>
            <a:chExt cx="4949897" cy="3221393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C6C4E489-AFFE-A448-BD99-78D9F474DFCB}"/>
                </a:ext>
              </a:extLst>
            </p:cNvPr>
            <p:cNvGrpSpPr/>
            <p:nvPr/>
          </p:nvGrpSpPr>
          <p:grpSpPr>
            <a:xfrm>
              <a:off x="3151502" y="2038367"/>
              <a:ext cx="4949897" cy="3221393"/>
              <a:chOff x="730798" y="1360084"/>
              <a:chExt cx="5097351" cy="3221393"/>
            </a:xfrm>
          </p:grpSpPr>
          <p:sp>
            <p:nvSpPr>
              <p:cNvPr id="10" name="자유형 23">
                <a:extLst>
                  <a:ext uri="{FF2B5EF4-FFF2-40B4-BE49-F238E27FC236}">
                    <a16:creationId xmlns:a16="http://schemas.microsoft.com/office/drawing/2014/main" id="{B8A8482B-68F4-4B49-E6F8-0928A4D7FD19}"/>
                  </a:ext>
                </a:extLst>
              </p:cNvPr>
              <p:cNvSpPr/>
              <p:nvPr/>
            </p:nvSpPr>
            <p:spPr>
              <a:xfrm>
                <a:off x="730798" y="1360084"/>
                <a:ext cx="5097351" cy="3221393"/>
              </a:xfrm>
              <a:custGeom>
                <a:avLst/>
                <a:gdLst>
                  <a:gd name="connsiteX0" fmla="*/ 81769 w 5216472"/>
                  <a:gd name="connsiteY0" fmla="*/ 0 h 3221393"/>
                  <a:gd name="connsiteX1" fmla="*/ 1144844 w 5216472"/>
                  <a:gd name="connsiteY1" fmla="*/ 0 h 3221393"/>
                  <a:gd name="connsiteX2" fmla="*/ 1226612 w 5216472"/>
                  <a:gd name="connsiteY2" fmla="*/ 81768 h 3221393"/>
                  <a:gd name="connsiteX3" fmla="*/ 1226612 w 5216472"/>
                  <a:gd name="connsiteY3" fmla="*/ 342900 h 3221393"/>
                  <a:gd name="connsiteX4" fmla="*/ 5117711 w 5216472"/>
                  <a:gd name="connsiteY4" fmla="*/ 342900 h 3221393"/>
                  <a:gd name="connsiteX5" fmla="*/ 5124329 w 5216472"/>
                  <a:gd name="connsiteY5" fmla="*/ 344236 h 3221393"/>
                  <a:gd name="connsiteX6" fmla="*/ 5140271 w 5216472"/>
                  <a:gd name="connsiteY6" fmla="*/ 344236 h 3221393"/>
                  <a:gd name="connsiteX7" fmla="*/ 5140271 w 5216472"/>
                  <a:gd name="connsiteY7" fmla="*/ 347455 h 3221393"/>
                  <a:gd name="connsiteX8" fmla="*/ 5156153 w 5216472"/>
                  <a:gd name="connsiteY8" fmla="*/ 350661 h 3221393"/>
                  <a:gd name="connsiteX9" fmla="*/ 5216472 w 5216472"/>
                  <a:gd name="connsiteY9" fmla="*/ 441661 h 3221393"/>
                  <a:gd name="connsiteX10" fmla="*/ 5216472 w 5216472"/>
                  <a:gd name="connsiteY10" fmla="*/ 3122632 h 3221393"/>
                  <a:gd name="connsiteX11" fmla="*/ 5117711 w 5216472"/>
                  <a:gd name="connsiteY11" fmla="*/ 3221393 h 3221393"/>
                  <a:gd name="connsiteX12" fmla="*/ 98763 w 5216472"/>
                  <a:gd name="connsiteY12" fmla="*/ 3221393 h 3221393"/>
                  <a:gd name="connsiteX13" fmla="*/ 2 w 5216472"/>
                  <a:gd name="connsiteY13" fmla="*/ 3122632 h 3221393"/>
                  <a:gd name="connsiteX14" fmla="*/ 2 w 5216472"/>
                  <a:gd name="connsiteY14" fmla="*/ 2878493 h 3221393"/>
                  <a:gd name="connsiteX15" fmla="*/ 0 w 5216472"/>
                  <a:gd name="connsiteY15" fmla="*/ 2878493 h 3221393"/>
                  <a:gd name="connsiteX16" fmla="*/ 0 w 5216472"/>
                  <a:gd name="connsiteY16" fmla="*/ 939438 h 3221393"/>
                  <a:gd name="connsiteX17" fmla="*/ 0 w 5216472"/>
                  <a:gd name="connsiteY17" fmla="*/ 439215 h 3221393"/>
                  <a:gd name="connsiteX18" fmla="*/ 0 w 5216472"/>
                  <a:gd name="connsiteY18" fmla="*/ 81768 h 3221393"/>
                  <a:gd name="connsiteX19" fmla="*/ 81769 w 5216472"/>
                  <a:gd name="connsiteY19" fmla="*/ 0 h 32213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216472" h="3221393">
                    <a:moveTo>
                      <a:pt x="81769" y="0"/>
                    </a:moveTo>
                    <a:lnTo>
                      <a:pt x="1144844" y="0"/>
                    </a:lnTo>
                    <a:cubicBezTo>
                      <a:pt x="1190003" y="0"/>
                      <a:pt x="1226612" y="36609"/>
                      <a:pt x="1226612" y="81768"/>
                    </a:cubicBezTo>
                    <a:lnTo>
                      <a:pt x="1226612" y="342900"/>
                    </a:lnTo>
                    <a:lnTo>
                      <a:pt x="5117711" y="342900"/>
                    </a:lnTo>
                    <a:lnTo>
                      <a:pt x="5124329" y="344236"/>
                    </a:lnTo>
                    <a:lnTo>
                      <a:pt x="5140271" y="344236"/>
                    </a:lnTo>
                    <a:lnTo>
                      <a:pt x="5140271" y="347455"/>
                    </a:lnTo>
                    <a:lnTo>
                      <a:pt x="5156153" y="350661"/>
                    </a:lnTo>
                    <a:cubicBezTo>
                      <a:pt x="5191600" y="365654"/>
                      <a:pt x="5216472" y="400753"/>
                      <a:pt x="5216472" y="441661"/>
                    </a:cubicBezTo>
                    <a:lnTo>
                      <a:pt x="5216472" y="3122632"/>
                    </a:lnTo>
                    <a:cubicBezTo>
                      <a:pt x="5216472" y="3177176"/>
                      <a:pt x="5172255" y="3221393"/>
                      <a:pt x="5117711" y="3221393"/>
                    </a:cubicBezTo>
                    <a:lnTo>
                      <a:pt x="98763" y="3221393"/>
                    </a:lnTo>
                    <a:cubicBezTo>
                      <a:pt x="44219" y="3221393"/>
                      <a:pt x="2" y="3177176"/>
                      <a:pt x="2" y="3122632"/>
                    </a:cubicBezTo>
                    <a:lnTo>
                      <a:pt x="2" y="2878493"/>
                    </a:lnTo>
                    <a:lnTo>
                      <a:pt x="0" y="2878493"/>
                    </a:lnTo>
                    <a:lnTo>
                      <a:pt x="0" y="939438"/>
                    </a:lnTo>
                    <a:lnTo>
                      <a:pt x="0" y="439215"/>
                    </a:lnTo>
                    <a:lnTo>
                      <a:pt x="0" y="81768"/>
                    </a:lnTo>
                    <a:cubicBezTo>
                      <a:pt x="0" y="36609"/>
                      <a:pt x="36609" y="0"/>
                      <a:pt x="81769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28575">
                <a:solidFill>
                  <a:schemeClr val="tx2"/>
                </a:solidFill>
              </a:ln>
              <a:effectLst>
                <a:outerShdw dist="88900" dir="8100000" algn="tr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tIns="684000" rtlCol="0" anchor="ctr">
                <a:noAutofit/>
              </a:bodyPr>
              <a:lstStyle/>
              <a:p>
                <a:pPr algn="ctr" latinLnBrk="0">
                  <a:defRPr/>
                </a:pPr>
                <a:endParaRPr lang="en-US" altLang="ko-KR" sz="700" kern="0" dirty="0">
                  <a:solidFill>
                    <a:srgbClr val="44546A"/>
                  </a:solidFill>
                </a:endParaRPr>
              </a:p>
            </p:txBody>
          </p:sp>
          <p:sp>
            <p:nvSpPr>
              <p:cNvPr id="11" name="사각형: 둥근 모서리 11">
                <a:extLst>
                  <a:ext uri="{FF2B5EF4-FFF2-40B4-BE49-F238E27FC236}">
                    <a16:creationId xmlns:a16="http://schemas.microsoft.com/office/drawing/2014/main" id="{E7048559-1440-3A4D-3403-C8EEB70C81B4}"/>
                  </a:ext>
                </a:extLst>
              </p:cNvPr>
              <p:cNvSpPr/>
              <p:nvPr/>
            </p:nvSpPr>
            <p:spPr>
              <a:xfrm>
                <a:off x="738090" y="1360084"/>
                <a:ext cx="1529257" cy="359497"/>
              </a:xfrm>
              <a:prstGeom prst="roundRect">
                <a:avLst>
                  <a:gd name="adj" fmla="val 8007"/>
                </a:avLst>
              </a:prstGeom>
              <a:solidFill>
                <a:srgbClr val="52677C"/>
              </a:solidFill>
              <a:ln w="28575">
                <a:solidFill>
                  <a:schemeClr val="tx2"/>
                </a:solidFill>
              </a:ln>
              <a:effectLst>
                <a:outerShdw dist="38100" dir="8100000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>
                  <a:defRPr/>
                </a:pPr>
                <a:r>
                  <a:rPr lang="en-US" altLang="ko-KR" sz="1400" b="1" dirty="0">
                    <a:solidFill>
                      <a:schemeClr val="bg1"/>
                    </a:solidFill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Sql_func.py</a:t>
                </a:r>
                <a:endParaRPr lang="ko-KR" altLang="en-US" sz="1400" b="1" dirty="0">
                  <a:solidFill>
                    <a:schemeClr val="bg1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endParaRPr>
              </a:p>
            </p:txBody>
          </p:sp>
        </p:grp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705A99CA-09CF-8F42-84C5-8AFB1CF20D03}"/>
                </a:ext>
              </a:extLst>
            </p:cNvPr>
            <p:cNvSpPr/>
            <p:nvPr/>
          </p:nvSpPr>
          <p:spPr>
            <a:xfrm>
              <a:off x="3171924" y="2404534"/>
              <a:ext cx="1257039" cy="67545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B6E4D9C8-F392-D38F-6372-2739AD42C8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10" y="1594536"/>
            <a:ext cx="4108497" cy="4228937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85C19965-AB34-FC0C-134B-52330149FFBC}"/>
              </a:ext>
            </a:extLst>
          </p:cNvPr>
          <p:cNvGrpSpPr/>
          <p:nvPr/>
        </p:nvGrpSpPr>
        <p:grpSpPr>
          <a:xfrm>
            <a:off x="5603047" y="871842"/>
            <a:ext cx="6063979" cy="4157358"/>
            <a:chOff x="3151502" y="2038367"/>
            <a:chExt cx="4949897" cy="3221393"/>
          </a:xfrm>
        </p:grpSpPr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FEEC7B7D-3DE7-423A-0D8B-C8B32772F2AF}"/>
                </a:ext>
              </a:extLst>
            </p:cNvPr>
            <p:cNvGrpSpPr/>
            <p:nvPr/>
          </p:nvGrpSpPr>
          <p:grpSpPr>
            <a:xfrm>
              <a:off x="3151502" y="2038367"/>
              <a:ext cx="4949897" cy="3221393"/>
              <a:chOff x="730798" y="1360084"/>
              <a:chExt cx="5097351" cy="3221393"/>
            </a:xfrm>
          </p:grpSpPr>
          <p:sp>
            <p:nvSpPr>
              <p:cNvPr id="22" name="자유형 23">
                <a:extLst>
                  <a:ext uri="{FF2B5EF4-FFF2-40B4-BE49-F238E27FC236}">
                    <a16:creationId xmlns:a16="http://schemas.microsoft.com/office/drawing/2014/main" id="{6CD0EC89-2016-5F72-54B7-39EEBA228DD1}"/>
                  </a:ext>
                </a:extLst>
              </p:cNvPr>
              <p:cNvSpPr/>
              <p:nvPr/>
            </p:nvSpPr>
            <p:spPr>
              <a:xfrm>
                <a:off x="730798" y="1360084"/>
                <a:ext cx="5097351" cy="3221393"/>
              </a:xfrm>
              <a:custGeom>
                <a:avLst/>
                <a:gdLst>
                  <a:gd name="connsiteX0" fmla="*/ 81769 w 5216472"/>
                  <a:gd name="connsiteY0" fmla="*/ 0 h 3221393"/>
                  <a:gd name="connsiteX1" fmla="*/ 1144844 w 5216472"/>
                  <a:gd name="connsiteY1" fmla="*/ 0 h 3221393"/>
                  <a:gd name="connsiteX2" fmla="*/ 1226612 w 5216472"/>
                  <a:gd name="connsiteY2" fmla="*/ 81768 h 3221393"/>
                  <a:gd name="connsiteX3" fmla="*/ 1226612 w 5216472"/>
                  <a:gd name="connsiteY3" fmla="*/ 342900 h 3221393"/>
                  <a:gd name="connsiteX4" fmla="*/ 5117711 w 5216472"/>
                  <a:gd name="connsiteY4" fmla="*/ 342900 h 3221393"/>
                  <a:gd name="connsiteX5" fmla="*/ 5124329 w 5216472"/>
                  <a:gd name="connsiteY5" fmla="*/ 344236 h 3221393"/>
                  <a:gd name="connsiteX6" fmla="*/ 5140271 w 5216472"/>
                  <a:gd name="connsiteY6" fmla="*/ 344236 h 3221393"/>
                  <a:gd name="connsiteX7" fmla="*/ 5140271 w 5216472"/>
                  <a:gd name="connsiteY7" fmla="*/ 347455 h 3221393"/>
                  <a:gd name="connsiteX8" fmla="*/ 5156153 w 5216472"/>
                  <a:gd name="connsiteY8" fmla="*/ 350661 h 3221393"/>
                  <a:gd name="connsiteX9" fmla="*/ 5216472 w 5216472"/>
                  <a:gd name="connsiteY9" fmla="*/ 441661 h 3221393"/>
                  <a:gd name="connsiteX10" fmla="*/ 5216472 w 5216472"/>
                  <a:gd name="connsiteY10" fmla="*/ 3122632 h 3221393"/>
                  <a:gd name="connsiteX11" fmla="*/ 5117711 w 5216472"/>
                  <a:gd name="connsiteY11" fmla="*/ 3221393 h 3221393"/>
                  <a:gd name="connsiteX12" fmla="*/ 98763 w 5216472"/>
                  <a:gd name="connsiteY12" fmla="*/ 3221393 h 3221393"/>
                  <a:gd name="connsiteX13" fmla="*/ 2 w 5216472"/>
                  <a:gd name="connsiteY13" fmla="*/ 3122632 h 3221393"/>
                  <a:gd name="connsiteX14" fmla="*/ 2 w 5216472"/>
                  <a:gd name="connsiteY14" fmla="*/ 2878493 h 3221393"/>
                  <a:gd name="connsiteX15" fmla="*/ 0 w 5216472"/>
                  <a:gd name="connsiteY15" fmla="*/ 2878493 h 3221393"/>
                  <a:gd name="connsiteX16" fmla="*/ 0 w 5216472"/>
                  <a:gd name="connsiteY16" fmla="*/ 939438 h 3221393"/>
                  <a:gd name="connsiteX17" fmla="*/ 0 w 5216472"/>
                  <a:gd name="connsiteY17" fmla="*/ 439215 h 3221393"/>
                  <a:gd name="connsiteX18" fmla="*/ 0 w 5216472"/>
                  <a:gd name="connsiteY18" fmla="*/ 81768 h 3221393"/>
                  <a:gd name="connsiteX19" fmla="*/ 81769 w 5216472"/>
                  <a:gd name="connsiteY19" fmla="*/ 0 h 32213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216472" h="3221393">
                    <a:moveTo>
                      <a:pt x="81769" y="0"/>
                    </a:moveTo>
                    <a:lnTo>
                      <a:pt x="1144844" y="0"/>
                    </a:lnTo>
                    <a:cubicBezTo>
                      <a:pt x="1190003" y="0"/>
                      <a:pt x="1226612" y="36609"/>
                      <a:pt x="1226612" y="81768"/>
                    </a:cubicBezTo>
                    <a:lnTo>
                      <a:pt x="1226612" y="342900"/>
                    </a:lnTo>
                    <a:lnTo>
                      <a:pt x="5117711" y="342900"/>
                    </a:lnTo>
                    <a:lnTo>
                      <a:pt x="5124329" y="344236"/>
                    </a:lnTo>
                    <a:lnTo>
                      <a:pt x="5140271" y="344236"/>
                    </a:lnTo>
                    <a:lnTo>
                      <a:pt x="5140271" y="347455"/>
                    </a:lnTo>
                    <a:lnTo>
                      <a:pt x="5156153" y="350661"/>
                    </a:lnTo>
                    <a:cubicBezTo>
                      <a:pt x="5191600" y="365654"/>
                      <a:pt x="5216472" y="400753"/>
                      <a:pt x="5216472" y="441661"/>
                    </a:cubicBezTo>
                    <a:lnTo>
                      <a:pt x="5216472" y="3122632"/>
                    </a:lnTo>
                    <a:cubicBezTo>
                      <a:pt x="5216472" y="3177176"/>
                      <a:pt x="5172255" y="3221393"/>
                      <a:pt x="5117711" y="3221393"/>
                    </a:cubicBezTo>
                    <a:lnTo>
                      <a:pt x="98763" y="3221393"/>
                    </a:lnTo>
                    <a:cubicBezTo>
                      <a:pt x="44219" y="3221393"/>
                      <a:pt x="2" y="3177176"/>
                      <a:pt x="2" y="3122632"/>
                    </a:cubicBezTo>
                    <a:lnTo>
                      <a:pt x="2" y="2878493"/>
                    </a:lnTo>
                    <a:lnTo>
                      <a:pt x="0" y="2878493"/>
                    </a:lnTo>
                    <a:lnTo>
                      <a:pt x="0" y="939438"/>
                    </a:lnTo>
                    <a:lnTo>
                      <a:pt x="0" y="439215"/>
                    </a:lnTo>
                    <a:lnTo>
                      <a:pt x="0" y="81768"/>
                    </a:lnTo>
                    <a:cubicBezTo>
                      <a:pt x="0" y="36609"/>
                      <a:pt x="36609" y="0"/>
                      <a:pt x="81769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28575">
                <a:solidFill>
                  <a:schemeClr val="tx2"/>
                </a:solidFill>
              </a:ln>
              <a:effectLst>
                <a:outerShdw dist="88900" dir="8100000" algn="tr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tIns="684000" rtlCol="0" anchor="ctr">
                <a:noAutofit/>
              </a:bodyPr>
              <a:lstStyle/>
              <a:p>
                <a:pPr algn="ctr" latinLnBrk="0">
                  <a:defRPr/>
                </a:pPr>
                <a:endParaRPr lang="en-US" altLang="ko-KR" sz="700" kern="0" dirty="0">
                  <a:solidFill>
                    <a:srgbClr val="44546A"/>
                  </a:solidFill>
                </a:endParaRPr>
              </a:p>
            </p:txBody>
          </p:sp>
          <p:sp>
            <p:nvSpPr>
              <p:cNvPr id="23" name="사각형: 둥근 모서리 11">
                <a:extLst>
                  <a:ext uri="{FF2B5EF4-FFF2-40B4-BE49-F238E27FC236}">
                    <a16:creationId xmlns:a16="http://schemas.microsoft.com/office/drawing/2014/main" id="{ED5F79C9-286A-6469-38C8-71838485DC97}"/>
                  </a:ext>
                </a:extLst>
              </p:cNvPr>
              <p:cNvSpPr/>
              <p:nvPr/>
            </p:nvSpPr>
            <p:spPr>
              <a:xfrm>
                <a:off x="738090" y="1360084"/>
                <a:ext cx="1529257" cy="359497"/>
              </a:xfrm>
              <a:prstGeom prst="roundRect">
                <a:avLst>
                  <a:gd name="adj" fmla="val 8007"/>
                </a:avLst>
              </a:prstGeom>
              <a:solidFill>
                <a:srgbClr val="52677C"/>
              </a:solidFill>
              <a:ln w="28575">
                <a:solidFill>
                  <a:schemeClr val="tx2"/>
                </a:solidFill>
              </a:ln>
              <a:effectLst>
                <a:outerShdw dist="38100" dir="8100000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>
                  <a:defRPr/>
                </a:pPr>
                <a:r>
                  <a:rPr lang="en-US" altLang="ko-KR" sz="1400" b="1" dirty="0">
                    <a:solidFill>
                      <a:schemeClr val="bg1"/>
                    </a:solidFill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main.py</a:t>
                </a:r>
                <a:endParaRPr lang="ko-KR" altLang="en-US" sz="1400" b="1" dirty="0">
                  <a:solidFill>
                    <a:schemeClr val="bg1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endParaRPr>
              </a:p>
            </p:txBody>
          </p:sp>
        </p:grp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01AE3DE3-C088-3B01-997A-D9731B8B0822}"/>
                </a:ext>
              </a:extLst>
            </p:cNvPr>
            <p:cNvSpPr/>
            <p:nvPr/>
          </p:nvSpPr>
          <p:spPr>
            <a:xfrm>
              <a:off x="3171924" y="2404534"/>
              <a:ext cx="1257039" cy="67545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F8E2615B-950B-403F-FA56-663BABAD52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1890" y="1411056"/>
            <a:ext cx="5504961" cy="3456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807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89000"/>
              </a:schemeClr>
            </a:gs>
            <a:gs pos="7000">
              <a:schemeClr val="bg1"/>
            </a:gs>
            <a:gs pos="27000">
              <a:schemeClr val="bg1"/>
            </a:gs>
            <a:gs pos="97000">
              <a:srgbClr val="7086A4">
                <a:alpha val="47000"/>
                <a:lumMod val="86000"/>
              </a:srgb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8" name="그룹 217">
            <a:extLst>
              <a:ext uri="{FF2B5EF4-FFF2-40B4-BE49-F238E27FC236}">
                <a16:creationId xmlns:a16="http://schemas.microsoft.com/office/drawing/2014/main" id="{63FFF97E-BC79-CD3E-91A8-19ADF2D780DC}"/>
              </a:ext>
            </a:extLst>
          </p:cNvPr>
          <p:cNvGrpSpPr/>
          <p:nvPr/>
        </p:nvGrpSpPr>
        <p:grpSpPr>
          <a:xfrm>
            <a:off x="171450" y="133350"/>
            <a:ext cx="11849100" cy="6591300"/>
            <a:chOff x="342900" y="266700"/>
            <a:chExt cx="11849100" cy="6591300"/>
          </a:xfrm>
        </p:grpSpPr>
        <p:sp>
          <p:nvSpPr>
            <p:cNvPr id="219" name="사각형: 둥근 한쪽 모서리 218">
              <a:extLst>
                <a:ext uri="{FF2B5EF4-FFF2-40B4-BE49-F238E27FC236}">
                  <a16:creationId xmlns:a16="http://schemas.microsoft.com/office/drawing/2014/main" id="{4E3AB00F-D1AE-6912-7862-848DE2F772A5}"/>
                </a:ext>
              </a:extLst>
            </p:cNvPr>
            <p:cNvSpPr/>
            <p:nvPr/>
          </p:nvSpPr>
          <p:spPr>
            <a:xfrm flipH="1">
              <a:off x="342900" y="266700"/>
              <a:ext cx="11849100" cy="6591300"/>
            </a:xfrm>
            <a:prstGeom prst="round1Rect">
              <a:avLst>
                <a:gd name="adj" fmla="val 1403"/>
              </a:avLst>
            </a:prstGeom>
            <a:solidFill>
              <a:schemeClr val="bg1">
                <a:lumMod val="95000"/>
              </a:schemeClr>
            </a:solidFill>
            <a:ln w="6985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rgbClr val="7086A4"/>
                  </a:gs>
                  <a:gs pos="83000">
                    <a:srgbClr val="7086A4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  <a:effectLst>
              <a:outerShdw blurRad="279400" dist="63500" dir="10800000" algn="r" rotWithShape="0">
                <a:srgbClr val="134FC7">
                  <a:alpha val="1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220" name="그룹 219">
              <a:extLst>
                <a:ext uri="{FF2B5EF4-FFF2-40B4-BE49-F238E27FC236}">
                  <a16:creationId xmlns:a16="http://schemas.microsoft.com/office/drawing/2014/main" id="{5B682620-579C-E87A-7DDA-453D1C810D9D}"/>
                </a:ext>
              </a:extLst>
            </p:cNvPr>
            <p:cNvGrpSpPr/>
            <p:nvPr/>
          </p:nvGrpSpPr>
          <p:grpSpPr>
            <a:xfrm>
              <a:off x="385760" y="300036"/>
              <a:ext cx="11806239" cy="552451"/>
              <a:chOff x="385760" y="300036"/>
              <a:chExt cx="11806239" cy="552451"/>
            </a:xfrm>
          </p:grpSpPr>
          <p:sp>
            <p:nvSpPr>
              <p:cNvPr id="228" name="사각형: 둥근 한쪽 모서리 227">
                <a:extLst>
                  <a:ext uri="{FF2B5EF4-FFF2-40B4-BE49-F238E27FC236}">
                    <a16:creationId xmlns:a16="http://schemas.microsoft.com/office/drawing/2014/main" id="{6847622E-E81E-8434-6A6A-BEAAFE9DDC6E}"/>
                  </a:ext>
                </a:extLst>
              </p:cNvPr>
              <p:cNvSpPr/>
              <p:nvPr/>
            </p:nvSpPr>
            <p:spPr>
              <a:xfrm flipH="1">
                <a:off x="385760" y="304800"/>
                <a:ext cx="11806239" cy="547687"/>
              </a:xfrm>
              <a:prstGeom prst="round1Rect">
                <a:avLst>
                  <a:gd name="adj" fmla="val 12707"/>
                </a:avLst>
              </a:prstGeom>
              <a:solidFill>
                <a:schemeClr val="bg1"/>
              </a:solidFill>
              <a:ln w="6985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rgbClr val="7086A4"/>
                    </a:gs>
                    <a:gs pos="83000">
                      <a:srgbClr val="7086A4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7086A4"/>
                    </a:solidFill>
                    <a:effectLst/>
                    <a:uLnTx/>
                    <a:uFillTx/>
                    <a:latin typeface="나눔바른펜" panose="020B0503000000000000" pitchFamily="50" charset="-127"/>
                    <a:ea typeface="나눔바른펜" panose="020B0503000000000000" pitchFamily="50" charset="-127"/>
                    <a:cs typeface="+mn-cs"/>
                  </a:rPr>
                  <a:t>              </a:t>
                </a:r>
                <a:endPara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나눔바른펜" panose="020B0503000000000000" pitchFamily="50" charset="-127"/>
                  <a:ea typeface="나눔바른펜" panose="020B0503000000000000" pitchFamily="50" charset="-127"/>
                  <a:cs typeface="+mn-cs"/>
                </a:endParaRPr>
              </a:p>
            </p:txBody>
          </p:sp>
          <p:grpSp>
            <p:nvGrpSpPr>
              <p:cNvPr id="229" name="그룹 228">
                <a:extLst>
                  <a:ext uri="{FF2B5EF4-FFF2-40B4-BE49-F238E27FC236}">
                    <a16:creationId xmlns:a16="http://schemas.microsoft.com/office/drawing/2014/main" id="{D2D08E23-6065-8847-9C0F-F90EBBA2BA9C}"/>
                  </a:ext>
                </a:extLst>
              </p:cNvPr>
              <p:cNvGrpSpPr/>
              <p:nvPr/>
            </p:nvGrpSpPr>
            <p:grpSpPr>
              <a:xfrm>
                <a:off x="385760" y="300036"/>
                <a:ext cx="1188248" cy="547688"/>
                <a:chOff x="385760" y="300036"/>
                <a:chExt cx="1188248" cy="547688"/>
              </a:xfrm>
            </p:grpSpPr>
            <p:sp>
              <p:nvSpPr>
                <p:cNvPr id="230" name="사각형: 둥근 한쪽 모서리 229">
                  <a:extLst>
                    <a:ext uri="{FF2B5EF4-FFF2-40B4-BE49-F238E27FC236}">
                      <a16:creationId xmlns:a16="http://schemas.microsoft.com/office/drawing/2014/main" id="{8DD9A580-CAEB-AEA6-D485-0CA96FAB7289}"/>
                    </a:ext>
                  </a:extLst>
                </p:cNvPr>
                <p:cNvSpPr/>
                <p:nvPr/>
              </p:nvSpPr>
              <p:spPr>
                <a:xfrm flipH="1">
                  <a:off x="385760" y="300037"/>
                  <a:ext cx="528640" cy="547687"/>
                </a:xfrm>
                <a:prstGeom prst="round1Rect">
                  <a:avLst>
                    <a:gd name="adj" fmla="val 11356"/>
                  </a:avLst>
                </a:prstGeom>
                <a:solidFill>
                  <a:srgbClr val="425267"/>
                </a:solidFill>
                <a:ln w="69850"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rgbClr val="7086A4"/>
                      </a:gs>
                      <a:gs pos="83000">
                        <a:srgbClr val="7086A4"/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ko-KR" alt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맑은 고딕" panose="020B0503020000020004" pitchFamily="50" charset="-127"/>
                      <a:cs typeface="+mn-cs"/>
                    </a:rPr>
                    <a:t>←</a:t>
                  </a:r>
                </a:p>
              </p:txBody>
            </p:sp>
            <p:sp>
              <p:nvSpPr>
                <p:cNvPr id="231" name="직사각형 230">
                  <a:extLst>
                    <a:ext uri="{FF2B5EF4-FFF2-40B4-BE49-F238E27FC236}">
                      <a16:creationId xmlns:a16="http://schemas.microsoft.com/office/drawing/2014/main" id="{A13DB1ED-0C73-758C-A487-44F952B4CF30}"/>
                    </a:ext>
                  </a:extLst>
                </p:cNvPr>
                <p:cNvSpPr/>
                <p:nvPr/>
              </p:nvSpPr>
              <p:spPr>
                <a:xfrm flipH="1">
                  <a:off x="914400" y="300036"/>
                  <a:ext cx="528640" cy="547687"/>
                </a:xfrm>
                <a:prstGeom prst="rect">
                  <a:avLst/>
                </a:prstGeom>
                <a:solidFill>
                  <a:srgbClr val="7086A4"/>
                </a:solidFill>
                <a:ln w="69850"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rgbClr val="7086A4"/>
                      </a:gs>
                      <a:gs pos="83000">
                        <a:srgbClr val="7086A4"/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32" name="Freeform 9">
                  <a:extLst>
                    <a:ext uri="{FF2B5EF4-FFF2-40B4-BE49-F238E27FC236}">
                      <a16:creationId xmlns:a16="http://schemas.microsoft.com/office/drawing/2014/main" id="{7F1EDDBC-EE1E-EAC7-5F06-AC3CC8BAED7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64201" y="467495"/>
                  <a:ext cx="176429" cy="232832"/>
                </a:xfrm>
                <a:custGeom>
                  <a:avLst/>
                  <a:gdLst>
                    <a:gd name="T0" fmla="*/ 1093 w 9310"/>
                    <a:gd name="T1" fmla="*/ 12245 h 12286"/>
                    <a:gd name="T2" fmla="*/ 582 w 9310"/>
                    <a:gd name="T3" fmla="*/ 12007 h 12286"/>
                    <a:gd name="T4" fmla="*/ 279 w 9310"/>
                    <a:gd name="T5" fmla="*/ 11710 h 12286"/>
                    <a:gd name="T6" fmla="*/ 42 w 9310"/>
                    <a:gd name="T7" fmla="*/ 11209 h 12286"/>
                    <a:gd name="T8" fmla="*/ 0 w 9310"/>
                    <a:gd name="T9" fmla="*/ 1919 h 12286"/>
                    <a:gd name="T10" fmla="*/ 117 w 9310"/>
                    <a:gd name="T11" fmla="*/ 1260 h 12286"/>
                    <a:gd name="T12" fmla="*/ 498 w 9310"/>
                    <a:gd name="T13" fmla="*/ 629 h 12286"/>
                    <a:gd name="T14" fmla="*/ 1088 w 9310"/>
                    <a:gd name="T15" fmla="*/ 189 h 12286"/>
                    <a:gd name="T16" fmla="*/ 1821 w 9310"/>
                    <a:gd name="T17" fmla="*/ 1 h 12286"/>
                    <a:gd name="T18" fmla="*/ 7682 w 9310"/>
                    <a:gd name="T19" fmla="*/ 22 h 12286"/>
                    <a:gd name="T20" fmla="*/ 8385 w 9310"/>
                    <a:gd name="T21" fmla="*/ 278 h 12286"/>
                    <a:gd name="T22" fmla="*/ 8929 w 9310"/>
                    <a:gd name="T23" fmla="*/ 772 h 12286"/>
                    <a:gd name="T24" fmla="*/ 9250 w 9310"/>
                    <a:gd name="T25" fmla="*/ 1440 h 12286"/>
                    <a:gd name="T26" fmla="*/ 9310 w 9310"/>
                    <a:gd name="T27" fmla="*/ 8471 h 12286"/>
                    <a:gd name="T28" fmla="*/ 9201 w 9310"/>
                    <a:gd name="T29" fmla="*/ 8777 h 12286"/>
                    <a:gd name="T30" fmla="*/ 8880 w 9310"/>
                    <a:gd name="T31" fmla="*/ 8949 h 12286"/>
                    <a:gd name="T32" fmla="*/ 8601 w 9310"/>
                    <a:gd name="T33" fmla="*/ 8894 h 12286"/>
                    <a:gd name="T34" fmla="*/ 8370 w 9310"/>
                    <a:gd name="T35" fmla="*/ 8615 h 12286"/>
                    <a:gd name="T36" fmla="*/ 8349 w 9310"/>
                    <a:gd name="T37" fmla="*/ 1870 h 12286"/>
                    <a:gd name="T38" fmla="*/ 8255 w 9310"/>
                    <a:gd name="T39" fmla="*/ 1503 h 12286"/>
                    <a:gd name="T40" fmla="*/ 8035 w 9310"/>
                    <a:gd name="T41" fmla="*/ 1209 h 12286"/>
                    <a:gd name="T42" fmla="*/ 7720 w 9310"/>
                    <a:gd name="T43" fmla="*/ 1018 h 12286"/>
                    <a:gd name="T44" fmla="*/ 7390 w 9310"/>
                    <a:gd name="T45" fmla="*/ 960 h 12286"/>
                    <a:gd name="T46" fmla="*/ 1680 w 9310"/>
                    <a:gd name="T47" fmla="*/ 989 h 12286"/>
                    <a:gd name="T48" fmla="*/ 1346 w 9310"/>
                    <a:gd name="T49" fmla="*/ 1150 h 12286"/>
                    <a:gd name="T50" fmla="*/ 1098 w 9310"/>
                    <a:gd name="T51" fmla="*/ 1423 h 12286"/>
                    <a:gd name="T52" fmla="*/ 970 w 9310"/>
                    <a:gd name="T53" fmla="*/ 1774 h 12286"/>
                    <a:gd name="T54" fmla="*/ 962 w 9310"/>
                    <a:gd name="T55" fmla="*/ 10904 h 12286"/>
                    <a:gd name="T56" fmla="*/ 1091 w 9310"/>
                    <a:gd name="T57" fmla="*/ 11185 h 12286"/>
                    <a:gd name="T58" fmla="*/ 1405 w 9310"/>
                    <a:gd name="T59" fmla="*/ 11326 h 12286"/>
                    <a:gd name="T60" fmla="*/ 1677 w 9310"/>
                    <a:gd name="T61" fmla="*/ 11273 h 12286"/>
                    <a:gd name="T62" fmla="*/ 4346 w 9310"/>
                    <a:gd name="T63" fmla="*/ 8559 h 12286"/>
                    <a:gd name="T64" fmla="*/ 4655 w 9310"/>
                    <a:gd name="T65" fmla="*/ 8448 h 12286"/>
                    <a:gd name="T66" fmla="*/ 4964 w 9310"/>
                    <a:gd name="T67" fmla="*/ 8559 h 12286"/>
                    <a:gd name="T68" fmla="*/ 7633 w 9310"/>
                    <a:gd name="T69" fmla="*/ 11273 h 12286"/>
                    <a:gd name="T70" fmla="*/ 7902 w 9310"/>
                    <a:gd name="T71" fmla="*/ 11326 h 12286"/>
                    <a:gd name="T72" fmla="*/ 8215 w 9310"/>
                    <a:gd name="T73" fmla="*/ 11182 h 12286"/>
                    <a:gd name="T74" fmla="*/ 8349 w 9310"/>
                    <a:gd name="T75" fmla="*/ 10897 h 12286"/>
                    <a:gd name="T76" fmla="*/ 8408 w 9310"/>
                    <a:gd name="T77" fmla="*/ 10618 h 12286"/>
                    <a:gd name="T78" fmla="*/ 8687 w 9310"/>
                    <a:gd name="T79" fmla="*/ 10387 h 12286"/>
                    <a:gd name="T80" fmla="*/ 8974 w 9310"/>
                    <a:gd name="T81" fmla="*/ 10387 h 12286"/>
                    <a:gd name="T82" fmla="*/ 9253 w 9310"/>
                    <a:gd name="T83" fmla="*/ 10618 h 12286"/>
                    <a:gd name="T84" fmla="*/ 9309 w 9310"/>
                    <a:gd name="T85" fmla="*/ 10920 h 12286"/>
                    <a:gd name="T86" fmla="*/ 9174 w 9310"/>
                    <a:gd name="T87" fmla="*/ 11466 h 12286"/>
                    <a:gd name="T88" fmla="*/ 8890 w 9310"/>
                    <a:gd name="T89" fmla="*/ 11865 h 12286"/>
                    <a:gd name="T90" fmla="*/ 8474 w 9310"/>
                    <a:gd name="T91" fmla="*/ 12151 h 12286"/>
                    <a:gd name="T92" fmla="*/ 7913 w 9310"/>
                    <a:gd name="T93" fmla="*/ 12286 h 12286"/>
                    <a:gd name="T94" fmla="*/ 7489 w 9310"/>
                    <a:gd name="T95" fmla="*/ 12242 h 12286"/>
                    <a:gd name="T96" fmla="*/ 6997 w 9310"/>
                    <a:gd name="T97" fmla="*/ 12001 h 12286"/>
                    <a:gd name="T98" fmla="*/ 2472 w 9310"/>
                    <a:gd name="T99" fmla="*/ 11859 h 12286"/>
                    <a:gd name="T100" fmla="*/ 2080 w 9310"/>
                    <a:gd name="T101" fmla="*/ 12145 h 12286"/>
                    <a:gd name="T102" fmla="*/ 1545 w 9310"/>
                    <a:gd name="T103" fmla="*/ 12285 h 122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9310" h="12286">
                      <a:moveTo>
                        <a:pt x="1447" y="12286"/>
                      </a:moveTo>
                      <a:lnTo>
                        <a:pt x="1375" y="12286"/>
                      </a:lnTo>
                      <a:lnTo>
                        <a:pt x="1232" y="12272"/>
                      </a:lnTo>
                      <a:lnTo>
                        <a:pt x="1093" y="12245"/>
                      </a:lnTo>
                      <a:lnTo>
                        <a:pt x="957" y="12203"/>
                      </a:lnTo>
                      <a:lnTo>
                        <a:pt x="826" y="12150"/>
                      </a:lnTo>
                      <a:lnTo>
                        <a:pt x="700" y="12085"/>
                      </a:lnTo>
                      <a:lnTo>
                        <a:pt x="582" y="12007"/>
                      </a:lnTo>
                      <a:lnTo>
                        <a:pt x="471" y="11918"/>
                      </a:lnTo>
                      <a:lnTo>
                        <a:pt x="419" y="11869"/>
                      </a:lnTo>
                      <a:lnTo>
                        <a:pt x="370" y="11818"/>
                      </a:lnTo>
                      <a:lnTo>
                        <a:pt x="279" y="11710"/>
                      </a:lnTo>
                      <a:lnTo>
                        <a:pt x="202" y="11595"/>
                      </a:lnTo>
                      <a:lnTo>
                        <a:pt x="135" y="11471"/>
                      </a:lnTo>
                      <a:lnTo>
                        <a:pt x="82" y="11343"/>
                      </a:lnTo>
                      <a:lnTo>
                        <a:pt x="42" y="11209"/>
                      </a:lnTo>
                      <a:lnTo>
                        <a:pt x="14" y="11070"/>
                      </a:lnTo>
                      <a:lnTo>
                        <a:pt x="1" y="10927"/>
                      </a:lnTo>
                      <a:lnTo>
                        <a:pt x="0" y="10855"/>
                      </a:lnTo>
                      <a:lnTo>
                        <a:pt x="0" y="1919"/>
                      </a:lnTo>
                      <a:lnTo>
                        <a:pt x="1" y="1821"/>
                      </a:lnTo>
                      <a:lnTo>
                        <a:pt x="22" y="1627"/>
                      </a:lnTo>
                      <a:lnTo>
                        <a:pt x="60" y="1440"/>
                      </a:lnTo>
                      <a:lnTo>
                        <a:pt x="117" y="1260"/>
                      </a:lnTo>
                      <a:lnTo>
                        <a:pt x="189" y="1089"/>
                      </a:lnTo>
                      <a:lnTo>
                        <a:pt x="278" y="924"/>
                      </a:lnTo>
                      <a:lnTo>
                        <a:pt x="382" y="772"/>
                      </a:lnTo>
                      <a:lnTo>
                        <a:pt x="498" y="629"/>
                      </a:lnTo>
                      <a:lnTo>
                        <a:pt x="629" y="498"/>
                      </a:lnTo>
                      <a:lnTo>
                        <a:pt x="772" y="382"/>
                      </a:lnTo>
                      <a:lnTo>
                        <a:pt x="924" y="278"/>
                      </a:lnTo>
                      <a:lnTo>
                        <a:pt x="1088" y="189"/>
                      </a:lnTo>
                      <a:lnTo>
                        <a:pt x="1260" y="117"/>
                      </a:lnTo>
                      <a:lnTo>
                        <a:pt x="1440" y="60"/>
                      </a:lnTo>
                      <a:lnTo>
                        <a:pt x="1627" y="22"/>
                      </a:lnTo>
                      <a:lnTo>
                        <a:pt x="1821" y="1"/>
                      </a:lnTo>
                      <a:lnTo>
                        <a:pt x="1919" y="0"/>
                      </a:lnTo>
                      <a:lnTo>
                        <a:pt x="7390" y="0"/>
                      </a:lnTo>
                      <a:lnTo>
                        <a:pt x="7489" y="1"/>
                      </a:lnTo>
                      <a:lnTo>
                        <a:pt x="7682" y="22"/>
                      </a:lnTo>
                      <a:lnTo>
                        <a:pt x="7869" y="60"/>
                      </a:lnTo>
                      <a:lnTo>
                        <a:pt x="8049" y="117"/>
                      </a:lnTo>
                      <a:lnTo>
                        <a:pt x="8222" y="189"/>
                      </a:lnTo>
                      <a:lnTo>
                        <a:pt x="8385" y="278"/>
                      </a:lnTo>
                      <a:lnTo>
                        <a:pt x="8539" y="382"/>
                      </a:lnTo>
                      <a:lnTo>
                        <a:pt x="8681" y="498"/>
                      </a:lnTo>
                      <a:lnTo>
                        <a:pt x="8811" y="629"/>
                      </a:lnTo>
                      <a:lnTo>
                        <a:pt x="8929" y="772"/>
                      </a:lnTo>
                      <a:lnTo>
                        <a:pt x="9033" y="924"/>
                      </a:lnTo>
                      <a:lnTo>
                        <a:pt x="9120" y="1089"/>
                      </a:lnTo>
                      <a:lnTo>
                        <a:pt x="9194" y="1260"/>
                      </a:lnTo>
                      <a:lnTo>
                        <a:pt x="9250" y="1440"/>
                      </a:lnTo>
                      <a:lnTo>
                        <a:pt x="9289" y="1627"/>
                      </a:lnTo>
                      <a:lnTo>
                        <a:pt x="9308" y="1821"/>
                      </a:lnTo>
                      <a:lnTo>
                        <a:pt x="9310" y="1919"/>
                      </a:lnTo>
                      <a:lnTo>
                        <a:pt x="9310" y="8471"/>
                      </a:lnTo>
                      <a:lnTo>
                        <a:pt x="9308" y="8521"/>
                      </a:lnTo>
                      <a:lnTo>
                        <a:pt x="9289" y="8615"/>
                      </a:lnTo>
                      <a:lnTo>
                        <a:pt x="9253" y="8700"/>
                      </a:lnTo>
                      <a:lnTo>
                        <a:pt x="9201" y="8777"/>
                      </a:lnTo>
                      <a:lnTo>
                        <a:pt x="9136" y="8842"/>
                      </a:lnTo>
                      <a:lnTo>
                        <a:pt x="9058" y="8894"/>
                      </a:lnTo>
                      <a:lnTo>
                        <a:pt x="8974" y="8930"/>
                      </a:lnTo>
                      <a:lnTo>
                        <a:pt x="8880" y="8949"/>
                      </a:lnTo>
                      <a:lnTo>
                        <a:pt x="8830" y="8952"/>
                      </a:lnTo>
                      <a:lnTo>
                        <a:pt x="8781" y="8949"/>
                      </a:lnTo>
                      <a:lnTo>
                        <a:pt x="8687" y="8930"/>
                      </a:lnTo>
                      <a:lnTo>
                        <a:pt x="8601" y="8894"/>
                      </a:lnTo>
                      <a:lnTo>
                        <a:pt x="8524" y="8842"/>
                      </a:lnTo>
                      <a:lnTo>
                        <a:pt x="8460" y="8777"/>
                      </a:lnTo>
                      <a:lnTo>
                        <a:pt x="8408" y="8700"/>
                      </a:lnTo>
                      <a:lnTo>
                        <a:pt x="8370" y="8615"/>
                      </a:lnTo>
                      <a:lnTo>
                        <a:pt x="8352" y="8521"/>
                      </a:lnTo>
                      <a:lnTo>
                        <a:pt x="8350" y="8471"/>
                      </a:lnTo>
                      <a:lnTo>
                        <a:pt x="8350" y="1919"/>
                      </a:lnTo>
                      <a:lnTo>
                        <a:pt x="8349" y="1870"/>
                      </a:lnTo>
                      <a:lnTo>
                        <a:pt x="8340" y="1774"/>
                      </a:lnTo>
                      <a:lnTo>
                        <a:pt x="8320" y="1680"/>
                      </a:lnTo>
                      <a:lnTo>
                        <a:pt x="8293" y="1590"/>
                      </a:lnTo>
                      <a:lnTo>
                        <a:pt x="8255" y="1503"/>
                      </a:lnTo>
                      <a:lnTo>
                        <a:pt x="8211" y="1423"/>
                      </a:lnTo>
                      <a:lnTo>
                        <a:pt x="8160" y="1346"/>
                      </a:lnTo>
                      <a:lnTo>
                        <a:pt x="8101" y="1274"/>
                      </a:lnTo>
                      <a:lnTo>
                        <a:pt x="8035" y="1209"/>
                      </a:lnTo>
                      <a:lnTo>
                        <a:pt x="7964" y="1150"/>
                      </a:lnTo>
                      <a:lnTo>
                        <a:pt x="7888" y="1099"/>
                      </a:lnTo>
                      <a:lnTo>
                        <a:pt x="7806" y="1054"/>
                      </a:lnTo>
                      <a:lnTo>
                        <a:pt x="7720" y="1018"/>
                      </a:lnTo>
                      <a:lnTo>
                        <a:pt x="7630" y="989"/>
                      </a:lnTo>
                      <a:lnTo>
                        <a:pt x="7537" y="970"/>
                      </a:lnTo>
                      <a:lnTo>
                        <a:pt x="7440" y="960"/>
                      </a:lnTo>
                      <a:lnTo>
                        <a:pt x="7390" y="960"/>
                      </a:lnTo>
                      <a:lnTo>
                        <a:pt x="1919" y="960"/>
                      </a:lnTo>
                      <a:lnTo>
                        <a:pt x="1870" y="960"/>
                      </a:lnTo>
                      <a:lnTo>
                        <a:pt x="1774" y="970"/>
                      </a:lnTo>
                      <a:lnTo>
                        <a:pt x="1680" y="989"/>
                      </a:lnTo>
                      <a:lnTo>
                        <a:pt x="1589" y="1018"/>
                      </a:lnTo>
                      <a:lnTo>
                        <a:pt x="1503" y="1054"/>
                      </a:lnTo>
                      <a:lnTo>
                        <a:pt x="1422" y="1099"/>
                      </a:lnTo>
                      <a:lnTo>
                        <a:pt x="1346" y="1150"/>
                      </a:lnTo>
                      <a:lnTo>
                        <a:pt x="1274" y="1209"/>
                      </a:lnTo>
                      <a:lnTo>
                        <a:pt x="1209" y="1274"/>
                      </a:lnTo>
                      <a:lnTo>
                        <a:pt x="1150" y="1346"/>
                      </a:lnTo>
                      <a:lnTo>
                        <a:pt x="1098" y="1423"/>
                      </a:lnTo>
                      <a:lnTo>
                        <a:pt x="1054" y="1503"/>
                      </a:lnTo>
                      <a:lnTo>
                        <a:pt x="1018" y="1590"/>
                      </a:lnTo>
                      <a:lnTo>
                        <a:pt x="989" y="1680"/>
                      </a:lnTo>
                      <a:lnTo>
                        <a:pt x="970" y="1774"/>
                      </a:lnTo>
                      <a:lnTo>
                        <a:pt x="960" y="1870"/>
                      </a:lnTo>
                      <a:lnTo>
                        <a:pt x="960" y="1919"/>
                      </a:lnTo>
                      <a:lnTo>
                        <a:pt x="960" y="10855"/>
                      </a:lnTo>
                      <a:lnTo>
                        <a:pt x="962" y="10904"/>
                      </a:lnTo>
                      <a:lnTo>
                        <a:pt x="978" y="10995"/>
                      </a:lnTo>
                      <a:lnTo>
                        <a:pt x="1011" y="11078"/>
                      </a:lnTo>
                      <a:lnTo>
                        <a:pt x="1061" y="11152"/>
                      </a:lnTo>
                      <a:lnTo>
                        <a:pt x="1091" y="11185"/>
                      </a:lnTo>
                      <a:lnTo>
                        <a:pt x="1129" y="11218"/>
                      </a:lnTo>
                      <a:lnTo>
                        <a:pt x="1212" y="11271"/>
                      </a:lnTo>
                      <a:lnTo>
                        <a:pt x="1306" y="11307"/>
                      </a:lnTo>
                      <a:lnTo>
                        <a:pt x="1405" y="11326"/>
                      </a:lnTo>
                      <a:lnTo>
                        <a:pt x="1456" y="11327"/>
                      </a:lnTo>
                      <a:lnTo>
                        <a:pt x="1504" y="11325"/>
                      </a:lnTo>
                      <a:lnTo>
                        <a:pt x="1595" y="11307"/>
                      </a:lnTo>
                      <a:lnTo>
                        <a:pt x="1677" y="11273"/>
                      </a:lnTo>
                      <a:lnTo>
                        <a:pt x="1751" y="11222"/>
                      </a:lnTo>
                      <a:lnTo>
                        <a:pt x="1784" y="11191"/>
                      </a:lnTo>
                      <a:lnTo>
                        <a:pt x="4310" y="8592"/>
                      </a:lnTo>
                      <a:lnTo>
                        <a:pt x="4346" y="8559"/>
                      </a:lnTo>
                      <a:lnTo>
                        <a:pt x="4426" y="8505"/>
                      </a:lnTo>
                      <a:lnTo>
                        <a:pt x="4513" y="8468"/>
                      </a:lnTo>
                      <a:lnTo>
                        <a:pt x="4607" y="8449"/>
                      </a:lnTo>
                      <a:lnTo>
                        <a:pt x="4655" y="8448"/>
                      </a:lnTo>
                      <a:lnTo>
                        <a:pt x="4703" y="8449"/>
                      </a:lnTo>
                      <a:lnTo>
                        <a:pt x="4797" y="8468"/>
                      </a:lnTo>
                      <a:lnTo>
                        <a:pt x="4885" y="8505"/>
                      </a:lnTo>
                      <a:lnTo>
                        <a:pt x="4964" y="8559"/>
                      </a:lnTo>
                      <a:lnTo>
                        <a:pt x="4999" y="8592"/>
                      </a:lnTo>
                      <a:lnTo>
                        <a:pt x="7527" y="11191"/>
                      </a:lnTo>
                      <a:lnTo>
                        <a:pt x="7560" y="11222"/>
                      </a:lnTo>
                      <a:lnTo>
                        <a:pt x="7633" y="11273"/>
                      </a:lnTo>
                      <a:lnTo>
                        <a:pt x="7714" y="11307"/>
                      </a:lnTo>
                      <a:lnTo>
                        <a:pt x="7803" y="11325"/>
                      </a:lnTo>
                      <a:lnTo>
                        <a:pt x="7852" y="11327"/>
                      </a:lnTo>
                      <a:lnTo>
                        <a:pt x="7902" y="11326"/>
                      </a:lnTo>
                      <a:lnTo>
                        <a:pt x="8002" y="11306"/>
                      </a:lnTo>
                      <a:lnTo>
                        <a:pt x="8095" y="11270"/>
                      </a:lnTo>
                      <a:lnTo>
                        <a:pt x="8179" y="11215"/>
                      </a:lnTo>
                      <a:lnTo>
                        <a:pt x="8215" y="11182"/>
                      </a:lnTo>
                      <a:lnTo>
                        <a:pt x="8248" y="11148"/>
                      </a:lnTo>
                      <a:lnTo>
                        <a:pt x="8298" y="11073"/>
                      </a:lnTo>
                      <a:lnTo>
                        <a:pt x="8331" y="10989"/>
                      </a:lnTo>
                      <a:lnTo>
                        <a:pt x="8349" y="10897"/>
                      </a:lnTo>
                      <a:lnTo>
                        <a:pt x="8350" y="10847"/>
                      </a:lnTo>
                      <a:lnTo>
                        <a:pt x="8352" y="10798"/>
                      </a:lnTo>
                      <a:lnTo>
                        <a:pt x="8370" y="10704"/>
                      </a:lnTo>
                      <a:lnTo>
                        <a:pt x="8408" y="10618"/>
                      </a:lnTo>
                      <a:lnTo>
                        <a:pt x="8460" y="10541"/>
                      </a:lnTo>
                      <a:lnTo>
                        <a:pt x="8524" y="10477"/>
                      </a:lnTo>
                      <a:lnTo>
                        <a:pt x="8601" y="10425"/>
                      </a:lnTo>
                      <a:lnTo>
                        <a:pt x="8687" y="10387"/>
                      </a:lnTo>
                      <a:lnTo>
                        <a:pt x="8781" y="10369"/>
                      </a:lnTo>
                      <a:lnTo>
                        <a:pt x="8830" y="10367"/>
                      </a:lnTo>
                      <a:lnTo>
                        <a:pt x="8880" y="10369"/>
                      </a:lnTo>
                      <a:lnTo>
                        <a:pt x="8974" y="10387"/>
                      </a:lnTo>
                      <a:lnTo>
                        <a:pt x="9058" y="10425"/>
                      </a:lnTo>
                      <a:lnTo>
                        <a:pt x="9136" y="10477"/>
                      </a:lnTo>
                      <a:lnTo>
                        <a:pt x="9201" y="10541"/>
                      </a:lnTo>
                      <a:lnTo>
                        <a:pt x="9253" y="10618"/>
                      </a:lnTo>
                      <a:lnTo>
                        <a:pt x="9289" y="10704"/>
                      </a:lnTo>
                      <a:lnTo>
                        <a:pt x="9308" y="10798"/>
                      </a:lnTo>
                      <a:lnTo>
                        <a:pt x="9310" y="10847"/>
                      </a:lnTo>
                      <a:lnTo>
                        <a:pt x="9309" y="10920"/>
                      </a:lnTo>
                      <a:lnTo>
                        <a:pt x="9295" y="11063"/>
                      </a:lnTo>
                      <a:lnTo>
                        <a:pt x="9267" y="11202"/>
                      </a:lnTo>
                      <a:lnTo>
                        <a:pt x="9227" y="11336"/>
                      </a:lnTo>
                      <a:lnTo>
                        <a:pt x="9174" y="11466"/>
                      </a:lnTo>
                      <a:lnTo>
                        <a:pt x="9107" y="11588"/>
                      </a:lnTo>
                      <a:lnTo>
                        <a:pt x="9030" y="11705"/>
                      </a:lnTo>
                      <a:lnTo>
                        <a:pt x="8939" y="11814"/>
                      </a:lnTo>
                      <a:lnTo>
                        <a:pt x="8890" y="11865"/>
                      </a:lnTo>
                      <a:lnTo>
                        <a:pt x="8837" y="11915"/>
                      </a:lnTo>
                      <a:lnTo>
                        <a:pt x="8724" y="12006"/>
                      </a:lnTo>
                      <a:lnTo>
                        <a:pt x="8602" y="12085"/>
                      </a:lnTo>
                      <a:lnTo>
                        <a:pt x="8474" y="12151"/>
                      </a:lnTo>
                      <a:lnTo>
                        <a:pt x="8340" y="12206"/>
                      </a:lnTo>
                      <a:lnTo>
                        <a:pt x="8200" y="12246"/>
                      </a:lnTo>
                      <a:lnTo>
                        <a:pt x="8058" y="12273"/>
                      </a:lnTo>
                      <a:lnTo>
                        <a:pt x="7913" y="12286"/>
                      </a:lnTo>
                      <a:lnTo>
                        <a:pt x="7841" y="12286"/>
                      </a:lnTo>
                      <a:lnTo>
                        <a:pt x="7767" y="12285"/>
                      </a:lnTo>
                      <a:lnTo>
                        <a:pt x="7626" y="12269"/>
                      </a:lnTo>
                      <a:lnTo>
                        <a:pt x="7489" y="12242"/>
                      </a:lnTo>
                      <a:lnTo>
                        <a:pt x="7358" y="12200"/>
                      </a:lnTo>
                      <a:lnTo>
                        <a:pt x="7232" y="12147"/>
                      </a:lnTo>
                      <a:lnTo>
                        <a:pt x="7111" y="12079"/>
                      </a:lnTo>
                      <a:lnTo>
                        <a:pt x="6997" y="12001"/>
                      </a:lnTo>
                      <a:lnTo>
                        <a:pt x="6889" y="11911"/>
                      </a:lnTo>
                      <a:lnTo>
                        <a:pt x="6839" y="11859"/>
                      </a:lnTo>
                      <a:lnTo>
                        <a:pt x="4655" y="9615"/>
                      </a:lnTo>
                      <a:lnTo>
                        <a:pt x="2472" y="11859"/>
                      </a:lnTo>
                      <a:lnTo>
                        <a:pt x="2422" y="11909"/>
                      </a:lnTo>
                      <a:lnTo>
                        <a:pt x="2315" y="12000"/>
                      </a:lnTo>
                      <a:lnTo>
                        <a:pt x="2201" y="12079"/>
                      </a:lnTo>
                      <a:lnTo>
                        <a:pt x="2080" y="12145"/>
                      </a:lnTo>
                      <a:lnTo>
                        <a:pt x="1955" y="12199"/>
                      </a:lnTo>
                      <a:lnTo>
                        <a:pt x="1823" y="12240"/>
                      </a:lnTo>
                      <a:lnTo>
                        <a:pt x="1686" y="12269"/>
                      </a:lnTo>
                      <a:lnTo>
                        <a:pt x="1545" y="12285"/>
                      </a:lnTo>
                      <a:lnTo>
                        <a:pt x="1473" y="12286"/>
                      </a:lnTo>
                      <a:lnTo>
                        <a:pt x="1460" y="12286"/>
                      </a:lnTo>
                      <a:lnTo>
                        <a:pt x="1447" y="1228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rgbClr val="7086A4"/>
                      </a:gs>
                      <a:gs pos="83000">
                        <a:srgbClr val="7086A4"/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grpSp>
              <p:nvGrpSpPr>
                <p:cNvPr id="233" name="그룹 232">
                  <a:extLst>
                    <a:ext uri="{FF2B5EF4-FFF2-40B4-BE49-F238E27FC236}">
                      <a16:creationId xmlns:a16="http://schemas.microsoft.com/office/drawing/2014/main" id="{D6B1FA32-D339-23A6-6A13-873895B69EB9}"/>
                    </a:ext>
                  </a:extLst>
                </p:cNvPr>
                <p:cNvGrpSpPr/>
                <p:nvPr/>
              </p:nvGrpSpPr>
              <p:grpSpPr>
                <a:xfrm>
                  <a:off x="1312072" y="447672"/>
                  <a:ext cx="261936" cy="261936"/>
                  <a:chOff x="1312072" y="447672"/>
                  <a:chExt cx="261936" cy="261936"/>
                </a:xfrm>
              </p:grpSpPr>
              <p:sp>
                <p:nvSpPr>
                  <p:cNvPr id="234" name="타원 233">
                    <a:extLst>
                      <a:ext uri="{FF2B5EF4-FFF2-40B4-BE49-F238E27FC236}">
                        <a16:creationId xmlns:a16="http://schemas.microsoft.com/office/drawing/2014/main" id="{E91DBE8C-4857-FF06-2ACC-CE4A43AA2DC4}"/>
                      </a:ext>
                    </a:extLst>
                  </p:cNvPr>
                  <p:cNvSpPr/>
                  <p:nvPr/>
                </p:nvSpPr>
                <p:spPr>
                  <a:xfrm flipH="1">
                    <a:off x="1312072" y="447672"/>
                    <a:ext cx="261936" cy="261936"/>
                  </a:xfrm>
                  <a:prstGeom prst="ellipse">
                    <a:avLst/>
                  </a:prstGeom>
                  <a:solidFill>
                    <a:srgbClr val="4499F7"/>
                  </a:solidFill>
                  <a:ln w="69850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rgbClr val="7086A4"/>
                        </a:gs>
                        <a:gs pos="83000">
                          <a:srgbClr val="7086A4"/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ln>
                  <a:effectLst>
                    <a:outerShdw blurRad="50800" dist="38100" dir="8100000" algn="tr" rotWithShape="0">
                      <a:prstClr val="black">
                        <a:alpha val="2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sp>
                <p:nvSpPr>
                  <p:cNvPr id="235" name="타원 234">
                    <a:extLst>
                      <a:ext uri="{FF2B5EF4-FFF2-40B4-BE49-F238E27FC236}">
                        <a16:creationId xmlns:a16="http://schemas.microsoft.com/office/drawing/2014/main" id="{941AE505-E17B-C283-7E4C-CCF7521630E5}"/>
                      </a:ext>
                    </a:extLst>
                  </p:cNvPr>
                  <p:cNvSpPr/>
                  <p:nvPr/>
                </p:nvSpPr>
                <p:spPr>
                  <a:xfrm flipH="1">
                    <a:off x="1394940" y="532926"/>
                    <a:ext cx="29905" cy="2990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9850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rgbClr val="7086A4"/>
                        </a:gs>
                        <a:gs pos="83000">
                          <a:srgbClr val="7086A4"/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sp>
                <p:nvSpPr>
                  <p:cNvPr id="236" name="타원 235">
                    <a:extLst>
                      <a:ext uri="{FF2B5EF4-FFF2-40B4-BE49-F238E27FC236}">
                        <a16:creationId xmlns:a16="http://schemas.microsoft.com/office/drawing/2014/main" id="{DAF7A7DD-573C-97B1-8348-BF6B89296F9B}"/>
                      </a:ext>
                    </a:extLst>
                  </p:cNvPr>
                  <p:cNvSpPr/>
                  <p:nvPr/>
                </p:nvSpPr>
                <p:spPr>
                  <a:xfrm flipH="1">
                    <a:off x="1453576" y="532926"/>
                    <a:ext cx="29905" cy="2990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9850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rgbClr val="7086A4"/>
                        </a:gs>
                        <a:gs pos="83000">
                          <a:srgbClr val="7086A4"/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sp>
                <p:nvSpPr>
                  <p:cNvPr id="237" name="타원 236">
                    <a:extLst>
                      <a:ext uri="{FF2B5EF4-FFF2-40B4-BE49-F238E27FC236}">
                        <a16:creationId xmlns:a16="http://schemas.microsoft.com/office/drawing/2014/main" id="{D7D32FE4-7633-D37C-1A4E-5D81BBEE2577}"/>
                      </a:ext>
                    </a:extLst>
                  </p:cNvPr>
                  <p:cNvSpPr/>
                  <p:nvPr/>
                </p:nvSpPr>
                <p:spPr>
                  <a:xfrm flipH="1">
                    <a:off x="1394940" y="591603"/>
                    <a:ext cx="29905" cy="2990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9850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rgbClr val="7086A4"/>
                        </a:gs>
                        <a:gs pos="83000">
                          <a:srgbClr val="7086A4"/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sp>
                <p:nvSpPr>
                  <p:cNvPr id="238" name="타원 237">
                    <a:extLst>
                      <a:ext uri="{FF2B5EF4-FFF2-40B4-BE49-F238E27FC236}">
                        <a16:creationId xmlns:a16="http://schemas.microsoft.com/office/drawing/2014/main" id="{432A43BA-586A-BD2F-48C3-D29EAFA2065A}"/>
                      </a:ext>
                    </a:extLst>
                  </p:cNvPr>
                  <p:cNvSpPr/>
                  <p:nvPr/>
                </p:nvSpPr>
                <p:spPr>
                  <a:xfrm flipH="1">
                    <a:off x="1453576" y="591603"/>
                    <a:ext cx="29905" cy="2990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9850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rgbClr val="7086A4"/>
                        </a:gs>
                        <a:gs pos="83000">
                          <a:srgbClr val="7086A4"/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</p:grpSp>
          </p:grpSp>
        </p:grpSp>
        <p:grpSp>
          <p:nvGrpSpPr>
            <p:cNvPr id="221" name="그룹 220">
              <a:extLst>
                <a:ext uri="{FF2B5EF4-FFF2-40B4-BE49-F238E27FC236}">
                  <a16:creationId xmlns:a16="http://schemas.microsoft.com/office/drawing/2014/main" id="{F95356C8-CC91-3A98-1F27-3DA2B542EC32}"/>
                </a:ext>
              </a:extLst>
            </p:cNvPr>
            <p:cNvGrpSpPr/>
            <p:nvPr/>
          </p:nvGrpSpPr>
          <p:grpSpPr>
            <a:xfrm>
              <a:off x="1621316" y="932516"/>
              <a:ext cx="1066837" cy="313557"/>
              <a:chOff x="1621316" y="932516"/>
              <a:chExt cx="1066837" cy="313557"/>
            </a:xfrm>
          </p:grpSpPr>
          <p:sp>
            <p:nvSpPr>
              <p:cNvPr id="223" name="직사각형 222">
                <a:extLst>
                  <a:ext uri="{FF2B5EF4-FFF2-40B4-BE49-F238E27FC236}">
                    <a16:creationId xmlns:a16="http://schemas.microsoft.com/office/drawing/2014/main" id="{F533874C-0493-C89B-80E5-307DF089CB98}"/>
                  </a:ext>
                </a:extLst>
              </p:cNvPr>
              <p:cNvSpPr/>
              <p:nvPr/>
            </p:nvSpPr>
            <p:spPr>
              <a:xfrm flipH="1">
                <a:off x="1621316" y="932516"/>
                <a:ext cx="1066837" cy="313557"/>
              </a:xfrm>
              <a:prstGeom prst="rect">
                <a:avLst/>
              </a:prstGeom>
              <a:solidFill>
                <a:schemeClr val="bg1">
                  <a:alpha val="32000"/>
                </a:schemeClr>
              </a:solidFill>
              <a:ln w="6985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rgbClr val="7086A4"/>
                    </a:gs>
                    <a:gs pos="83000">
                      <a:srgbClr val="7086A4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79388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44546A"/>
                    </a:solidFill>
                    <a:effectLst/>
                    <a:uLnTx/>
                    <a:uFillTx/>
                    <a:latin typeface="Calibri"/>
                    <a:ea typeface="맑은 고딕" panose="020B0503020000020004" pitchFamily="50" charset="-127"/>
                    <a:cs typeface="+mn-cs"/>
                  </a:rPr>
                  <a:t>  </a:t>
                </a:r>
                <a:r>
                  <a:rPr kumimoji="0" lang="en-US" altLang="ko-KR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44546A"/>
                    </a:solidFill>
                    <a:effectLst/>
                    <a:uLnTx/>
                    <a:uFillTx/>
                    <a:latin typeface="나눔바른펜" panose="020B0503000000000000" pitchFamily="50" charset="-127"/>
                    <a:ea typeface="나눔바른펜" panose="020B0503000000000000" pitchFamily="50" charset="-127"/>
                    <a:cs typeface="+mn-cs"/>
                  </a:rPr>
                  <a:t>DB </a:t>
                </a:r>
                <a:r>
                  <a:rPr kumimoji="0" lang="ko-KR" alt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44546A"/>
                    </a:solidFill>
                    <a:effectLst/>
                    <a:uLnTx/>
                    <a:uFillTx/>
                    <a:latin typeface="나눔바른펜" panose="020B0503000000000000" pitchFamily="50" charset="-127"/>
                    <a:ea typeface="나눔바른펜" panose="020B0503000000000000" pitchFamily="50" charset="-127"/>
                    <a:cs typeface="+mn-cs"/>
                  </a:rPr>
                  <a:t>구조</a:t>
                </a:r>
                <a:endPara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나눔바른펜" panose="020B0503000000000000" pitchFamily="50" charset="-127"/>
                  <a:ea typeface="나눔바른펜" panose="020B0503000000000000" pitchFamily="50" charset="-127"/>
                  <a:cs typeface="+mn-cs"/>
                </a:endParaRPr>
              </a:p>
            </p:txBody>
          </p:sp>
          <p:grpSp>
            <p:nvGrpSpPr>
              <p:cNvPr id="224" name="그룹 223">
                <a:extLst>
                  <a:ext uri="{FF2B5EF4-FFF2-40B4-BE49-F238E27FC236}">
                    <a16:creationId xmlns:a16="http://schemas.microsoft.com/office/drawing/2014/main" id="{5029377A-2F28-0A61-5427-6E0993A76879}"/>
                  </a:ext>
                </a:extLst>
              </p:cNvPr>
              <p:cNvGrpSpPr/>
              <p:nvPr/>
            </p:nvGrpSpPr>
            <p:grpSpPr>
              <a:xfrm>
                <a:off x="2483494" y="1016416"/>
                <a:ext cx="54187" cy="150098"/>
                <a:chOff x="2559762" y="1084815"/>
                <a:chExt cx="77757" cy="215385"/>
              </a:xfrm>
            </p:grpSpPr>
            <p:sp>
              <p:nvSpPr>
                <p:cNvPr id="226" name="이등변 삼각형 225">
                  <a:extLst>
                    <a:ext uri="{FF2B5EF4-FFF2-40B4-BE49-F238E27FC236}">
                      <a16:creationId xmlns:a16="http://schemas.microsoft.com/office/drawing/2014/main" id="{32C7E95A-75C2-1747-5262-300FF7B6CE37}"/>
                    </a:ext>
                  </a:extLst>
                </p:cNvPr>
                <p:cNvSpPr/>
                <p:nvPr/>
              </p:nvSpPr>
              <p:spPr>
                <a:xfrm>
                  <a:off x="2559762" y="1084815"/>
                  <a:ext cx="77757" cy="67032"/>
                </a:xfrm>
                <a:prstGeom prst="triangle">
                  <a:avLst/>
                </a:prstGeom>
                <a:solidFill>
                  <a:schemeClr val="tx2">
                    <a:lumMod val="75000"/>
                  </a:schemeClr>
                </a:solidFill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rgbClr val="7086A4"/>
                      </a:gs>
                      <a:gs pos="83000">
                        <a:srgbClr val="7086A4"/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27" name="이등변 삼각형 226">
                  <a:extLst>
                    <a:ext uri="{FF2B5EF4-FFF2-40B4-BE49-F238E27FC236}">
                      <a16:creationId xmlns:a16="http://schemas.microsoft.com/office/drawing/2014/main" id="{EB47CBD1-444A-A341-DF34-97922601E2F6}"/>
                    </a:ext>
                  </a:extLst>
                </p:cNvPr>
                <p:cNvSpPr/>
                <p:nvPr/>
              </p:nvSpPr>
              <p:spPr>
                <a:xfrm rot="10800000">
                  <a:off x="2559762" y="1233169"/>
                  <a:ext cx="77757" cy="67031"/>
                </a:xfrm>
                <a:prstGeom prst="triangle">
                  <a:avLst/>
                </a:prstGeom>
                <a:solidFill>
                  <a:schemeClr val="tx2">
                    <a:lumMod val="75000"/>
                  </a:schemeClr>
                </a:solidFill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rgbClr val="7086A4"/>
                      </a:gs>
                      <a:gs pos="83000">
                        <a:srgbClr val="7086A4"/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sp>
            <p:nvSpPr>
              <p:cNvPr id="225" name="Freeform 11">
                <a:extLst>
                  <a:ext uri="{FF2B5EF4-FFF2-40B4-BE49-F238E27FC236}">
                    <a16:creationId xmlns:a16="http://schemas.microsoft.com/office/drawing/2014/main" id="{0B3AB1AD-41CD-1120-33F7-84E57C8280C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707281" y="1005192"/>
                <a:ext cx="137005" cy="168203"/>
              </a:xfrm>
              <a:custGeom>
                <a:avLst/>
                <a:gdLst>
                  <a:gd name="T0" fmla="*/ 1930 w 2831"/>
                  <a:gd name="T1" fmla="*/ 2787 h 3472"/>
                  <a:gd name="T2" fmla="*/ 1791 w 2831"/>
                  <a:gd name="T3" fmla="*/ 2855 h 3472"/>
                  <a:gd name="T4" fmla="*/ 2114 w 2831"/>
                  <a:gd name="T5" fmla="*/ 3172 h 3472"/>
                  <a:gd name="T6" fmla="*/ 2628 w 2831"/>
                  <a:gd name="T7" fmla="*/ 2656 h 3472"/>
                  <a:gd name="T8" fmla="*/ 2538 w 2831"/>
                  <a:gd name="T9" fmla="*/ 2529 h 3472"/>
                  <a:gd name="T10" fmla="*/ 1440 w 2831"/>
                  <a:gd name="T11" fmla="*/ 2529 h 3472"/>
                  <a:gd name="T12" fmla="*/ 914 w 2831"/>
                  <a:gd name="T13" fmla="*/ 2569 h 3472"/>
                  <a:gd name="T14" fmla="*/ 928 w 2831"/>
                  <a:gd name="T15" fmla="*/ 2433 h 3472"/>
                  <a:gd name="T16" fmla="*/ 807 w 2831"/>
                  <a:gd name="T17" fmla="*/ 2382 h 3472"/>
                  <a:gd name="T18" fmla="*/ 439 w 2831"/>
                  <a:gd name="T19" fmla="*/ 2514 h 3472"/>
                  <a:gd name="T20" fmla="*/ 470 w 2831"/>
                  <a:gd name="T21" fmla="*/ 2433 h 3472"/>
                  <a:gd name="T22" fmla="*/ 2186 w 2831"/>
                  <a:gd name="T23" fmla="*/ 2182 h 3472"/>
                  <a:gd name="T24" fmla="*/ 2642 w 2831"/>
                  <a:gd name="T25" fmla="*/ 2371 h 3472"/>
                  <a:gd name="T26" fmla="*/ 2831 w 2831"/>
                  <a:gd name="T27" fmla="*/ 2827 h 3472"/>
                  <a:gd name="T28" fmla="*/ 2642 w 2831"/>
                  <a:gd name="T29" fmla="*/ 3283 h 3472"/>
                  <a:gd name="T30" fmla="*/ 2186 w 2831"/>
                  <a:gd name="T31" fmla="*/ 3472 h 3472"/>
                  <a:gd name="T32" fmla="*/ 1729 w 2831"/>
                  <a:gd name="T33" fmla="*/ 3283 h 3472"/>
                  <a:gd name="T34" fmla="*/ 1540 w 2831"/>
                  <a:gd name="T35" fmla="*/ 2827 h 3472"/>
                  <a:gd name="T36" fmla="*/ 1729 w 2831"/>
                  <a:gd name="T37" fmla="*/ 2371 h 3472"/>
                  <a:gd name="T38" fmla="*/ 2186 w 2831"/>
                  <a:gd name="T39" fmla="*/ 2182 h 3472"/>
                  <a:gd name="T40" fmla="*/ 1540 w 2831"/>
                  <a:gd name="T41" fmla="*/ 2083 h 3472"/>
                  <a:gd name="T42" fmla="*/ 914 w 2831"/>
                  <a:gd name="T43" fmla="*/ 2123 h 3472"/>
                  <a:gd name="T44" fmla="*/ 928 w 2831"/>
                  <a:gd name="T45" fmla="*/ 1986 h 3472"/>
                  <a:gd name="T46" fmla="*/ 807 w 2831"/>
                  <a:gd name="T47" fmla="*/ 1957 h 3472"/>
                  <a:gd name="T48" fmla="*/ 439 w 2831"/>
                  <a:gd name="T49" fmla="*/ 2088 h 3472"/>
                  <a:gd name="T50" fmla="*/ 470 w 2831"/>
                  <a:gd name="T51" fmla="*/ 2007 h 3472"/>
                  <a:gd name="T52" fmla="*/ 944 w 2831"/>
                  <a:gd name="T53" fmla="*/ 1588 h 3472"/>
                  <a:gd name="T54" fmla="*/ 1786 w 2831"/>
                  <a:gd name="T55" fmla="*/ 1702 h 3472"/>
                  <a:gd name="T56" fmla="*/ 904 w 2831"/>
                  <a:gd name="T57" fmla="*/ 1716 h 3472"/>
                  <a:gd name="T58" fmla="*/ 944 w 2831"/>
                  <a:gd name="T59" fmla="*/ 1588 h 3472"/>
                  <a:gd name="T60" fmla="*/ 800 w 2831"/>
                  <a:gd name="T61" fmla="*/ 1548 h 3472"/>
                  <a:gd name="T62" fmla="*/ 430 w 2831"/>
                  <a:gd name="T63" fmla="*/ 1656 h 3472"/>
                  <a:gd name="T64" fmla="*/ 484 w 2831"/>
                  <a:gd name="T65" fmla="*/ 1589 h 3472"/>
                  <a:gd name="T66" fmla="*/ 1738 w 2831"/>
                  <a:gd name="T67" fmla="*/ 1140 h 3472"/>
                  <a:gd name="T68" fmla="*/ 1778 w 2831"/>
                  <a:gd name="T69" fmla="*/ 1269 h 3472"/>
                  <a:gd name="T70" fmla="*/ 896 w 2831"/>
                  <a:gd name="T71" fmla="*/ 1255 h 3472"/>
                  <a:gd name="T72" fmla="*/ 769 w 2831"/>
                  <a:gd name="T73" fmla="*/ 1030 h 3472"/>
                  <a:gd name="T74" fmla="*/ 616 w 2831"/>
                  <a:gd name="T75" fmla="*/ 1312 h 3472"/>
                  <a:gd name="T76" fmla="*/ 423 w 2831"/>
                  <a:gd name="T77" fmla="*/ 1202 h 3472"/>
                  <a:gd name="T78" fmla="*/ 496 w 2831"/>
                  <a:gd name="T79" fmla="*/ 1154 h 3472"/>
                  <a:gd name="T80" fmla="*/ 548 w 2831"/>
                  <a:gd name="T81" fmla="*/ 372 h 3472"/>
                  <a:gd name="T82" fmla="*/ 681 w 2831"/>
                  <a:gd name="T83" fmla="*/ 618 h 3472"/>
                  <a:gd name="T84" fmla="*/ 1588 w 2831"/>
                  <a:gd name="T85" fmla="*/ 597 h 3472"/>
                  <a:gd name="T86" fmla="*/ 1683 w 2831"/>
                  <a:gd name="T87" fmla="*/ 347 h 3472"/>
                  <a:gd name="T88" fmla="*/ 2201 w 2831"/>
                  <a:gd name="T89" fmla="*/ 438 h 3472"/>
                  <a:gd name="T90" fmla="*/ 2118 w 2831"/>
                  <a:gd name="T91" fmla="*/ 2037 h 3472"/>
                  <a:gd name="T92" fmla="*/ 1412 w 2831"/>
                  <a:gd name="T93" fmla="*/ 3005 h 3472"/>
                  <a:gd name="T94" fmla="*/ 47 w 2831"/>
                  <a:gd name="T95" fmla="*/ 3054 h 3472"/>
                  <a:gd name="T96" fmla="*/ 21 w 2831"/>
                  <a:gd name="T97" fmla="*/ 455 h 3472"/>
                  <a:gd name="T98" fmla="*/ 1118 w 2831"/>
                  <a:gd name="T99" fmla="*/ 99 h 3472"/>
                  <a:gd name="T100" fmla="*/ 1053 w 2831"/>
                  <a:gd name="T101" fmla="*/ 211 h 3472"/>
                  <a:gd name="T102" fmla="*/ 1182 w 2831"/>
                  <a:gd name="T103" fmla="*/ 211 h 3472"/>
                  <a:gd name="T104" fmla="*/ 1118 w 2831"/>
                  <a:gd name="T105" fmla="*/ 99 h 3472"/>
                  <a:gd name="T106" fmla="*/ 1268 w 2831"/>
                  <a:gd name="T107" fmla="*/ 85 h 3472"/>
                  <a:gd name="T108" fmla="*/ 1328 w 2831"/>
                  <a:gd name="T109" fmla="*/ 238 h 3472"/>
                  <a:gd name="T110" fmla="*/ 1564 w 2831"/>
                  <a:gd name="T111" fmla="*/ 312 h 3472"/>
                  <a:gd name="T112" fmla="*/ 1547 w 2831"/>
                  <a:gd name="T113" fmla="*/ 503 h 3472"/>
                  <a:gd name="T114" fmla="*/ 711 w 2831"/>
                  <a:gd name="T115" fmla="*/ 521 h 3472"/>
                  <a:gd name="T116" fmla="*/ 657 w 2831"/>
                  <a:gd name="T117" fmla="*/ 338 h 3472"/>
                  <a:gd name="T118" fmla="*/ 889 w 2831"/>
                  <a:gd name="T119" fmla="*/ 245 h 3472"/>
                  <a:gd name="T120" fmla="*/ 954 w 2831"/>
                  <a:gd name="T121" fmla="*/ 112 h 3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831" h="3472">
                    <a:moveTo>
                      <a:pt x="2538" y="2529"/>
                    </a:moveTo>
                    <a:lnTo>
                      <a:pt x="2517" y="2531"/>
                    </a:lnTo>
                    <a:lnTo>
                      <a:pt x="2496" y="2537"/>
                    </a:lnTo>
                    <a:lnTo>
                      <a:pt x="2476" y="2547"/>
                    </a:lnTo>
                    <a:lnTo>
                      <a:pt x="2459" y="2563"/>
                    </a:lnTo>
                    <a:lnTo>
                      <a:pt x="2124" y="2939"/>
                    </a:lnTo>
                    <a:lnTo>
                      <a:pt x="1950" y="2800"/>
                    </a:lnTo>
                    <a:lnTo>
                      <a:pt x="1930" y="2787"/>
                    </a:lnTo>
                    <a:lnTo>
                      <a:pt x="1909" y="2780"/>
                    </a:lnTo>
                    <a:lnTo>
                      <a:pt x="1888" y="2778"/>
                    </a:lnTo>
                    <a:lnTo>
                      <a:pt x="1866" y="2780"/>
                    </a:lnTo>
                    <a:lnTo>
                      <a:pt x="1845" y="2787"/>
                    </a:lnTo>
                    <a:lnTo>
                      <a:pt x="1826" y="2799"/>
                    </a:lnTo>
                    <a:lnTo>
                      <a:pt x="1810" y="2814"/>
                    </a:lnTo>
                    <a:lnTo>
                      <a:pt x="1797" y="2834"/>
                    </a:lnTo>
                    <a:lnTo>
                      <a:pt x="1791" y="2855"/>
                    </a:lnTo>
                    <a:lnTo>
                      <a:pt x="1788" y="2876"/>
                    </a:lnTo>
                    <a:lnTo>
                      <a:pt x="1791" y="2899"/>
                    </a:lnTo>
                    <a:lnTo>
                      <a:pt x="1797" y="2920"/>
                    </a:lnTo>
                    <a:lnTo>
                      <a:pt x="1809" y="2938"/>
                    </a:lnTo>
                    <a:lnTo>
                      <a:pt x="1826" y="2954"/>
                    </a:lnTo>
                    <a:lnTo>
                      <a:pt x="2073" y="3152"/>
                    </a:lnTo>
                    <a:lnTo>
                      <a:pt x="2093" y="3165"/>
                    </a:lnTo>
                    <a:lnTo>
                      <a:pt x="2114" y="3172"/>
                    </a:lnTo>
                    <a:lnTo>
                      <a:pt x="2135" y="3174"/>
                    </a:lnTo>
                    <a:lnTo>
                      <a:pt x="2156" y="3172"/>
                    </a:lnTo>
                    <a:lnTo>
                      <a:pt x="2175" y="3166"/>
                    </a:lnTo>
                    <a:lnTo>
                      <a:pt x="2194" y="3155"/>
                    </a:lnTo>
                    <a:lnTo>
                      <a:pt x="2210" y="3142"/>
                    </a:lnTo>
                    <a:lnTo>
                      <a:pt x="2607" y="2694"/>
                    </a:lnTo>
                    <a:lnTo>
                      <a:pt x="2620" y="2676"/>
                    </a:lnTo>
                    <a:lnTo>
                      <a:pt x="2628" y="2656"/>
                    </a:lnTo>
                    <a:lnTo>
                      <a:pt x="2633" y="2633"/>
                    </a:lnTo>
                    <a:lnTo>
                      <a:pt x="2631" y="2612"/>
                    </a:lnTo>
                    <a:lnTo>
                      <a:pt x="2625" y="2591"/>
                    </a:lnTo>
                    <a:lnTo>
                      <a:pt x="2615" y="2571"/>
                    </a:lnTo>
                    <a:lnTo>
                      <a:pt x="2599" y="2555"/>
                    </a:lnTo>
                    <a:lnTo>
                      <a:pt x="2580" y="2542"/>
                    </a:lnTo>
                    <a:lnTo>
                      <a:pt x="2560" y="2534"/>
                    </a:lnTo>
                    <a:lnTo>
                      <a:pt x="2538" y="2529"/>
                    </a:lnTo>
                    <a:close/>
                    <a:moveTo>
                      <a:pt x="944" y="2430"/>
                    </a:moveTo>
                    <a:lnTo>
                      <a:pt x="1391" y="2430"/>
                    </a:lnTo>
                    <a:lnTo>
                      <a:pt x="1406" y="2433"/>
                    </a:lnTo>
                    <a:lnTo>
                      <a:pt x="1420" y="2440"/>
                    </a:lnTo>
                    <a:lnTo>
                      <a:pt x="1431" y="2450"/>
                    </a:lnTo>
                    <a:lnTo>
                      <a:pt x="1438" y="2464"/>
                    </a:lnTo>
                    <a:lnTo>
                      <a:pt x="1440" y="2480"/>
                    </a:lnTo>
                    <a:lnTo>
                      <a:pt x="1440" y="2529"/>
                    </a:lnTo>
                    <a:lnTo>
                      <a:pt x="1438" y="2545"/>
                    </a:lnTo>
                    <a:lnTo>
                      <a:pt x="1431" y="2559"/>
                    </a:lnTo>
                    <a:lnTo>
                      <a:pt x="1420" y="2569"/>
                    </a:lnTo>
                    <a:lnTo>
                      <a:pt x="1406" y="2577"/>
                    </a:lnTo>
                    <a:lnTo>
                      <a:pt x="1391" y="2579"/>
                    </a:lnTo>
                    <a:lnTo>
                      <a:pt x="944" y="2579"/>
                    </a:lnTo>
                    <a:lnTo>
                      <a:pt x="928" y="2577"/>
                    </a:lnTo>
                    <a:lnTo>
                      <a:pt x="914" y="2569"/>
                    </a:lnTo>
                    <a:lnTo>
                      <a:pt x="904" y="2559"/>
                    </a:lnTo>
                    <a:lnTo>
                      <a:pt x="896" y="2545"/>
                    </a:lnTo>
                    <a:lnTo>
                      <a:pt x="894" y="2529"/>
                    </a:lnTo>
                    <a:lnTo>
                      <a:pt x="894" y="2480"/>
                    </a:lnTo>
                    <a:lnTo>
                      <a:pt x="896" y="2464"/>
                    </a:lnTo>
                    <a:lnTo>
                      <a:pt x="904" y="2450"/>
                    </a:lnTo>
                    <a:lnTo>
                      <a:pt x="914" y="2440"/>
                    </a:lnTo>
                    <a:lnTo>
                      <a:pt x="928" y="2433"/>
                    </a:lnTo>
                    <a:lnTo>
                      <a:pt x="944" y="2430"/>
                    </a:lnTo>
                    <a:close/>
                    <a:moveTo>
                      <a:pt x="769" y="2319"/>
                    </a:moveTo>
                    <a:lnTo>
                      <a:pt x="783" y="2322"/>
                    </a:lnTo>
                    <a:lnTo>
                      <a:pt x="795" y="2330"/>
                    </a:lnTo>
                    <a:lnTo>
                      <a:pt x="805" y="2341"/>
                    </a:lnTo>
                    <a:lnTo>
                      <a:pt x="810" y="2355"/>
                    </a:lnTo>
                    <a:lnTo>
                      <a:pt x="810" y="2368"/>
                    </a:lnTo>
                    <a:lnTo>
                      <a:pt x="807" y="2382"/>
                    </a:lnTo>
                    <a:lnTo>
                      <a:pt x="800" y="2395"/>
                    </a:lnTo>
                    <a:lnTo>
                      <a:pt x="616" y="2600"/>
                    </a:lnTo>
                    <a:lnTo>
                      <a:pt x="606" y="2608"/>
                    </a:lnTo>
                    <a:lnTo>
                      <a:pt x="594" y="2613"/>
                    </a:lnTo>
                    <a:lnTo>
                      <a:pt x="581" y="2616"/>
                    </a:lnTo>
                    <a:lnTo>
                      <a:pt x="567" y="2612"/>
                    </a:lnTo>
                    <a:lnTo>
                      <a:pt x="553" y="2605"/>
                    </a:lnTo>
                    <a:lnTo>
                      <a:pt x="439" y="2514"/>
                    </a:lnTo>
                    <a:lnTo>
                      <a:pt x="430" y="2503"/>
                    </a:lnTo>
                    <a:lnTo>
                      <a:pt x="423" y="2490"/>
                    </a:lnTo>
                    <a:lnTo>
                      <a:pt x="422" y="2477"/>
                    </a:lnTo>
                    <a:lnTo>
                      <a:pt x="425" y="2463"/>
                    </a:lnTo>
                    <a:lnTo>
                      <a:pt x="432" y="2449"/>
                    </a:lnTo>
                    <a:lnTo>
                      <a:pt x="442" y="2440"/>
                    </a:lnTo>
                    <a:lnTo>
                      <a:pt x="456" y="2435"/>
                    </a:lnTo>
                    <a:lnTo>
                      <a:pt x="470" y="2433"/>
                    </a:lnTo>
                    <a:lnTo>
                      <a:pt x="484" y="2436"/>
                    </a:lnTo>
                    <a:lnTo>
                      <a:pt x="496" y="2443"/>
                    </a:lnTo>
                    <a:lnTo>
                      <a:pt x="576" y="2507"/>
                    </a:lnTo>
                    <a:lnTo>
                      <a:pt x="731" y="2334"/>
                    </a:lnTo>
                    <a:lnTo>
                      <a:pt x="742" y="2324"/>
                    </a:lnTo>
                    <a:lnTo>
                      <a:pt x="755" y="2320"/>
                    </a:lnTo>
                    <a:lnTo>
                      <a:pt x="769" y="2319"/>
                    </a:lnTo>
                    <a:close/>
                    <a:moveTo>
                      <a:pt x="2186" y="2182"/>
                    </a:moveTo>
                    <a:lnTo>
                      <a:pt x="2251" y="2185"/>
                    </a:lnTo>
                    <a:lnTo>
                      <a:pt x="2316" y="2196"/>
                    </a:lnTo>
                    <a:lnTo>
                      <a:pt x="2378" y="2212"/>
                    </a:lnTo>
                    <a:lnTo>
                      <a:pt x="2437" y="2233"/>
                    </a:lnTo>
                    <a:lnTo>
                      <a:pt x="2494" y="2260"/>
                    </a:lnTo>
                    <a:lnTo>
                      <a:pt x="2546" y="2293"/>
                    </a:lnTo>
                    <a:lnTo>
                      <a:pt x="2596" y="2329"/>
                    </a:lnTo>
                    <a:lnTo>
                      <a:pt x="2642" y="2371"/>
                    </a:lnTo>
                    <a:lnTo>
                      <a:pt x="2683" y="2417"/>
                    </a:lnTo>
                    <a:lnTo>
                      <a:pt x="2721" y="2466"/>
                    </a:lnTo>
                    <a:lnTo>
                      <a:pt x="2753" y="2520"/>
                    </a:lnTo>
                    <a:lnTo>
                      <a:pt x="2780" y="2577"/>
                    </a:lnTo>
                    <a:lnTo>
                      <a:pt x="2802" y="2636"/>
                    </a:lnTo>
                    <a:lnTo>
                      <a:pt x="2818" y="2698"/>
                    </a:lnTo>
                    <a:lnTo>
                      <a:pt x="2828" y="2761"/>
                    </a:lnTo>
                    <a:lnTo>
                      <a:pt x="2831" y="2827"/>
                    </a:lnTo>
                    <a:lnTo>
                      <a:pt x="2828" y="2893"/>
                    </a:lnTo>
                    <a:lnTo>
                      <a:pt x="2818" y="2958"/>
                    </a:lnTo>
                    <a:lnTo>
                      <a:pt x="2802" y="3019"/>
                    </a:lnTo>
                    <a:lnTo>
                      <a:pt x="2780" y="3079"/>
                    </a:lnTo>
                    <a:lnTo>
                      <a:pt x="2753" y="3134"/>
                    </a:lnTo>
                    <a:lnTo>
                      <a:pt x="2721" y="3188"/>
                    </a:lnTo>
                    <a:lnTo>
                      <a:pt x="2683" y="3237"/>
                    </a:lnTo>
                    <a:lnTo>
                      <a:pt x="2642" y="3283"/>
                    </a:lnTo>
                    <a:lnTo>
                      <a:pt x="2596" y="3325"/>
                    </a:lnTo>
                    <a:lnTo>
                      <a:pt x="2546" y="3362"/>
                    </a:lnTo>
                    <a:lnTo>
                      <a:pt x="2494" y="3394"/>
                    </a:lnTo>
                    <a:lnTo>
                      <a:pt x="2437" y="3421"/>
                    </a:lnTo>
                    <a:lnTo>
                      <a:pt x="2378" y="3443"/>
                    </a:lnTo>
                    <a:lnTo>
                      <a:pt x="2316" y="3459"/>
                    </a:lnTo>
                    <a:lnTo>
                      <a:pt x="2251" y="3469"/>
                    </a:lnTo>
                    <a:lnTo>
                      <a:pt x="2186" y="3472"/>
                    </a:lnTo>
                    <a:lnTo>
                      <a:pt x="2120" y="3469"/>
                    </a:lnTo>
                    <a:lnTo>
                      <a:pt x="2055" y="3459"/>
                    </a:lnTo>
                    <a:lnTo>
                      <a:pt x="1993" y="3443"/>
                    </a:lnTo>
                    <a:lnTo>
                      <a:pt x="1934" y="3421"/>
                    </a:lnTo>
                    <a:lnTo>
                      <a:pt x="1877" y="3394"/>
                    </a:lnTo>
                    <a:lnTo>
                      <a:pt x="1825" y="3362"/>
                    </a:lnTo>
                    <a:lnTo>
                      <a:pt x="1775" y="3325"/>
                    </a:lnTo>
                    <a:lnTo>
                      <a:pt x="1729" y="3283"/>
                    </a:lnTo>
                    <a:lnTo>
                      <a:pt x="1688" y="3237"/>
                    </a:lnTo>
                    <a:lnTo>
                      <a:pt x="1650" y="3188"/>
                    </a:lnTo>
                    <a:lnTo>
                      <a:pt x="1618" y="3134"/>
                    </a:lnTo>
                    <a:lnTo>
                      <a:pt x="1591" y="3079"/>
                    </a:lnTo>
                    <a:lnTo>
                      <a:pt x="1569" y="3019"/>
                    </a:lnTo>
                    <a:lnTo>
                      <a:pt x="1553" y="2958"/>
                    </a:lnTo>
                    <a:lnTo>
                      <a:pt x="1543" y="2893"/>
                    </a:lnTo>
                    <a:lnTo>
                      <a:pt x="1540" y="2827"/>
                    </a:lnTo>
                    <a:lnTo>
                      <a:pt x="1543" y="2761"/>
                    </a:lnTo>
                    <a:lnTo>
                      <a:pt x="1553" y="2698"/>
                    </a:lnTo>
                    <a:lnTo>
                      <a:pt x="1569" y="2636"/>
                    </a:lnTo>
                    <a:lnTo>
                      <a:pt x="1591" y="2577"/>
                    </a:lnTo>
                    <a:lnTo>
                      <a:pt x="1618" y="2520"/>
                    </a:lnTo>
                    <a:lnTo>
                      <a:pt x="1650" y="2466"/>
                    </a:lnTo>
                    <a:lnTo>
                      <a:pt x="1688" y="2417"/>
                    </a:lnTo>
                    <a:lnTo>
                      <a:pt x="1729" y="2371"/>
                    </a:lnTo>
                    <a:lnTo>
                      <a:pt x="1775" y="2329"/>
                    </a:lnTo>
                    <a:lnTo>
                      <a:pt x="1825" y="2293"/>
                    </a:lnTo>
                    <a:lnTo>
                      <a:pt x="1877" y="2260"/>
                    </a:lnTo>
                    <a:lnTo>
                      <a:pt x="1934" y="2233"/>
                    </a:lnTo>
                    <a:lnTo>
                      <a:pt x="1993" y="2212"/>
                    </a:lnTo>
                    <a:lnTo>
                      <a:pt x="2055" y="2196"/>
                    </a:lnTo>
                    <a:lnTo>
                      <a:pt x="2120" y="2185"/>
                    </a:lnTo>
                    <a:lnTo>
                      <a:pt x="2186" y="2182"/>
                    </a:lnTo>
                    <a:close/>
                    <a:moveTo>
                      <a:pt x="944" y="1984"/>
                    </a:moveTo>
                    <a:lnTo>
                      <a:pt x="1491" y="1984"/>
                    </a:lnTo>
                    <a:lnTo>
                      <a:pt x="1505" y="1986"/>
                    </a:lnTo>
                    <a:lnTo>
                      <a:pt x="1519" y="1994"/>
                    </a:lnTo>
                    <a:lnTo>
                      <a:pt x="1531" y="2004"/>
                    </a:lnTo>
                    <a:lnTo>
                      <a:pt x="1537" y="2018"/>
                    </a:lnTo>
                    <a:lnTo>
                      <a:pt x="1540" y="2034"/>
                    </a:lnTo>
                    <a:lnTo>
                      <a:pt x="1540" y="2083"/>
                    </a:lnTo>
                    <a:lnTo>
                      <a:pt x="1537" y="2099"/>
                    </a:lnTo>
                    <a:lnTo>
                      <a:pt x="1531" y="2113"/>
                    </a:lnTo>
                    <a:lnTo>
                      <a:pt x="1519" y="2123"/>
                    </a:lnTo>
                    <a:lnTo>
                      <a:pt x="1505" y="2131"/>
                    </a:lnTo>
                    <a:lnTo>
                      <a:pt x="1491" y="2133"/>
                    </a:lnTo>
                    <a:lnTo>
                      <a:pt x="944" y="2133"/>
                    </a:lnTo>
                    <a:lnTo>
                      <a:pt x="928" y="2131"/>
                    </a:lnTo>
                    <a:lnTo>
                      <a:pt x="914" y="2123"/>
                    </a:lnTo>
                    <a:lnTo>
                      <a:pt x="904" y="2113"/>
                    </a:lnTo>
                    <a:lnTo>
                      <a:pt x="896" y="2099"/>
                    </a:lnTo>
                    <a:lnTo>
                      <a:pt x="894" y="2083"/>
                    </a:lnTo>
                    <a:lnTo>
                      <a:pt x="894" y="2034"/>
                    </a:lnTo>
                    <a:lnTo>
                      <a:pt x="896" y="2018"/>
                    </a:lnTo>
                    <a:lnTo>
                      <a:pt x="904" y="2004"/>
                    </a:lnTo>
                    <a:lnTo>
                      <a:pt x="914" y="1994"/>
                    </a:lnTo>
                    <a:lnTo>
                      <a:pt x="928" y="1986"/>
                    </a:lnTo>
                    <a:lnTo>
                      <a:pt x="944" y="1984"/>
                    </a:lnTo>
                    <a:close/>
                    <a:moveTo>
                      <a:pt x="769" y="1894"/>
                    </a:moveTo>
                    <a:lnTo>
                      <a:pt x="783" y="1897"/>
                    </a:lnTo>
                    <a:lnTo>
                      <a:pt x="795" y="1905"/>
                    </a:lnTo>
                    <a:lnTo>
                      <a:pt x="805" y="1916"/>
                    </a:lnTo>
                    <a:lnTo>
                      <a:pt x="810" y="1930"/>
                    </a:lnTo>
                    <a:lnTo>
                      <a:pt x="810" y="1943"/>
                    </a:lnTo>
                    <a:lnTo>
                      <a:pt x="807" y="1957"/>
                    </a:lnTo>
                    <a:lnTo>
                      <a:pt x="800" y="1970"/>
                    </a:lnTo>
                    <a:lnTo>
                      <a:pt x="616" y="2175"/>
                    </a:lnTo>
                    <a:lnTo>
                      <a:pt x="606" y="2183"/>
                    </a:lnTo>
                    <a:lnTo>
                      <a:pt x="594" y="2188"/>
                    </a:lnTo>
                    <a:lnTo>
                      <a:pt x="581" y="2191"/>
                    </a:lnTo>
                    <a:lnTo>
                      <a:pt x="567" y="2187"/>
                    </a:lnTo>
                    <a:lnTo>
                      <a:pt x="553" y="2180"/>
                    </a:lnTo>
                    <a:lnTo>
                      <a:pt x="439" y="2088"/>
                    </a:lnTo>
                    <a:lnTo>
                      <a:pt x="430" y="2078"/>
                    </a:lnTo>
                    <a:lnTo>
                      <a:pt x="423" y="2065"/>
                    </a:lnTo>
                    <a:lnTo>
                      <a:pt x="422" y="2052"/>
                    </a:lnTo>
                    <a:lnTo>
                      <a:pt x="425" y="2038"/>
                    </a:lnTo>
                    <a:lnTo>
                      <a:pt x="432" y="2024"/>
                    </a:lnTo>
                    <a:lnTo>
                      <a:pt x="442" y="2015"/>
                    </a:lnTo>
                    <a:lnTo>
                      <a:pt x="456" y="2010"/>
                    </a:lnTo>
                    <a:lnTo>
                      <a:pt x="470" y="2007"/>
                    </a:lnTo>
                    <a:lnTo>
                      <a:pt x="484" y="2011"/>
                    </a:lnTo>
                    <a:lnTo>
                      <a:pt x="496" y="2018"/>
                    </a:lnTo>
                    <a:lnTo>
                      <a:pt x="576" y="2082"/>
                    </a:lnTo>
                    <a:lnTo>
                      <a:pt x="731" y="1909"/>
                    </a:lnTo>
                    <a:lnTo>
                      <a:pt x="742" y="1899"/>
                    </a:lnTo>
                    <a:lnTo>
                      <a:pt x="755" y="1895"/>
                    </a:lnTo>
                    <a:lnTo>
                      <a:pt x="769" y="1894"/>
                    </a:lnTo>
                    <a:close/>
                    <a:moveTo>
                      <a:pt x="944" y="1588"/>
                    </a:moveTo>
                    <a:lnTo>
                      <a:pt x="1738" y="1588"/>
                    </a:lnTo>
                    <a:lnTo>
                      <a:pt x="1754" y="1590"/>
                    </a:lnTo>
                    <a:lnTo>
                      <a:pt x="1768" y="1597"/>
                    </a:lnTo>
                    <a:lnTo>
                      <a:pt x="1778" y="1608"/>
                    </a:lnTo>
                    <a:lnTo>
                      <a:pt x="1786" y="1621"/>
                    </a:lnTo>
                    <a:lnTo>
                      <a:pt x="1788" y="1637"/>
                    </a:lnTo>
                    <a:lnTo>
                      <a:pt x="1788" y="1687"/>
                    </a:lnTo>
                    <a:lnTo>
                      <a:pt x="1786" y="1702"/>
                    </a:lnTo>
                    <a:lnTo>
                      <a:pt x="1778" y="1716"/>
                    </a:lnTo>
                    <a:lnTo>
                      <a:pt x="1768" y="1727"/>
                    </a:lnTo>
                    <a:lnTo>
                      <a:pt x="1754" y="1734"/>
                    </a:lnTo>
                    <a:lnTo>
                      <a:pt x="1738" y="1736"/>
                    </a:lnTo>
                    <a:lnTo>
                      <a:pt x="944" y="1736"/>
                    </a:lnTo>
                    <a:lnTo>
                      <a:pt x="928" y="1734"/>
                    </a:lnTo>
                    <a:lnTo>
                      <a:pt x="914" y="1727"/>
                    </a:lnTo>
                    <a:lnTo>
                      <a:pt x="904" y="1716"/>
                    </a:lnTo>
                    <a:lnTo>
                      <a:pt x="896" y="1702"/>
                    </a:lnTo>
                    <a:lnTo>
                      <a:pt x="894" y="1687"/>
                    </a:lnTo>
                    <a:lnTo>
                      <a:pt x="894" y="1637"/>
                    </a:lnTo>
                    <a:lnTo>
                      <a:pt x="896" y="1621"/>
                    </a:lnTo>
                    <a:lnTo>
                      <a:pt x="904" y="1608"/>
                    </a:lnTo>
                    <a:lnTo>
                      <a:pt x="914" y="1597"/>
                    </a:lnTo>
                    <a:lnTo>
                      <a:pt x="928" y="1590"/>
                    </a:lnTo>
                    <a:lnTo>
                      <a:pt x="944" y="1588"/>
                    </a:lnTo>
                    <a:close/>
                    <a:moveTo>
                      <a:pt x="769" y="1472"/>
                    </a:moveTo>
                    <a:lnTo>
                      <a:pt x="783" y="1475"/>
                    </a:lnTo>
                    <a:lnTo>
                      <a:pt x="795" y="1483"/>
                    </a:lnTo>
                    <a:lnTo>
                      <a:pt x="805" y="1494"/>
                    </a:lnTo>
                    <a:lnTo>
                      <a:pt x="810" y="1508"/>
                    </a:lnTo>
                    <a:lnTo>
                      <a:pt x="810" y="1521"/>
                    </a:lnTo>
                    <a:lnTo>
                      <a:pt x="807" y="1535"/>
                    </a:lnTo>
                    <a:lnTo>
                      <a:pt x="800" y="1548"/>
                    </a:lnTo>
                    <a:lnTo>
                      <a:pt x="616" y="1753"/>
                    </a:lnTo>
                    <a:lnTo>
                      <a:pt x="606" y="1761"/>
                    </a:lnTo>
                    <a:lnTo>
                      <a:pt x="594" y="1767"/>
                    </a:lnTo>
                    <a:lnTo>
                      <a:pt x="581" y="1769"/>
                    </a:lnTo>
                    <a:lnTo>
                      <a:pt x="567" y="1765"/>
                    </a:lnTo>
                    <a:lnTo>
                      <a:pt x="553" y="1758"/>
                    </a:lnTo>
                    <a:lnTo>
                      <a:pt x="439" y="1667"/>
                    </a:lnTo>
                    <a:lnTo>
                      <a:pt x="430" y="1656"/>
                    </a:lnTo>
                    <a:lnTo>
                      <a:pt x="423" y="1643"/>
                    </a:lnTo>
                    <a:lnTo>
                      <a:pt x="422" y="1630"/>
                    </a:lnTo>
                    <a:lnTo>
                      <a:pt x="425" y="1615"/>
                    </a:lnTo>
                    <a:lnTo>
                      <a:pt x="432" y="1602"/>
                    </a:lnTo>
                    <a:lnTo>
                      <a:pt x="442" y="1593"/>
                    </a:lnTo>
                    <a:lnTo>
                      <a:pt x="456" y="1588"/>
                    </a:lnTo>
                    <a:lnTo>
                      <a:pt x="470" y="1586"/>
                    </a:lnTo>
                    <a:lnTo>
                      <a:pt x="484" y="1589"/>
                    </a:lnTo>
                    <a:lnTo>
                      <a:pt x="496" y="1596"/>
                    </a:lnTo>
                    <a:lnTo>
                      <a:pt x="576" y="1660"/>
                    </a:lnTo>
                    <a:lnTo>
                      <a:pt x="731" y="1487"/>
                    </a:lnTo>
                    <a:lnTo>
                      <a:pt x="742" y="1477"/>
                    </a:lnTo>
                    <a:lnTo>
                      <a:pt x="755" y="1473"/>
                    </a:lnTo>
                    <a:lnTo>
                      <a:pt x="769" y="1472"/>
                    </a:lnTo>
                    <a:close/>
                    <a:moveTo>
                      <a:pt x="944" y="1140"/>
                    </a:moveTo>
                    <a:lnTo>
                      <a:pt x="1738" y="1140"/>
                    </a:lnTo>
                    <a:lnTo>
                      <a:pt x="1754" y="1144"/>
                    </a:lnTo>
                    <a:lnTo>
                      <a:pt x="1768" y="1150"/>
                    </a:lnTo>
                    <a:lnTo>
                      <a:pt x="1778" y="1162"/>
                    </a:lnTo>
                    <a:lnTo>
                      <a:pt x="1786" y="1175"/>
                    </a:lnTo>
                    <a:lnTo>
                      <a:pt x="1788" y="1190"/>
                    </a:lnTo>
                    <a:lnTo>
                      <a:pt x="1788" y="1240"/>
                    </a:lnTo>
                    <a:lnTo>
                      <a:pt x="1786" y="1255"/>
                    </a:lnTo>
                    <a:lnTo>
                      <a:pt x="1778" y="1269"/>
                    </a:lnTo>
                    <a:lnTo>
                      <a:pt x="1768" y="1280"/>
                    </a:lnTo>
                    <a:lnTo>
                      <a:pt x="1754" y="1287"/>
                    </a:lnTo>
                    <a:lnTo>
                      <a:pt x="1738" y="1290"/>
                    </a:lnTo>
                    <a:lnTo>
                      <a:pt x="944" y="1290"/>
                    </a:lnTo>
                    <a:lnTo>
                      <a:pt x="928" y="1287"/>
                    </a:lnTo>
                    <a:lnTo>
                      <a:pt x="914" y="1280"/>
                    </a:lnTo>
                    <a:lnTo>
                      <a:pt x="904" y="1269"/>
                    </a:lnTo>
                    <a:lnTo>
                      <a:pt x="896" y="1255"/>
                    </a:lnTo>
                    <a:lnTo>
                      <a:pt x="894" y="1240"/>
                    </a:lnTo>
                    <a:lnTo>
                      <a:pt x="894" y="1190"/>
                    </a:lnTo>
                    <a:lnTo>
                      <a:pt x="896" y="1175"/>
                    </a:lnTo>
                    <a:lnTo>
                      <a:pt x="904" y="1162"/>
                    </a:lnTo>
                    <a:lnTo>
                      <a:pt x="914" y="1150"/>
                    </a:lnTo>
                    <a:lnTo>
                      <a:pt x="928" y="1144"/>
                    </a:lnTo>
                    <a:lnTo>
                      <a:pt x="944" y="1140"/>
                    </a:lnTo>
                    <a:close/>
                    <a:moveTo>
                      <a:pt x="769" y="1030"/>
                    </a:moveTo>
                    <a:lnTo>
                      <a:pt x="783" y="1034"/>
                    </a:lnTo>
                    <a:lnTo>
                      <a:pt x="795" y="1042"/>
                    </a:lnTo>
                    <a:lnTo>
                      <a:pt x="805" y="1053"/>
                    </a:lnTo>
                    <a:lnTo>
                      <a:pt x="810" y="1066"/>
                    </a:lnTo>
                    <a:lnTo>
                      <a:pt x="810" y="1081"/>
                    </a:lnTo>
                    <a:lnTo>
                      <a:pt x="807" y="1094"/>
                    </a:lnTo>
                    <a:lnTo>
                      <a:pt x="800" y="1106"/>
                    </a:lnTo>
                    <a:lnTo>
                      <a:pt x="616" y="1312"/>
                    </a:lnTo>
                    <a:lnTo>
                      <a:pt x="606" y="1320"/>
                    </a:lnTo>
                    <a:lnTo>
                      <a:pt x="594" y="1326"/>
                    </a:lnTo>
                    <a:lnTo>
                      <a:pt x="581" y="1327"/>
                    </a:lnTo>
                    <a:lnTo>
                      <a:pt x="567" y="1325"/>
                    </a:lnTo>
                    <a:lnTo>
                      <a:pt x="553" y="1317"/>
                    </a:lnTo>
                    <a:lnTo>
                      <a:pt x="439" y="1226"/>
                    </a:lnTo>
                    <a:lnTo>
                      <a:pt x="430" y="1215"/>
                    </a:lnTo>
                    <a:lnTo>
                      <a:pt x="423" y="1202"/>
                    </a:lnTo>
                    <a:lnTo>
                      <a:pt x="422" y="1188"/>
                    </a:lnTo>
                    <a:lnTo>
                      <a:pt x="425" y="1174"/>
                    </a:lnTo>
                    <a:lnTo>
                      <a:pt x="432" y="1162"/>
                    </a:lnTo>
                    <a:lnTo>
                      <a:pt x="442" y="1152"/>
                    </a:lnTo>
                    <a:lnTo>
                      <a:pt x="456" y="1146"/>
                    </a:lnTo>
                    <a:lnTo>
                      <a:pt x="470" y="1145"/>
                    </a:lnTo>
                    <a:lnTo>
                      <a:pt x="484" y="1147"/>
                    </a:lnTo>
                    <a:lnTo>
                      <a:pt x="496" y="1154"/>
                    </a:lnTo>
                    <a:lnTo>
                      <a:pt x="576" y="1218"/>
                    </a:lnTo>
                    <a:lnTo>
                      <a:pt x="731" y="1046"/>
                    </a:lnTo>
                    <a:lnTo>
                      <a:pt x="742" y="1036"/>
                    </a:lnTo>
                    <a:lnTo>
                      <a:pt x="755" y="1031"/>
                    </a:lnTo>
                    <a:lnTo>
                      <a:pt x="769" y="1030"/>
                    </a:lnTo>
                    <a:close/>
                    <a:moveTo>
                      <a:pt x="150" y="347"/>
                    </a:moveTo>
                    <a:lnTo>
                      <a:pt x="552" y="347"/>
                    </a:lnTo>
                    <a:lnTo>
                      <a:pt x="548" y="372"/>
                    </a:lnTo>
                    <a:lnTo>
                      <a:pt x="547" y="399"/>
                    </a:lnTo>
                    <a:lnTo>
                      <a:pt x="550" y="439"/>
                    </a:lnTo>
                    <a:lnTo>
                      <a:pt x="559" y="477"/>
                    </a:lnTo>
                    <a:lnTo>
                      <a:pt x="574" y="511"/>
                    </a:lnTo>
                    <a:lnTo>
                      <a:pt x="594" y="544"/>
                    </a:lnTo>
                    <a:lnTo>
                      <a:pt x="618" y="572"/>
                    </a:lnTo>
                    <a:lnTo>
                      <a:pt x="648" y="598"/>
                    </a:lnTo>
                    <a:lnTo>
                      <a:pt x="681" y="618"/>
                    </a:lnTo>
                    <a:lnTo>
                      <a:pt x="715" y="632"/>
                    </a:lnTo>
                    <a:lnTo>
                      <a:pt x="753" y="642"/>
                    </a:lnTo>
                    <a:lnTo>
                      <a:pt x="793" y="645"/>
                    </a:lnTo>
                    <a:lnTo>
                      <a:pt x="1442" y="645"/>
                    </a:lnTo>
                    <a:lnTo>
                      <a:pt x="1482" y="642"/>
                    </a:lnTo>
                    <a:lnTo>
                      <a:pt x="1520" y="632"/>
                    </a:lnTo>
                    <a:lnTo>
                      <a:pt x="1555" y="618"/>
                    </a:lnTo>
                    <a:lnTo>
                      <a:pt x="1588" y="597"/>
                    </a:lnTo>
                    <a:lnTo>
                      <a:pt x="1616" y="572"/>
                    </a:lnTo>
                    <a:lnTo>
                      <a:pt x="1641" y="543"/>
                    </a:lnTo>
                    <a:lnTo>
                      <a:pt x="1661" y="510"/>
                    </a:lnTo>
                    <a:lnTo>
                      <a:pt x="1676" y="475"/>
                    </a:lnTo>
                    <a:lnTo>
                      <a:pt x="1686" y="436"/>
                    </a:lnTo>
                    <a:lnTo>
                      <a:pt x="1689" y="396"/>
                    </a:lnTo>
                    <a:lnTo>
                      <a:pt x="1688" y="371"/>
                    </a:lnTo>
                    <a:lnTo>
                      <a:pt x="1683" y="347"/>
                    </a:lnTo>
                    <a:lnTo>
                      <a:pt x="1987" y="347"/>
                    </a:lnTo>
                    <a:lnTo>
                      <a:pt x="2029" y="349"/>
                    </a:lnTo>
                    <a:lnTo>
                      <a:pt x="2067" y="356"/>
                    </a:lnTo>
                    <a:lnTo>
                      <a:pt x="2101" y="366"/>
                    </a:lnTo>
                    <a:lnTo>
                      <a:pt x="2132" y="379"/>
                    </a:lnTo>
                    <a:lnTo>
                      <a:pt x="2159" y="396"/>
                    </a:lnTo>
                    <a:lnTo>
                      <a:pt x="2182" y="416"/>
                    </a:lnTo>
                    <a:lnTo>
                      <a:pt x="2201" y="438"/>
                    </a:lnTo>
                    <a:lnTo>
                      <a:pt x="2215" y="462"/>
                    </a:lnTo>
                    <a:lnTo>
                      <a:pt x="2226" y="488"/>
                    </a:lnTo>
                    <a:lnTo>
                      <a:pt x="2233" y="517"/>
                    </a:lnTo>
                    <a:lnTo>
                      <a:pt x="2235" y="546"/>
                    </a:lnTo>
                    <a:lnTo>
                      <a:pt x="2235" y="2036"/>
                    </a:lnTo>
                    <a:lnTo>
                      <a:pt x="2210" y="2035"/>
                    </a:lnTo>
                    <a:lnTo>
                      <a:pt x="2186" y="2034"/>
                    </a:lnTo>
                    <a:lnTo>
                      <a:pt x="2118" y="2037"/>
                    </a:lnTo>
                    <a:lnTo>
                      <a:pt x="2051" y="2045"/>
                    </a:lnTo>
                    <a:lnTo>
                      <a:pt x="1987" y="2060"/>
                    </a:lnTo>
                    <a:lnTo>
                      <a:pt x="1987" y="893"/>
                    </a:lnTo>
                    <a:lnTo>
                      <a:pt x="249" y="893"/>
                    </a:lnTo>
                    <a:lnTo>
                      <a:pt x="249" y="2876"/>
                    </a:lnTo>
                    <a:lnTo>
                      <a:pt x="1394" y="2876"/>
                    </a:lnTo>
                    <a:lnTo>
                      <a:pt x="1400" y="2942"/>
                    </a:lnTo>
                    <a:lnTo>
                      <a:pt x="1412" y="3005"/>
                    </a:lnTo>
                    <a:lnTo>
                      <a:pt x="1429" y="3066"/>
                    </a:lnTo>
                    <a:lnTo>
                      <a:pt x="1450" y="3125"/>
                    </a:lnTo>
                    <a:lnTo>
                      <a:pt x="199" y="3125"/>
                    </a:lnTo>
                    <a:lnTo>
                      <a:pt x="163" y="3122"/>
                    </a:lnTo>
                    <a:lnTo>
                      <a:pt x="130" y="3112"/>
                    </a:lnTo>
                    <a:lnTo>
                      <a:pt x="99" y="3097"/>
                    </a:lnTo>
                    <a:lnTo>
                      <a:pt x="71" y="3079"/>
                    </a:lnTo>
                    <a:lnTo>
                      <a:pt x="47" y="3054"/>
                    </a:lnTo>
                    <a:lnTo>
                      <a:pt x="27" y="3027"/>
                    </a:lnTo>
                    <a:lnTo>
                      <a:pt x="13" y="2995"/>
                    </a:lnTo>
                    <a:lnTo>
                      <a:pt x="3" y="2962"/>
                    </a:lnTo>
                    <a:lnTo>
                      <a:pt x="0" y="2926"/>
                    </a:lnTo>
                    <a:lnTo>
                      <a:pt x="0" y="546"/>
                    </a:lnTo>
                    <a:lnTo>
                      <a:pt x="3" y="513"/>
                    </a:lnTo>
                    <a:lnTo>
                      <a:pt x="9" y="483"/>
                    </a:lnTo>
                    <a:lnTo>
                      <a:pt x="21" y="455"/>
                    </a:lnTo>
                    <a:lnTo>
                      <a:pt x="36" y="428"/>
                    </a:lnTo>
                    <a:lnTo>
                      <a:pt x="53" y="405"/>
                    </a:lnTo>
                    <a:lnTo>
                      <a:pt x="71" y="385"/>
                    </a:lnTo>
                    <a:lnTo>
                      <a:pt x="91" y="369"/>
                    </a:lnTo>
                    <a:lnTo>
                      <a:pt x="111" y="358"/>
                    </a:lnTo>
                    <a:lnTo>
                      <a:pt x="131" y="349"/>
                    </a:lnTo>
                    <a:lnTo>
                      <a:pt x="150" y="347"/>
                    </a:lnTo>
                    <a:close/>
                    <a:moveTo>
                      <a:pt x="1118" y="99"/>
                    </a:moveTo>
                    <a:lnTo>
                      <a:pt x="1098" y="102"/>
                    </a:lnTo>
                    <a:lnTo>
                      <a:pt x="1080" y="109"/>
                    </a:lnTo>
                    <a:lnTo>
                      <a:pt x="1065" y="121"/>
                    </a:lnTo>
                    <a:lnTo>
                      <a:pt x="1053" y="136"/>
                    </a:lnTo>
                    <a:lnTo>
                      <a:pt x="1046" y="154"/>
                    </a:lnTo>
                    <a:lnTo>
                      <a:pt x="1043" y="174"/>
                    </a:lnTo>
                    <a:lnTo>
                      <a:pt x="1046" y="194"/>
                    </a:lnTo>
                    <a:lnTo>
                      <a:pt x="1053" y="211"/>
                    </a:lnTo>
                    <a:lnTo>
                      <a:pt x="1065" y="226"/>
                    </a:lnTo>
                    <a:lnTo>
                      <a:pt x="1080" y="238"/>
                    </a:lnTo>
                    <a:lnTo>
                      <a:pt x="1098" y="245"/>
                    </a:lnTo>
                    <a:lnTo>
                      <a:pt x="1118" y="248"/>
                    </a:lnTo>
                    <a:lnTo>
                      <a:pt x="1138" y="245"/>
                    </a:lnTo>
                    <a:lnTo>
                      <a:pt x="1156" y="238"/>
                    </a:lnTo>
                    <a:lnTo>
                      <a:pt x="1170" y="226"/>
                    </a:lnTo>
                    <a:lnTo>
                      <a:pt x="1182" y="211"/>
                    </a:lnTo>
                    <a:lnTo>
                      <a:pt x="1189" y="194"/>
                    </a:lnTo>
                    <a:lnTo>
                      <a:pt x="1193" y="174"/>
                    </a:lnTo>
                    <a:lnTo>
                      <a:pt x="1189" y="154"/>
                    </a:lnTo>
                    <a:lnTo>
                      <a:pt x="1182" y="136"/>
                    </a:lnTo>
                    <a:lnTo>
                      <a:pt x="1170" y="121"/>
                    </a:lnTo>
                    <a:lnTo>
                      <a:pt x="1156" y="109"/>
                    </a:lnTo>
                    <a:lnTo>
                      <a:pt x="1138" y="102"/>
                    </a:lnTo>
                    <a:lnTo>
                      <a:pt x="1118" y="99"/>
                    </a:lnTo>
                    <a:close/>
                    <a:moveTo>
                      <a:pt x="1116" y="0"/>
                    </a:moveTo>
                    <a:lnTo>
                      <a:pt x="1120" y="0"/>
                    </a:lnTo>
                    <a:lnTo>
                      <a:pt x="1150" y="3"/>
                    </a:lnTo>
                    <a:lnTo>
                      <a:pt x="1180" y="11"/>
                    </a:lnTo>
                    <a:lnTo>
                      <a:pt x="1206" y="23"/>
                    </a:lnTo>
                    <a:lnTo>
                      <a:pt x="1230" y="40"/>
                    </a:lnTo>
                    <a:lnTo>
                      <a:pt x="1252" y="61"/>
                    </a:lnTo>
                    <a:lnTo>
                      <a:pt x="1268" y="85"/>
                    </a:lnTo>
                    <a:lnTo>
                      <a:pt x="1281" y="112"/>
                    </a:lnTo>
                    <a:lnTo>
                      <a:pt x="1288" y="141"/>
                    </a:lnTo>
                    <a:lnTo>
                      <a:pt x="1292" y="171"/>
                    </a:lnTo>
                    <a:lnTo>
                      <a:pt x="1292" y="174"/>
                    </a:lnTo>
                    <a:lnTo>
                      <a:pt x="1294" y="194"/>
                    </a:lnTo>
                    <a:lnTo>
                      <a:pt x="1302" y="211"/>
                    </a:lnTo>
                    <a:lnTo>
                      <a:pt x="1314" y="226"/>
                    </a:lnTo>
                    <a:lnTo>
                      <a:pt x="1328" y="238"/>
                    </a:lnTo>
                    <a:lnTo>
                      <a:pt x="1345" y="245"/>
                    </a:lnTo>
                    <a:lnTo>
                      <a:pt x="1365" y="248"/>
                    </a:lnTo>
                    <a:lnTo>
                      <a:pt x="1442" y="248"/>
                    </a:lnTo>
                    <a:lnTo>
                      <a:pt x="1472" y="251"/>
                    </a:lnTo>
                    <a:lnTo>
                      <a:pt x="1499" y="260"/>
                    </a:lnTo>
                    <a:lnTo>
                      <a:pt x="1524" y="274"/>
                    </a:lnTo>
                    <a:lnTo>
                      <a:pt x="1547" y="291"/>
                    </a:lnTo>
                    <a:lnTo>
                      <a:pt x="1564" y="312"/>
                    </a:lnTo>
                    <a:lnTo>
                      <a:pt x="1578" y="338"/>
                    </a:lnTo>
                    <a:lnTo>
                      <a:pt x="1587" y="366"/>
                    </a:lnTo>
                    <a:lnTo>
                      <a:pt x="1590" y="396"/>
                    </a:lnTo>
                    <a:lnTo>
                      <a:pt x="1590" y="399"/>
                    </a:lnTo>
                    <a:lnTo>
                      <a:pt x="1587" y="428"/>
                    </a:lnTo>
                    <a:lnTo>
                      <a:pt x="1578" y="456"/>
                    </a:lnTo>
                    <a:lnTo>
                      <a:pt x="1564" y="481"/>
                    </a:lnTo>
                    <a:lnTo>
                      <a:pt x="1547" y="503"/>
                    </a:lnTo>
                    <a:lnTo>
                      <a:pt x="1524" y="521"/>
                    </a:lnTo>
                    <a:lnTo>
                      <a:pt x="1499" y="534"/>
                    </a:lnTo>
                    <a:lnTo>
                      <a:pt x="1472" y="543"/>
                    </a:lnTo>
                    <a:lnTo>
                      <a:pt x="1442" y="546"/>
                    </a:lnTo>
                    <a:lnTo>
                      <a:pt x="793" y="546"/>
                    </a:lnTo>
                    <a:lnTo>
                      <a:pt x="764" y="543"/>
                    </a:lnTo>
                    <a:lnTo>
                      <a:pt x="736" y="534"/>
                    </a:lnTo>
                    <a:lnTo>
                      <a:pt x="711" y="521"/>
                    </a:lnTo>
                    <a:lnTo>
                      <a:pt x="689" y="503"/>
                    </a:lnTo>
                    <a:lnTo>
                      <a:pt x="671" y="481"/>
                    </a:lnTo>
                    <a:lnTo>
                      <a:pt x="657" y="456"/>
                    </a:lnTo>
                    <a:lnTo>
                      <a:pt x="649" y="428"/>
                    </a:lnTo>
                    <a:lnTo>
                      <a:pt x="646" y="399"/>
                    </a:lnTo>
                    <a:lnTo>
                      <a:pt x="646" y="396"/>
                    </a:lnTo>
                    <a:lnTo>
                      <a:pt x="649" y="366"/>
                    </a:lnTo>
                    <a:lnTo>
                      <a:pt x="657" y="338"/>
                    </a:lnTo>
                    <a:lnTo>
                      <a:pt x="671" y="312"/>
                    </a:lnTo>
                    <a:lnTo>
                      <a:pt x="689" y="291"/>
                    </a:lnTo>
                    <a:lnTo>
                      <a:pt x="711" y="274"/>
                    </a:lnTo>
                    <a:lnTo>
                      <a:pt x="736" y="260"/>
                    </a:lnTo>
                    <a:lnTo>
                      <a:pt x="764" y="251"/>
                    </a:lnTo>
                    <a:lnTo>
                      <a:pt x="793" y="248"/>
                    </a:lnTo>
                    <a:lnTo>
                      <a:pt x="870" y="248"/>
                    </a:lnTo>
                    <a:lnTo>
                      <a:pt x="889" y="245"/>
                    </a:lnTo>
                    <a:lnTo>
                      <a:pt x="907" y="238"/>
                    </a:lnTo>
                    <a:lnTo>
                      <a:pt x="922" y="226"/>
                    </a:lnTo>
                    <a:lnTo>
                      <a:pt x="933" y="211"/>
                    </a:lnTo>
                    <a:lnTo>
                      <a:pt x="941" y="194"/>
                    </a:lnTo>
                    <a:lnTo>
                      <a:pt x="944" y="174"/>
                    </a:lnTo>
                    <a:lnTo>
                      <a:pt x="944" y="171"/>
                    </a:lnTo>
                    <a:lnTo>
                      <a:pt x="947" y="141"/>
                    </a:lnTo>
                    <a:lnTo>
                      <a:pt x="954" y="112"/>
                    </a:lnTo>
                    <a:lnTo>
                      <a:pt x="967" y="85"/>
                    </a:lnTo>
                    <a:lnTo>
                      <a:pt x="984" y="61"/>
                    </a:lnTo>
                    <a:lnTo>
                      <a:pt x="1005" y="40"/>
                    </a:lnTo>
                    <a:lnTo>
                      <a:pt x="1029" y="23"/>
                    </a:lnTo>
                    <a:lnTo>
                      <a:pt x="1056" y="11"/>
                    </a:lnTo>
                    <a:lnTo>
                      <a:pt x="1085" y="3"/>
                    </a:lnTo>
                    <a:lnTo>
                      <a:pt x="1116" y="0"/>
                    </a:lnTo>
                    <a:close/>
                  </a:path>
                </a:pathLst>
              </a:custGeom>
              <a:solidFill>
                <a:srgbClr val="2F77E5"/>
              </a:solidFill>
              <a:ln w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rgbClr val="7086A4"/>
                    </a:gs>
                    <a:gs pos="83000">
                      <a:srgbClr val="7086A4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3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sp>
          <p:nvSpPr>
            <p:cNvPr id="222" name="직사각형 221">
              <a:extLst>
                <a:ext uri="{FF2B5EF4-FFF2-40B4-BE49-F238E27FC236}">
                  <a16:creationId xmlns:a16="http://schemas.microsoft.com/office/drawing/2014/main" id="{D8C33685-B554-0472-1202-BA7DE372193D}"/>
                </a:ext>
              </a:extLst>
            </p:cNvPr>
            <p:cNvSpPr/>
            <p:nvPr/>
          </p:nvSpPr>
          <p:spPr>
            <a:xfrm flipH="1">
              <a:off x="415402" y="927753"/>
              <a:ext cx="11730058" cy="5870776"/>
            </a:xfrm>
            <a:prstGeom prst="rect">
              <a:avLst/>
            </a:prstGeom>
            <a:solidFill>
              <a:schemeClr val="bg1"/>
            </a:solidFill>
            <a:ln w="6985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rgbClr val="7086A4"/>
                  </a:gs>
                  <a:gs pos="83000">
                    <a:srgbClr val="7086A4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83F4DC98-14FF-CC1A-EB8F-F9034BA86FAF}"/>
              </a:ext>
            </a:extLst>
          </p:cNvPr>
          <p:cNvSpPr/>
          <p:nvPr/>
        </p:nvSpPr>
        <p:spPr>
          <a:xfrm>
            <a:off x="1427195" y="75535"/>
            <a:ext cx="4199256" cy="5959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7086A4"/>
                </a:solidFill>
                <a:effectLst/>
                <a:uLnTx/>
                <a:uFillTx/>
                <a:latin typeface="나눔바른펜" panose="020B0503000000000000" pitchFamily="50" charset="-127"/>
                <a:ea typeface="나눔바른펜" panose="020B0503000000000000" pitchFamily="50" charset="-127"/>
                <a:cs typeface="+mn-cs"/>
              </a:rPr>
              <a:t>CONTENTS 2. 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바른펜" panose="020B0503000000000000" pitchFamily="50" charset="-127"/>
                <a:ea typeface="나눔바른펜" panose="020B0503000000000000" pitchFamily="50" charset="-127"/>
                <a:cs typeface="+mn-cs"/>
              </a:rPr>
              <a:t>프로젝트 </a:t>
            </a:r>
            <a:r>
              <a:rPr lang="ko-KR" altLang="en-US" b="1" dirty="0">
                <a:solidFill>
                  <a:prstClr val="white">
                    <a:lumMod val="50000"/>
                  </a:prst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기능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바른펜" panose="020B0503000000000000" pitchFamily="50" charset="-127"/>
                <a:ea typeface="나눔바른펜" panose="020B0503000000000000" pitchFamily="50" charset="-127"/>
                <a:cs typeface="+mn-cs"/>
              </a:rPr>
              <a:t> 설명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나눔바른펜" panose="020B0503000000000000" pitchFamily="50" charset="-127"/>
              <a:ea typeface="나눔바른펜" panose="020B0503000000000000" pitchFamily="50" charset="-127"/>
              <a:cs typeface="+mn-cs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76E12E35-A668-6FC1-EF6F-DB68D5877433}"/>
              </a:ext>
            </a:extLst>
          </p:cNvPr>
          <p:cNvGrpSpPr/>
          <p:nvPr/>
        </p:nvGrpSpPr>
        <p:grpSpPr>
          <a:xfrm>
            <a:off x="544911" y="1040045"/>
            <a:ext cx="5298203" cy="4157358"/>
            <a:chOff x="3151502" y="2038367"/>
            <a:chExt cx="4949897" cy="3221393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22BC53D8-E4DB-92E4-6FE1-5B095F3AA5D2}"/>
                </a:ext>
              </a:extLst>
            </p:cNvPr>
            <p:cNvGrpSpPr/>
            <p:nvPr/>
          </p:nvGrpSpPr>
          <p:grpSpPr>
            <a:xfrm>
              <a:off x="3151502" y="2038367"/>
              <a:ext cx="4949897" cy="3221393"/>
              <a:chOff x="730798" y="1360084"/>
              <a:chExt cx="5097351" cy="3221393"/>
            </a:xfrm>
          </p:grpSpPr>
          <p:sp>
            <p:nvSpPr>
              <p:cNvPr id="6" name="자유형 23">
                <a:extLst>
                  <a:ext uri="{FF2B5EF4-FFF2-40B4-BE49-F238E27FC236}">
                    <a16:creationId xmlns:a16="http://schemas.microsoft.com/office/drawing/2014/main" id="{1D74EAB8-A186-F828-4E17-6C101DB33021}"/>
                  </a:ext>
                </a:extLst>
              </p:cNvPr>
              <p:cNvSpPr/>
              <p:nvPr/>
            </p:nvSpPr>
            <p:spPr>
              <a:xfrm>
                <a:off x="730798" y="1360084"/>
                <a:ext cx="5097351" cy="3221393"/>
              </a:xfrm>
              <a:custGeom>
                <a:avLst/>
                <a:gdLst>
                  <a:gd name="connsiteX0" fmla="*/ 81769 w 5216472"/>
                  <a:gd name="connsiteY0" fmla="*/ 0 h 3221393"/>
                  <a:gd name="connsiteX1" fmla="*/ 1144844 w 5216472"/>
                  <a:gd name="connsiteY1" fmla="*/ 0 h 3221393"/>
                  <a:gd name="connsiteX2" fmla="*/ 1226612 w 5216472"/>
                  <a:gd name="connsiteY2" fmla="*/ 81768 h 3221393"/>
                  <a:gd name="connsiteX3" fmla="*/ 1226612 w 5216472"/>
                  <a:gd name="connsiteY3" fmla="*/ 342900 h 3221393"/>
                  <a:gd name="connsiteX4" fmla="*/ 5117711 w 5216472"/>
                  <a:gd name="connsiteY4" fmla="*/ 342900 h 3221393"/>
                  <a:gd name="connsiteX5" fmla="*/ 5124329 w 5216472"/>
                  <a:gd name="connsiteY5" fmla="*/ 344236 h 3221393"/>
                  <a:gd name="connsiteX6" fmla="*/ 5140271 w 5216472"/>
                  <a:gd name="connsiteY6" fmla="*/ 344236 h 3221393"/>
                  <a:gd name="connsiteX7" fmla="*/ 5140271 w 5216472"/>
                  <a:gd name="connsiteY7" fmla="*/ 347455 h 3221393"/>
                  <a:gd name="connsiteX8" fmla="*/ 5156153 w 5216472"/>
                  <a:gd name="connsiteY8" fmla="*/ 350661 h 3221393"/>
                  <a:gd name="connsiteX9" fmla="*/ 5216472 w 5216472"/>
                  <a:gd name="connsiteY9" fmla="*/ 441661 h 3221393"/>
                  <a:gd name="connsiteX10" fmla="*/ 5216472 w 5216472"/>
                  <a:gd name="connsiteY10" fmla="*/ 3122632 h 3221393"/>
                  <a:gd name="connsiteX11" fmla="*/ 5117711 w 5216472"/>
                  <a:gd name="connsiteY11" fmla="*/ 3221393 h 3221393"/>
                  <a:gd name="connsiteX12" fmla="*/ 98763 w 5216472"/>
                  <a:gd name="connsiteY12" fmla="*/ 3221393 h 3221393"/>
                  <a:gd name="connsiteX13" fmla="*/ 2 w 5216472"/>
                  <a:gd name="connsiteY13" fmla="*/ 3122632 h 3221393"/>
                  <a:gd name="connsiteX14" fmla="*/ 2 w 5216472"/>
                  <a:gd name="connsiteY14" fmla="*/ 2878493 h 3221393"/>
                  <a:gd name="connsiteX15" fmla="*/ 0 w 5216472"/>
                  <a:gd name="connsiteY15" fmla="*/ 2878493 h 3221393"/>
                  <a:gd name="connsiteX16" fmla="*/ 0 w 5216472"/>
                  <a:gd name="connsiteY16" fmla="*/ 939438 h 3221393"/>
                  <a:gd name="connsiteX17" fmla="*/ 0 w 5216472"/>
                  <a:gd name="connsiteY17" fmla="*/ 439215 h 3221393"/>
                  <a:gd name="connsiteX18" fmla="*/ 0 w 5216472"/>
                  <a:gd name="connsiteY18" fmla="*/ 81768 h 3221393"/>
                  <a:gd name="connsiteX19" fmla="*/ 81769 w 5216472"/>
                  <a:gd name="connsiteY19" fmla="*/ 0 h 32213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216472" h="3221393">
                    <a:moveTo>
                      <a:pt x="81769" y="0"/>
                    </a:moveTo>
                    <a:lnTo>
                      <a:pt x="1144844" y="0"/>
                    </a:lnTo>
                    <a:cubicBezTo>
                      <a:pt x="1190003" y="0"/>
                      <a:pt x="1226612" y="36609"/>
                      <a:pt x="1226612" y="81768"/>
                    </a:cubicBezTo>
                    <a:lnTo>
                      <a:pt x="1226612" y="342900"/>
                    </a:lnTo>
                    <a:lnTo>
                      <a:pt x="5117711" y="342900"/>
                    </a:lnTo>
                    <a:lnTo>
                      <a:pt x="5124329" y="344236"/>
                    </a:lnTo>
                    <a:lnTo>
                      <a:pt x="5140271" y="344236"/>
                    </a:lnTo>
                    <a:lnTo>
                      <a:pt x="5140271" y="347455"/>
                    </a:lnTo>
                    <a:lnTo>
                      <a:pt x="5156153" y="350661"/>
                    </a:lnTo>
                    <a:cubicBezTo>
                      <a:pt x="5191600" y="365654"/>
                      <a:pt x="5216472" y="400753"/>
                      <a:pt x="5216472" y="441661"/>
                    </a:cubicBezTo>
                    <a:lnTo>
                      <a:pt x="5216472" y="3122632"/>
                    </a:lnTo>
                    <a:cubicBezTo>
                      <a:pt x="5216472" y="3177176"/>
                      <a:pt x="5172255" y="3221393"/>
                      <a:pt x="5117711" y="3221393"/>
                    </a:cubicBezTo>
                    <a:lnTo>
                      <a:pt x="98763" y="3221393"/>
                    </a:lnTo>
                    <a:cubicBezTo>
                      <a:pt x="44219" y="3221393"/>
                      <a:pt x="2" y="3177176"/>
                      <a:pt x="2" y="3122632"/>
                    </a:cubicBezTo>
                    <a:lnTo>
                      <a:pt x="2" y="2878493"/>
                    </a:lnTo>
                    <a:lnTo>
                      <a:pt x="0" y="2878493"/>
                    </a:lnTo>
                    <a:lnTo>
                      <a:pt x="0" y="939438"/>
                    </a:lnTo>
                    <a:lnTo>
                      <a:pt x="0" y="439215"/>
                    </a:lnTo>
                    <a:lnTo>
                      <a:pt x="0" y="81768"/>
                    </a:lnTo>
                    <a:cubicBezTo>
                      <a:pt x="0" y="36609"/>
                      <a:pt x="36609" y="0"/>
                      <a:pt x="81769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28575">
                <a:solidFill>
                  <a:schemeClr val="tx2"/>
                </a:solidFill>
              </a:ln>
              <a:effectLst>
                <a:outerShdw dist="88900" dir="8100000" algn="tr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tIns="684000" rtlCol="0" anchor="ctr">
                <a:noAutofit/>
              </a:bodyPr>
              <a:lstStyle/>
              <a:p>
                <a:pPr algn="ctr" latinLnBrk="0">
                  <a:defRPr/>
                </a:pPr>
                <a:endParaRPr lang="en-US" altLang="ko-KR" sz="700" kern="0" dirty="0">
                  <a:solidFill>
                    <a:srgbClr val="44546A"/>
                  </a:solidFill>
                </a:endParaRPr>
              </a:p>
            </p:txBody>
          </p:sp>
          <p:sp>
            <p:nvSpPr>
              <p:cNvPr id="7" name="사각형: 둥근 모서리 11">
                <a:extLst>
                  <a:ext uri="{FF2B5EF4-FFF2-40B4-BE49-F238E27FC236}">
                    <a16:creationId xmlns:a16="http://schemas.microsoft.com/office/drawing/2014/main" id="{2C681C22-3585-DB7B-5DDE-0F212056DAFE}"/>
                  </a:ext>
                </a:extLst>
              </p:cNvPr>
              <p:cNvSpPr/>
              <p:nvPr/>
            </p:nvSpPr>
            <p:spPr>
              <a:xfrm>
                <a:off x="738090" y="1360084"/>
                <a:ext cx="1529257" cy="359497"/>
              </a:xfrm>
              <a:prstGeom prst="roundRect">
                <a:avLst>
                  <a:gd name="adj" fmla="val 8007"/>
                </a:avLst>
              </a:prstGeom>
              <a:solidFill>
                <a:srgbClr val="52677C"/>
              </a:solidFill>
              <a:ln w="28575">
                <a:solidFill>
                  <a:schemeClr val="tx2"/>
                </a:solidFill>
              </a:ln>
              <a:effectLst>
                <a:outerShdw dist="38100" dir="8100000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>
                  <a:defRPr/>
                </a:pPr>
                <a:r>
                  <a:rPr lang="en-US" altLang="ko-KR" sz="1400" b="1" dirty="0">
                    <a:solidFill>
                      <a:schemeClr val="bg1"/>
                    </a:solidFill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main.py</a:t>
                </a:r>
                <a:endParaRPr lang="ko-KR" altLang="en-US" sz="1400" b="1" dirty="0">
                  <a:solidFill>
                    <a:schemeClr val="bg1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endParaRPr>
              </a:p>
            </p:txBody>
          </p:sp>
        </p:grp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3A882D6A-6BC6-C61C-0603-25B2C77435C6}"/>
                </a:ext>
              </a:extLst>
            </p:cNvPr>
            <p:cNvSpPr/>
            <p:nvPr/>
          </p:nvSpPr>
          <p:spPr>
            <a:xfrm>
              <a:off x="3171924" y="2404534"/>
              <a:ext cx="1257039" cy="67545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1B40C8EF-CD8F-6812-D1E5-E31585884C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726" y="1744872"/>
            <a:ext cx="4892369" cy="3187864"/>
          </a:xfrm>
          <a:prstGeom prst="rect">
            <a:avLst/>
          </a:prstGeom>
        </p:spPr>
      </p:pic>
      <p:sp>
        <p:nvSpPr>
          <p:cNvPr id="14" name="자유형 23">
            <a:extLst>
              <a:ext uri="{FF2B5EF4-FFF2-40B4-BE49-F238E27FC236}">
                <a16:creationId xmlns:a16="http://schemas.microsoft.com/office/drawing/2014/main" id="{98FACF90-9358-3C1C-A083-5236788D312F}"/>
              </a:ext>
            </a:extLst>
          </p:cNvPr>
          <p:cNvSpPr/>
          <p:nvPr/>
        </p:nvSpPr>
        <p:spPr>
          <a:xfrm>
            <a:off x="6348888" y="1009807"/>
            <a:ext cx="5298204" cy="3500812"/>
          </a:xfrm>
          <a:custGeom>
            <a:avLst/>
            <a:gdLst>
              <a:gd name="connsiteX0" fmla="*/ 81769 w 5216472"/>
              <a:gd name="connsiteY0" fmla="*/ 0 h 3221393"/>
              <a:gd name="connsiteX1" fmla="*/ 1144844 w 5216472"/>
              <a:gd name="connsiteY1" fmla="*/ 0 h 3221393"/>
              <a:gd name="connsiteX2" fmla="*/ 1226612 w 5216472"/>
              <a:gd name="connsiteY2" fmla="*/ 81768 h 3221393"/>
              <a:gd name="connsiteX3" fmla="*/ 1226612 w 5216472"/>
              <a:gd name="connsiteY3" fmla="*/ 342900 h 3221393"/>
              <a:gd name="connsiteX4" fmla="*/ 5117711 w 5216472"/>
              <a:gd name="connsiteY4" fmla="*/ 342900 h 3221393"/>
              <a:gd name="connsiteX5" fmla="*/ 5124329 w 5216472"/>
              <a:gd name="connsiteY5" fmla="*/ 344236 h 3221393"/>
              <a:gd name="connsiteX6" fmla="*/ 5140271 w 5216472"/>
              <a:gd name="connsiteY6" fmla="*/ 344236 h 3221393"/>
              <a:gd name="connsiteX7" fmla="*/ 5140271 w 5216472"/>
              <a:gd name="connsiteY7" fmla="*/ 347455 h 3221393"/>
              <a:gd name="connsiteX8" fmla="*/ 5156153 w 5216472"/>
              <a:gd name="connsiteY8" fmla="*/ 350661 h 3221393"/>
              <a:gd name="connsiteX9" fmla="*/ 5216472 w 5216472"/>
              <a:gd name="connsiteY9" fmla="*/ 441661 h 3221393"/>
              <a:gd name="connsiteX10" fmla="*/ 5216472 w 5216472"/>
              <a:gd name="connsiteY10" fmla="*/ 3122632 h 3221393"/>
              <a:gd name="connsiteX11" fmla="*/ 5117711 w 5216472"/>
              <a:gd name="connsiteY11" fmla="*/ 3221393 h 3221393"/>
              <a:gd name="connsiteX12" fmla="*/ 98763 w 5216472"/>
              <a:gd name="connsiteY12" fmla="*/ 3221393 h 3221393"/>
              <a:gd name="connsiteX13" fmla="*/ 2 w 5216472"/>
              <a:gd name="connsiteY13" fmla="*/ 3122632 h 3221393"/>
              <a:gd name="connsiteX14" fmla="*/ 2 w 5216472"/>
              <a:gd name="connsiteY14" fmla="*/ 2878493 h 3221393"/>
              <a:gd name="connsiteX15" fmla="*/ 0 w 5216472"/>
              <a:gd name="connsiteY15" fmla="*/ 2878493 h 3221393"/>
              <a:gd name="connsiteX16" fmla="*/ 0 w 5216472"/>
              <a:gd name="connsiteY16" fmla="*/ 939438 h 3221393"/>
              <a:gd name="connsiteX17" fmla="*/ 0 w 5216472"/>
              <a:gd name="connsiteY17" fmla="*/ 439215 h 3221393"/>
              <a:gd name="connsiteX18" fmla="*/ 0 w 5216472"/>
              <a:gd name="connsiteY18" fmla="*/ 81768 h 3221393"/>
              <a:gd name="connsiteX19" fmla="*/ 81769 w 5216472"/>
              <a:gd name="connsiteY19" fmla="*/ 0 h 3221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5216472" h="3221393">
                <a:moveTo>
                  <a:pt x="81769" y="0"/>
                </a:moveTo>
                <a:lnTo>
                  <a:pt x="1144844" y="0"/>
                </a:lnTo>
                <a:cubicBezTo>
                  <a:pt x="1190003" y="0"/>
                  <a:pt x="1226612" y="36609"/>
                  <a:pt x="1226612" y="81768"/>
                </a:cubicBezTo>
                <a:lnTo>
                  <a:pt x="1226612" y="342900"/>
                </a:lnTo>
                <a:lnTo>
                  <a:pt x="5117711" y="342900"/>
                </a:lnTo>
                <a:lnTo>
                  <a:pt x="5124329" y="344236"/>
                </a:lnTo>
                <a:lnTo>
                  <a:pt x="5140271" y="344236"/>
                </a:lnTo>
                <a:lnTo>
                  <a:pt x="5140271" y="347455"/>
                </a:lnTo>
                <a:lnTo>
                  <a:pt x="5156153" y="350661"/>
                </a:lnTo>
                <a:cubicBezTo>
                  <a:pt x="5191600" y="365654"/>
                  <a:pt x="5216472" y="400753"/>
                  <a:pt x="5216472" y="441661"/>
                </a:cubicBezTo>
                <a:lnTo>
                  <a:pt x="5216472" y="3122632"/>
                </a:lnTo>
                <a:cubicBezTo>
                  <a:pt x="5216472" y="3177176"/>
                  <a:pt x="5172255" y="3221393"/>
                  <a:pt x="5117711" y="3221393"/>
                </a:cubicBezTo>
                <a:lnTo>
                  <a:pt x="98763" y="3221393"/>
                </a:lnTo>
                <a:cubicBezTo>
                  <a:pt x="44219" y="3221393"/>
                  <a:pt x="2" y="3177176"/>
                  <a:pt x="2" y="3122632"/>
                </a:cubicBezTo>
                <a:lnTo>
                  <a:pt x="2" y="2878493"/>
                </a:lnTo>
                <a:lnTo>
                  <a:pt x="0" y="2878493"/>
                </a:lnTo>
                <a:lnTo>
                  <a:pt x="0" y="939438"/>
                </a:lnTo>
                <a:lnTo>
                  <a:pt x="0" y="439215"/>
                </a:lnTo>
                <a:lnTo>
                  <a:pt x="0" y="81768"/>
                </a:lnTo>
                <a:cubicBezTo>
                  <a:pt x="0" y="36609"/>
                  <a:pt x="36609" y="0"/>
                  <a:pt x="81769" y="0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chemeClr val="tx2"/>
            </a:solidFill>
          </a:ln>
          <a:effectLst>
            <a:outerShdw dist="889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684000" rtlCol="0" anchor="ctr">
            <a:noAutofit/>
          </a:bodyPr>
          <a:lstStyle/>
          <a:p>
            <a:pPr algn="ctr" latinLnBrk="0">
              <a:defRPr/>
            </a:pPr>
            <a:endParaRPr lang="en-US" altLang="ko-KR" sz="700" kern="0" dirty="0">
              <a:solidFill>
                <a:srgbClr val="44546A"/>
              </a:solidFill>
            </a:endParaRPr>
          </a:p>
        </p:txBody>
      </p:sp>
      <p:sp>
        <p:nvSpPr>
          <p:cNvPr id="15" name="사각형: 둥근 모서리 11">
            <a:extLst>
              <a:ext uri="{FF2B5EF4-FFF2-40B4-BE49-F238E27FC236}">
                <a16:creationId xmlns:a16="http://schemas.microsoft.com/office/drawing/2014/main" id="{51F2B43D-EBEE-4C9B-86AD-F2EC8FDD9CE5}"/>
              </a:ext>
            </a:extLst>
          </p:cNvPr>
          <p:cNvSpPr/>
          <p:nvPr/>
        </p:nvSpPr>
        <p:spPr>
          <a:xfrm>
            <a:off x="6322926" y="1009807"/>
            <a:ext cx="1475510" cy="463948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defRPr/>
            </a:pPr>
            <a:r>
              <a:rPr lang="en-US" altLang="ko-KR" sz="14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main.js</a:t>
            </a:r>
            <a:endParaRPr lang="ko-KR" altLang="en-US" sz="1400" b="1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AE45AA3D-0F22-EDA9-E71D-342CE1925D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3457" y="1712596"/>
            <a:ext cx="4027753" cy="2559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3844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89000"/>
              </a:schemeClr>
            </a:gs>
            <a:gs pos="7000">
              <a:schemeClr val="bg1"/>
            </a:gs>
            <a:gs pos="27000">
              <a:schemeClr val="bg1"/>
            </a:gs>
            <a:gs pos="97000">
              <a:srgbClr val="7086A4">
                <a:alpha val="47000"/>
                <a:lumMod val="86000"/>
              </a:srgb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8" name="그룹 217">
            <a:extLst>
              <a:ext uri="{FF2B5EF4-FFF2-40B4-BE49-F238E27FC236}">
                <a16:creationId xmlns:a16="http://schemas.microsoft.com/office/drawing/2014/main" id="{63FFF97E-BC79-CD3E-91A8-19ADF2D780DC}"/>
              </a:ext>
            </a:extLst>
          </p:cNvPr>
          <p:cNvGrpSpPr/>
          <p:nvPr/>
        </p:nvGrpSpPr>
        <p:grpSpPr>
          <a:xfrm>
            <a:off x="171450" y="133350"/>
            <a:ext cx="11849100" cy="6591300"/>
            <a:chOff x="342900" y="266700"/>
            <a:chExt cx="11849100" cy="6591300"/>
          </a:xfrm>
        </p:grpSpPr>
        <p:sp>
          <p:nvSpPr>
            <p:cNvPr id="219" name="사각형: 둥근 한쪽 모서리 218">
              <a:extLst>
                <a:ext uri="{FF2B5EF4-FFF2-40B4-BE49-F238E27FC236}">
                  <a16:creationId xmlns:a16="http://schemas.microsoft.com/office/drawing/2014/main" id="{4E3AB00F-D1AE-6912-7862-848DE2F772A5}"/>
                </a:ext>
              </a:extLst>
            </p:cNvPr>
            <p:cNvSpPr/>
            <p:nvPr/>
          </p:nvSpPr>
          <p:spPr>
            <a:xfrm flipH="1">
              <a:off x="342900" y="266700"/>
              <a:ext cx="11849100" cy="6591300"/>
            </a:xfrm>
            <a:prstGeom prst="round1Rect">
              <a:avLst>
                <a:gd name="adj" fmla="val 1403"/>
              </a:avLst>
            </a:prstGeom>
            <a:solidFill>
              <a:schemeClr val="bg1">
                <a:lumMod val="95000"/>
              </a:schemeClr>
            </a:solidFill>
            <a:ln w="6985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rgbClr val="7086A4"/>
                  </a:gs>
                  <a:gs pos="83000">
                    <a:srgbClr val="7086A4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  <a:effectLst>
              <a:outerShdw blurRad="279400" dist="63500" dir="10800000" algn="r" rotWithShape="0">
                <a:srgbClr val="134FC7">
                  <a:alpha val="1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220" name="그룹 219">
              <a:extLst>
                <a:ext uri="{FF2B5EF4-FFF2-40B4-BE49-F238E27FC236}">
                  <a16:creationId xmlns:a16="http://schemas.microsoft.com/office/drawing/2014/main" id="{5B682620-579C-E87A-7DDA-453D1C810D9D}"/>
                </a:ext>
              </a:extLst>
            </p:cNvPr>
            <p:cNvGrpSpPr/>
            <p:nvPr/>
          </p:nvGrpSpPr>
          <p:grpSpPr>
            <a:xfrm>
              <a:off x="385760" y="300036"/>
              <a:ext cx="11806239" cy="552451"/>
              <a:chOff x="385760" y="300036"/>
              <a:chExt cx="11806239" cy="552451"/>
            </a:xfrm>
          </p:grpSpPr>
          <p:sp>
            <p:nvSpPr>
              <p:cNvPr id="228" name="사각형: 둥근 한쪽 모서리 227">
                <a:extLst>
                  <a:ext uri="{FF2B5EF4-FFF2-40B4-BE49-F238E27FC236}">
                    <a16:creationId xmlns:a16="http://schemas.microsoft.com/office/drawing/2014/main" id="{6847622E-E81E-8434-6A6A-BEAAFE9DDC6E}"/>
                  </a:ext>
                </a:extLst>
              </p:cNvPr>
              <p:cNvSpPr/>
              <p:nvPr/>
            </p:nvSpPr>
            <p:spPr>
              <a:xfrm flipH="1">
                <a:off x="385760" y="304800"/>
                <a:ext cx="11806239" cy="547687"/>
              </a:xfrm>
              <a:prstGeom prst="round1Rect">
                <a:avLst>
                  <a:gd name="adj" fmla="val 12707"/>
                </a:avLst>
              </a:prstGeom>
              <a:solidFill>
                <a:schemeClr val="bg1"/>
              </a:solidFill>
              <a:ln w="6985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rgbClr val="7086A4"/>
                    </a:gs>
                    <a:gs pos="83000">
                      <a:srgbClr val="7086A4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7086A4"/>
                    </a:solidFill>
                    <a:effectLst/>
                    <a:uLnTx/>
                    <a:uFillTx/>
                    <a:latin typeface="나눔바른펜" panose="020B0503000000000000" pitchFamily="50" charset="-127"/>
                    <a:ea typeface="나눔바른펜" panose="020B0503000000000000" pitchFamily="50" charset="-127"/>
                    <a:cs typeface="+mn-cs"/>
                  </a:rPr>
                  <a:t>              </a:t>
                </a:r>
                <a:endPara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나눔바른펜" panose="020B0503000000000000" pitchFamily="50" charset="-127"/>
                  <a:ea typeface="나눔바른펜" panose="020B0503000000000000" pitchFamily="50" charset="-127"/>
                  <a:cs typeface="+mn-cs"/>
                </a:endParaRPr>
              </a:p>
            </p:txBody>
          </p:sp>
          <p:grpSp>
            <p:nvGrpSpPr>
              <p:cNvPr id="229" name="그룹 228">
                <a:extLst>
                  <a:ext uri="{FF2B5EF4-FFF2-40B4-BE49-F238E27FC236}">
                    <a16:creationId xmlns:a16="http://schemas.microsoft.com/office/drawing/2014/main" id="{D2D08E23-6065-8847-9C0F-F90EBBA2BA9C}"/>
                  </a:ext>
                </a:extLst>
              </p:cNvPr>
              <p:cNvGrpSpPr/>
              <p:nvPr/>
            </p:nvGrpSpPr>
            <p:grpSpPr>
              <a:xfrm>
                <a:off x="385760" y="300036"/>
                <a:ext cx="1188248" cy="547688"/>
                <a:chOff x="385760" y="300036"/>
                <a:chExt cx="1188248" cy="547688"/>
              </a:xfrm>
            </p:grpSpPr>
            <p:sp>
              <p:nvSpPr>
                <p:cNvPr id="230" name="사각형: 둥근 한쪽 모서리 229">
                  <a:extLst>
                    <a:ext uri="{FF2B5EF4-FFF2-40B4-BE49-F238E27FC236}">
                      <a16:creationId xmlns:a16="http://schemas.microsoft.com/office/drawing/2014/main" id="{8DD9A580-CAEB-AEA6-D485-0CA96FAB7289}"/>
                    </a:ext>
                  </a:extLst>
                </p:cNvPr>
                <p:cNvSpPr/>
                <p:nvPr/>
              </p:nvSpPr>
              <p:spPr>
                <a:xfrm flipH="1">
                  <a:off x="385760" y="300037"/>
                  <a:ext cx="528640" cy="547687"/>
                </a:xfrm>
                <a:prstGeom prst="round1Rect">
                  <a:avLst>
                    <a:gd name="adj" fmla="val 11356"/>
                  </a:avLst>
                </a:prstGeom>
                <a:solidFill>
                  <a:srgbClr val="425267"/>
                </a:solidFill>
                <a:ln w="69850"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rgbClr val="7086A4"/>
                      </a:gs>
                      <a:gs pos="83000">
                        <a:srgbClr val="7086A4"/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ko-KR" alt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맑은 고딕" panose="020B0503020000020004" pitchFamily="50" charset="-127"/>
                      <a:cs typeface="+mn-cs"/>
                    </a:rPr>
                    <a:t>←</a:t>
                  </a:r>
                </a:p>
              </p:txBody>
            </p:sp>
            <p:sp>
              <p:nvSpPr>
                <p:cNvPr id="231" name="직사각형 230">
                  <a:extLst>
                    <a:ext uri="{FF2B5EF4-FFF2-40B4-BE49-F238E27FC236}">
                      <a16:creationId xmlns:a16="http://schemas.microsoft.com/office/drawing/2014/main" id="{A13DB1ED-0C73-758C-A487-44F952B4CF30}"/>
                    </a:ext>
                  </a:extLst>
                </p:cNvPr>
                <p:cNvSpPr/>
                <p:nvPr/>
              </p:nvSpPr>
              <p:spPr>
                <a:xfrm flipH="1">
                  <a:off x="914400" y="300036"/>
                  <a:ext cx="528640" cy="547687"/>
                </a:xfrm>
                <a:prstGeom prst="rect">
                  <a:avLst/>
                </a:prstGeom>
                <a:solidFill>
                  <a:srgbClr val="7086A4"/>
                </a:solidFill>
                <a:ln w="69850"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rgbClr val="7086A4"/>
                      </a:gs>
                      <a:gs pos="83000">
                        <a:srgbClr val="7086A4"/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32" name="Freeform 9">
                  <a:extLst>
                    <a:ext uri="{FF2B5EF4-FFF2-40B4-BE49-F238E27FC236}">
                      <a16:creationId xmlns:a16="http://schemas.microsoft.com/office/drawing/2014/main" id="{7F1EDDBC-EE1E-EAC7-5F06-AC3CC8BAED7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64201" y="467495"/>
                  <a:ext cx="176429" cy="232832"/>
                </a:xfrm>
                <a:custGeom>
                  <a:avLst/>
                  <a:gdLst>
                    <a:gd name="T0" fmla="*/ 1093 w 9310"/>
                    <a:gd name="T1" fmla="*/ 12245 h 12286"/>
                    <a:gd name="T2" fmla="*/ 582 w 9310"/>
                    <a:gd name="T3" fmla="*/ 12007 h 12286"/>
                    <a:gd name="T4" fmla="*/ 279 w 9310"/>
                    <a:gd name="T5" fmla="*/ 11710 h 12286"/>
                    <a:gd name="T6" fmla="*/ 42 w 9310"/>
                    <a:gd name="T7" fmla="*/ 11209 h 12286"/>
                    <a:gd name="T8" fmla="*/ 0 w 9310"/>
                    <a:gd name="T9" fmla="*/ 1919 h 12286"/>
                    <a:gd name="T10" fmla="*/ 117 w 9310"/>
                    <a:gd name="T11" fmla="*/ 1260 h 12286"/>
                    <a:gd name="T12" fmla="*/ 498 w 9310"/>
                    <a:gd name="T13" fmla="*/ 629 h 12286"/>
                    <a:gd name="T14" fmla="*/ 1088 w 9310"/>
                    <a:gd name="T15" fmla="*/ 189 h 12286"/>
                    <a:gd name="T16" fmla="*/ 1821 w 9310"/>
                    <a:gd name="T17" fmla="*/ 1 h 12286"/>
                    <a:gd name="T18" fmla="*/ 7682 w 9310"/>
                    <a:gd name="T19" fmla="*/ 22 h 12286"/>
                    <a:gd name="T20" fmla="*/ 8385 w 9310"/>
                    <a:gd name="T21" fmla="*/ 278 h 12286"/>
                    <a:gd name="T22" fmla="*/ 8929 w 9310"/>
                    <a:gd name="T23" fmla="*/ 772 h 12286"/>
                    <a:gd name="T24" fmla="*/ 9250 w 9310"/>
                    <a:gd name="T25" fmla="*/ 1440 h 12286"/>
                    <a:gd name="T26" fmla="*/ 9310 w 9310"/>
                    <a:gd name="T27" fmla="*/ 8471 h 12286"/>
                    <a:gd name="T28" fmla="*/ 9201 w 9310"/>
                    <a:gd name="T29" fmla="*/ 8777 h 12286"/>
                    <a:gd name="T30" fmla="*/ 8880 w 9310"/>
                    <a:gd name="T31" fmla="*/ 8949 h 12286"/>
                    <a:gd name="T32" fmla="*/ 8601 w 9310"/>
                    <a:gd name="T33" fmla="*/ 8894 h 12286"/>
                    <a:gd name="T34" fmla="*/ 8370 w 9310"/>
                    <a:gd name="T35" fmla="*/ 8615 h 12286"/>
                    <a:gd name="T36" fmla="*/ 8349 w 9310"/>
                    <a:gd name="T37" fmla="*/ 1870 h 12286"/>
                    <a:gd name="T38" fmla="*/ 8255 w 9310"/>
                    <a:gd name="T39" fmla="*/ 1503 h 12286"/>
                    <a:gd name="T40" fmla="*/ 8035 w 9310"/>
                    <a:gd name="T41" fmla="*/ 1209 h 12286"/>
                    <a:gd name="T42" fmla="*/ 7720 w 9310"/>
                    <a:gd name="T43" fmla="*/ 1018 h 12286"/>
                    <a:gd name="T44" fmla="*/ 7390 w 9310"/>
                    <a:gd name="T45" fmla="*/ 960 h 12286"/>
                    <a:gd name="T46" fmla="*/ 1680 w 9310"/>
                    <a:gd name="T47" fmla="*/ 989 h 12286"/>
                    <a:gd name="T48" fmla="*/ 1346 w 9310"/>
                    <a:gd name="T49" fmla="*/ 1150 h 12286"/>
                    <a:gd name="T50" fmla="*/ 1098 w 9310"/>
                    <a:gd name="T51" fmla="*/ 1423 h 12286"/>
                    <a:gd name="T52" fmla="*/ 970 w 9310"/>
                    <a:gd name="T53" fmla="*/ 1774 h 12286"/>
                    <a:gd name="T54" fmla="*/ 962 w 9310"/>
                    <a:gd name="T55" fmla="*/ 10904 h 12286"/>
                    <a:gd name="T56" fmla="*/ 1091 w 9310"/>
                    <a:gd name="T57" fmla="*/ 11185 h 12286"/>
                    <a:gd name="T58" fmla="*/ 1405 w 9310"/>
                    <a:gd name="T59" fmla="*/ 11326 h 12286"/>
                    <a:gd name="T60" fmla="*/ 1677 w 9310"/>
                    <a:gd name="T61" fmla="*/ 11273 h 12286"/>
                    <a:gd name="T62" fmla="*/ 4346 w 9310"/>
                    <a:gd name="T63" fmla="*/ 8559 h 12286"/>
                    <a:gd name="T64" fmla="*/ 4655 w 9310"/>
                    <a:gd name="T65" fmla="*/ 8448 h 12286"/>
                    <a:gd name="T66" fmla="*/ 4964 w 9310"/>
                    <a:gd name="T67" fmla="*/ 8559 h 12286"/>
                    <a:gd name="T68" fmla="*/ 7633 w 9310"/>
                    <a:gd name="T69" fmla="*/ 11273 h 12286"/>
                    <a:gd name="T70" fmla="*/ 7902 w 9310"/>
                    <a:gd name="T71" fmla="*/ 11326 h 12286"/>
                    <a:gd name="T72" fmla="*/ 8215 w 9310"/>
                    <a:gd name="T73" fmla="*/ 11182 h 12286"/>
                    <a:gd name="T74" fmla="*/ 8349 w 9310"/>
                    <a:gd name="T75" fmla="*/ 10897 h 12286"/>
                    <a:gd name="T76" fmla="*/ 8408 w 9310"/>
                    <a:gd name="T77" fmla="*/ 10618 h 12286"/>
                    <a:gd name="T78" fmla="*/ 8687 w 9310"/>
                    <a:gd name="T79" fmla="*/ 10387 h 12286"/>
                    <a:gd name="T80" fmla="*/ 8974 w 9310"/>
                    <a:gd name="T81" fmla="*/ 10387 h 12286"/>
                    <a:gd name="T82" fmla="*/ 9253 w 9310"/>
                    <a:gd name="T83" fmla="*/ 10618 h 12286"/>
                    <a:gd name="T84" fmla="*/ 9309 w 9310"/>
                    <a:gd name="T85" fmla="*/ 10920 h 12286"/>
                    <a:gd name="T86" fmla="*/ 9174 w 9310"/>
                    <a:gd name="T87" fmla="*/ 11466 h 12286"/>
                    <a:gd name="T88" fmla="*/ 8890 w 9310"/>
                    <a:gd name="T89" fmla="*/ 11865 h 12286"/>
                    <a:gd name="T90" fmla="*/ 8474 w 9310"/>
                    <a:gd name="T91" fmla="*/ 12151 h 12286"/>
                    <a:gd name="T92" fmla="*/ 7913 w 9310"/>
                    <a:gd name="T93" fmla="*/ 12286 h 12286"/>
                    <a:gd name="T94" fmla="*/ 7489 w 9310"/>
                    <a:gd name="T95" fmla="*/ 12242 h 12286"/>
                    <a:gd name="T96" fmla="*/ 6997 w 9310"/>
                    <a:gd name="T97" fmla="*/ 12001 h 12286"/>
                    <a:gd name="T98" fmla="*/ 2472 w 9310"/>
                    <a:gd name="T99" fmla="*/ 11859 h 12286"/>
                    <a:gd name="T100" fmla="*/ 2080 w 9310"/>
                    <a:gd name="T101" fmla="*/ 12145 h 12286"/>
                    <a:gd name="T102" fmla="*/ 1545 w 9310"/>
                    <a:gd name="T103" fmla="*/ 12285 h 122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9310" h="12286">
                      <a:moveTo>
                        <a:pt x="1447" y="12286"/>
                      </a:moveTo>
                      <a:lnTo>
                        <a:pt x="1375" y="12286"/>
                      </a:lnTo>
                      <a:lnTo>
                        <a:pt x="1232" y="12272"/>
                      </a:lnTo>
                      <a:lnTo>
                        <a:pt x="1093" y="12245"/>
                      </a:lnTo>
                      <a:lnTo>
                        <a:pt x="957" y="12203"/>
                      </a:lnTo>
                      <a:lnTo>
                        <a:pt x="826" y="12150"/>
                      </a:lnTo>
                      <a:lnTo>
                        <a:pt x="700" y="12085"/>
                      </a:lnTo>
                      <a:lnTo>
                        <a:pt x="582" y="12007"/>
                      </a:lnTo>
                      <a:lnTo>
                        <a:pt x="471" y="11918"/>
                      </a:lnTo>
                      <a:lnTo>
                        <a:pt x="419" y="11869"/>
                      </a:lnTo>
                      <a:lnTo>
                        <a:pt x="370" y="11818"/>
                      </a:lnTo>
                      <a:lnTo>
                        <a:pt x="279" y="11710"/>
                      </a:lnTo>
                      <a:lnTo>
                        <a:pt x="202" y="11595"/>
                      </a:lnTo>
                      <a:lnTo>
                        <a:pt x="135" y="11471"/>
                      </a:lnTo>
                      <a:lnTo>
                        <a:pt x="82" y="11343"/>
                      </a:lnTo>
                      <a:lnTo>
                        <a:pt x="42" y="11209"/>
                      </a:lnTo>
                      <a:lnTo>
                        <a:pt x="14" y="11070"/>
                      </a:lnTo>
                      <a:lnTo>
                        <a:pt x="1" y="10927"/>
                      </a:lnTo>
                      <a:lnTo>
                        <a:pt x="0" y="10855"/>
                      </a:lnTo>
                      <a:lnTo>
                        <a:pt x="0" y="1919"/>
                      </a:lnTo>
                      <a:lnTo>
                        <a:pt x="1" y="1821"/>
                      </a:lnTo>
                      <a:lnTo>
                        <a:pt x="22" y="1627"/>
                      </a:lnTo>
                      <a:lnTo>
                        <a:pt x="60" y="1440"/>
                      </a:lnTo>
                      <a:lnTo>
                        <a:pt x="117" y="1260"/>
                      </a:lnTo>
                      <a:lnTo>
                        <a:pt x="189" y="1089"/>
                      </a:lnTo>
                      <a:lnTo>
                        <a:pt x="278" y="924"/>
                      </a:lnTo>
                      <a:lnTo>
                        <a:pt x="382" y="772"/>
                      </a:lnTo>
                      <a:lnTo>
                        <a:pt x="498" y="629"/>
                      </a:lnTo>
                      <a:lnTo>
                        <a:pt x="629" y="498"/>
                      </a:lnTo>
                      <a:lnTo>
                        <a:pt x="772" y="382"/>
                      </a:lnTo>
                      <a:lnTo>
                        <a:pt x="924" y="278"/>
                      </a:lnTo>
                      <a:lnTo>
                        <a:pt x="1088" y="189"/>
                      </a:lnTo>
                      <a:lnTo>
                        <a:pt x="1260" y="117"/>
                      </a:lnTo>
                      <a:lnTo>
                        <a:pt x="1440" y="60"/>
                      </a:lnTo>
                      <a:lnTo>
                        <a:pt x="1627" y="22"/>
                      </a:lnTo>
                      <a:lnTo>
                        <a:pt x="1821" y="1"/>
                      </a:lnTo>
                      <a:lnTo>
                        <a:pt x="1919" y="0"/>
                      </a:lnTo>
                      <a:lnTo>
                        <a:pt x="7390" y="0"/>
                      </a:lnTo>
                      <a:lnTo>
                        <a:pt x="7489" y="1"/>
                      </a:lnTo>
                      <a:lnTo>
                        <a:pt x="7682" y="22"/>
                      </a:lnTo>
                      <a:lnTo>
                        <a:pt x="7869" y="60"/>
                      </a:lnTo>
                      <a:lnTo>
                        <a:pt x="8049" y="117"/>
                      </a:lnTo>
                      <a:lnTo>
                        <a:pt x="8222" y="189"/>
                      </a:lnTo>
                      <a:lnTo>
                        <a:pt x="8385" y="278"/>
                      </a:lnTo>
                      <a:lnTo>
                        <a:pt x="8539" y="382"/>
                      </a:lnTo>
                      <a:lnTo>
                        <a:pt x="8681" y="498"/>
                      </a:lnTo>
                      <a:lnTo>
                        <a:pt x="8811" y="629"/>
                      </a:lnTo>
                      <a:lnTo>
                        <a:pt x="8929" y="772"/>
                      </a:lnTo>
                      <a:lnTo>
                        <a:pt x="9033" y="924"/>
                      </a:lnTo>
                      <a:lnTo>
                        <a:pt x="9120" y="1089"/>
                      </a:lnTo>
                      <a:lnTo>
                        <a:pt x="9194" y="1260"/>
                      </a:lnTo>
                      <a:lnTo>
                        <a:pt x="9250" y="1440"/>
                      </a:lnTo>
                      <a:lnTo>
                        <a:pt x="9289" y="1627"/>
                      </a:lnTo>
                      <a:lnTo>
                        <a:pt x="9308" y="1821"/>
                      </a:lnTo>
                      <a:lnTo>
                        <a:pt x="9310" y="1919"/>
                      </a:lnTo>
                      <a:lnTo>
                        <a:pt x="9310" y="8471"/>
                      </a:lnTo>
                      <a:lnTo>
                        <a:pt x="9308" y="8521"/>
                      </a:lnTo>
                      <a:lnTo>
                        <a:pt x="9289" y="8615"/>
                      </a:lnTo>
                      <a:lnTo>
                        <a:pt x="9253" y="8700"/>
                      </a:lnTo>
                      <a:lnTo>
                        <a:pt x="9201" y="8777"/>
                      </a:lnTo>
                      <a:lnTo>
                        <a:pt x="9136" y="8842"/>
                      </a:lnTo>
                      <a:lnTo>
                        <a:pt x="9058" y="8894"/>
                      </a:lnTo>
                      <a:lnTo>
                        <a:pt x="8974" y="8930"/>
                      </a:lnTo>
                      <a:lnTo>
                        <a:pt x="8880" y="8949"/>
                      </a:lnTo>
                      <a:lnTo>
                        <a:pt x="8830" y="8952"/>
                      </a:lnTo>
                      <a:lnTo>
                        <a:pt x="8781" y="8949"/>
                      </a:lnTo>
                      <a:lnTo>
                        <a:pt x="8687" y="8930"/>
                      </a:lnTo>
                      <a:lnTo>
                        <a:pt x="8601" y="8894"/>
                      </a:lnTo>
                      <a:lnTo>
                        <a:pt x="8524" y="8842"/>
                      </a:lnTo>
                      <a:lnTo>
                        <a:pt x="8460" y="8777"/>
                      </a:lnTo>
                      <a:lnTo>
                        <a:pt x="8408" y="8700"/>
                      </a:lnTo>
                      <a:lnTo>
                        <a:pt x="8370" y="8615"/>
                      </a:lnTo>
                      <a:lnTo>
                        <a:pt x="8352" y="8521"/>
                      </a:lnTo>
                      <a:lnTo>
                        <a:pt x="8350" y="8471"/>
                      </a:lnTo>
                      <a:lnTo>
                        <a:pt x="8350" y="1919"/>
                      </a:lnTo>
                      <a:lnTo>
                        <a:pt x="8349" y="1870"/>
                      </a:lnTo>
                      <a:lnTo>
                        <a:pt x="8340" y="1774"/>
                      </a:lnTo>
                      <a:lnTo>
                        <a:pt x="8320" y="1680"/>
                      </a:lnTo>
                      <a:lnTo>
                        <a:pt x="8293" y="1590"/>
                      </a:lnTo>
                      <a:lnTo>
                        <a:pt x="8255" y="1503"/>
                      </a:lnTo>
                      <a:lnTo>
                        <a:pt x="8211" y="1423"/>
                      </a:lnTo>
                      <a:lnTo>
                        <a:pt x="8160" y="1346"/>
                      </a:lnTo>
                      <a:lnTo>
                        <a:pt x="8101" y="1274"/>
                      </a:lnTo>
                      <a:lnTo>
                        <a:pt x="8035" y="1209"/>
                      </a:lnTo>
                      <a:lnTo>
                        <a:pt x="7964" y="1150"/>
                      </a:lnTo>
                      <a:lnTo>
                        <a:pt x="7888" y="1099"/>
                      </a:lnTo>
                      <a:lnTo>
                        <a:pt x="7806" y="1054"/>
                      </a:lnTo>
                      <a:lnTo>
                        <a:pt x="7720" y="1018"/>
                      </a:lnTo>
                      <a:lnTo>
                        <a:pt x="7630" y="989"/>
                      </a:lnTo>
                      <a:lnTo>
                        <a:pt x="7537" y="970"/>
                      </a:lnTo>
                      <a:lnTo>
                        <a:pt x="7440" y="960"/>
                      </a:lnTo>
                      <a:lnTo>
                        <a:pt x="7390" y="960"/>
                      </a:lnTo>
                      <a:lnTo>
                        <a:pt x="1919" y="960"/>
                      </a:lnTo>
                      <a:lnTo>
                        <a:pt x="1870" y="960"/>
                      </a:lnTo>
                      <a:lnTo>
                        <a:pt x="1774" y="970"/>
                      </a:lnTo>
                      <a:lnTo>
                        <a:pt x="1680" y="989"/>
                      </a:lnTo>
                      <a:lnTo>
                        <a:pt x="1589" y="1018"/>
                      </a:lnTo>
                      <a:lnTo>
                        <a:pt x="1503" y="1054"/>
                      </a:lnTo>
                      <a:lnTo>
                        <a:pt x="1422" y="1099"/>
                      </a:lnTo>
                      <a:lnTo>
                        <a:pt x="1346" y="1150"/>
                      </a:lnTo>
                      <a:lnTo>
                        <a:pt x="1274" y="1209"/>
                      </a:lnTo>
                      <a:lnTo>
                        <a:pt x="1209" y="1274"/>
                      </a:lnTo>
                      <a:lnTo>
                        <a:pt x="1150" y="1346"/>
                      </a:lnTo>
                      <a:lnTo>
                        <a:pt x="1098" y="1423"/>
                      </a:lnTo>
                      <a:lnTo>
                        <a:pt x="1054" y="1503"/>
                      </a:lnTo>
                      <a:lnTo>
                        <a:pt x="1018" y="1590"/>
                      </a:lnTo>
                      <a:lnTo>
                        <a:pt x="989" y="1680"/>
                      </a:lnTo>
                      <a:lnTo>
                        <a:pt x="970" y="1774"/>
                      </a:lnTo>
                      <a:lnTo>
                        <a:pt x="960" y="1870"/>
                      </a:lnTo>
                      <a:lnTo>
                        <a:pt x="960" y="1919"/>
                      </a:lnTo>
                      <a:lnTo>
                        <a:pt x="960" y="10855"/>
                      </a:lnTo>
                      <a:lnTo>
                        <a:pt x="962" y="10904"/>
                      </a:lnTo>
                      <a:lnTo>
                        <a:pt x="978" y="10995"/>
                      </a:lnTo>
                      <a:lnTo>
                        <a:pt x="1011" y="11078"/>
                      </a:lnTo>
                      <a:lnTo>
                        <a:pt x="1061" y="11152"/>
                      </a:lnTo>
                      <a:lnTo>
                        <a:pt x="1091" y="11185"/>
                      </a:lnTo>
                      <a:lnTo>
                        <a:pt x="1129" y="11218"/>
                      </a:lnTo>
                      <a:lnTo>
                        <a:pt x="1212" y="11271"/>
                      </a:lnTo>
                      <a:lnTo>
                        <a:pt x="1306" y="11307"/>
                      </a:lnTo>
                      <a:lnTo>
                        <a:pt x="1405" y="11326"/>
                      </a:lnTo>
                      <a:lnTo>
                        <a:pt x="1456" y="11327"/>
                      </a:lnTo>
                      <a:lnTo>
                        <a:pt x="1504" y="11325"/>
                      </a:lnTo>
                      <a:lnTo>
                        <a:pt x="1595" y="11307"/>
                      </a:lnTo>
                      <a:lnTo>
                        <a:pt x="1677" y="11273"/>
                      </a:lnTo>
                      <a:lnTo>
                        <a:pt x="1751" y="11222"/>
                      </a:lnTo>
                      <a:lnTo>
                        <a:pt x="1784" y="11191"/>
                      </a:lnTo>
                      <a:lnTo>
                        <a:pt x="4310" y="8592"/>
                      </a:lnTo>
                      <a:lnTo>
                        <a:pt x="4346" y="8559"/>
                      </a:lnTo>
                      <a:lnTo>
                        <a:pt x="4426" y="8505"/>
                      </a:lnTo>
                      <a:lnTo>
                        <a:pt x="4513" y="8468"/>
                      </a:lnTo>
                      <a:lnTo>
                        <a:pt x="4607" y="8449"/>
                      </a:lnTo>
                      <a:lnTo>
                        <a:pt x="4655" y="8448"/>
                      </a:lnTo>
                      <a:lnTo>
                        <a:pt x="4703" y="8449"/>
                      </a:lnTo>
                      <a:lnTo>
                        <a:pt x="4797" y="8468"/>
                      </a:lnTo>
                      <a:lnTo>
                        <a:pt x="4885" y="8505"/>
                      </a:lnTo>
                      <a:lnTo>
                        <a:pt x="4964" y="8559"/>
                      </a:lnTo>
                      <a:lnTo>
                        <a:pt x="4999" y="8592"/>
                      </a:lnTo>
                      <a:lnTo>
                        <a:pt x="7527" y="11191"/>
                      </a:lnTo>
                      <a:lnTo>
                        <a:pt x="7560" y="11222"/>
                      </a:lnTo>
                      <a:lnTo>
                        <a:pt x="7633" y="11273"/>
                      </a:lnTo>
                      <a:lnTo>
                        <a:pt x="7714" y="11307"/>
                      </a:lnTo>
                      <a:lnTo>
                        <a:pt x="7803" y="11325"/>
                      </a:lnTo>
                      <a:lnTo>
                        <a:pt x="7852" y="11327"/>
                      </a:lnTo>
                      <a:lnTo>
                        <a:pt x="7902" y="11326"/>
                      </a:lnTo>
                      <a:lnTo>
                        <a:pt x="8002" y="11306"/>
                      </a:lnTo>
                      <a:lnTo>
                        <a:pt x="8095" y="11270"/>
                      </a:lnTo>
                      <a:lnTo>
                        <a:pt x="8179" y="11215"/>
                      </a:lnTo>
                      <a:lnTo>
                        <a:pt x="8215" y="11182"/>
                      </a:lnTo>
                      <a:lnTo>
                        <a:pt x="8248" y="11148"/>
                      </a:lnTo>
                      <a:lnTo>
                        <a:pt x="8298" y="11073"/>
                      </a:lnTo>
                      <a:lnTo>
                        <a:pt x="8331" y="10989"/>
                      </a:lnTo>
                      <a:lnTo>
                        <a:pt x="8349" y="10897"/>
                      </a:lnTo>
                      <a:lnTo>
                        <a:pt x="8350" y="10847"/>
                      </a:lnTo>
                      <a:lnTo>
                        <a:pt x="8352" y="10798"/>
                      </a:lnTo>
                      <a:lnTo>
                        <a:pt x="8370" y="10704"/>
                      </a:lnTo>
                      <a:lnTo>
                        <a:pt x="8408" y="10618"/>
                      </a:lnTo>
                      <a:lnTo>
                        <a:pt x="8460" y="10541"/>
                      </a:lnTo>
                      <a:lnTo>
                        <a:pt x="8524" y="10477"/>
                      </a:lnTo>
                      <a:lnTo>
                        <a:pt x="8601" y="10425"/>
                      </a:lnTo>
                      <a:lnTo>
                        <a:pt x="8687" y="10387"/>
                      </a:lnTo>
                      <a:lnTo>
                        <a:pt x="8781" y="10369"/>
                      </a:lnTo>
                      <a:lnTo>
                        <a:pt x="8830" y="10367"/>
                      </a:lnTo>
                      <a:lnTo>
                        <a:pt x="8880" y="10369"/>
                      </a:lnTo>
                      <a:lnTo>
                        <a:pt x="8974" y="10387"/>
                      </a:lnTo>
                      <a:lnTo>
                        <a:pt x="9058" y="10425"/>
                      </a:lnTo>
                      <a:lnTo>
                        <a:pt x="9136" y="10477"/>
                      </a:lnTo>
                      <a:lnTo>
                        <a:pt x="9201" y="10541"/>
                      </a:lnTo>
                      <a:lnTo>
                        <a:pt x="9253" y="10618"/>
                      </a:lnTo>
                      <a:lnTo>
                        <a:pt x="9289" y="10704"/>
                      </a:lnTo>
                      <a:lnTo>
                        <a:pt x="9308" y="10798"/>
                      </a:lnTo>
                      <a:lnTo>
                        <a:pt x="9310" y="10847"/>
                      </a:lnTo>
                      <a:lnTo>
                        <a:pt x="9309" y="10920"/>
                      </a:lnTo>
                      <a:lnTo>
                        <a:pt x="9295" y="11063"/>
                      </a:lnTo>
                      <a:lnTo>
                        <a:pt x="9267" y="11202"/>
                      </a:lnTo>
                      <a:lnTo>
                        <a:pt x="9227" y="11336"/>
                      </a:lnTo>
                      <a:lnTo>
                        <a:pt x="9174" y="11466"/>
                      </a:lnTo>
                      <a:lnTo>
                        <a:pt x="9107" y="11588"/>
                      </a:lnTo>
                      <a:lnTo>
                        <a:pt x="9030" y="11705"/>
                      </a:lnTo>
                      <a:lnTo>
                        <a:pt x="8939" y="11814"/>
                      </a:lnTo>
                      <a:lnTo>
                        <a:pt x="8890" y="11865"/>
                      </a:lnTo>
                      <a:lnTo>
                        <a:pt x="8837" y="11915"/>
                      </a:lnTo>
                      <a:lnTo>
                        <a:pt x="8724" y="12006"/>
                      </a:lnTo>
                      <a:lnTo>
                        <a:pt x="8602" y="12085"/>
                      </a:lnTo>
                      <a:lnTo>
                        <a:pt x="8474" y="12151"/>
                      </a:lnTo>
                      <a:lnTo>
                        <a:pt x="8340" y="12206"/>
                      </a:lnTo>
                      <a:lnTo>
                        <a:pt x="8200" y="12246"/>
                      </a:lnTo>
                      <a:lnTo>
                        <a:pt x="8058" y="12273"/>
                      </a:lnTo>
                      <a:lnTo>
                        <a:pt x="7913" y="12286"/>
                      </a:lnTo>
                      <a:lnTo>
                        <a:pt x="7841" y="12286"/>
                      </a:lnTo>
                      <a:lnTo>
                        <a:pt x="7767" y="12285"/>
                      </a:lnTo>
                      <a:lnTo>
                        <a:pt x="7626" y="12269"/>
                      </a:lnTo>
                      <a:lnTo>
                        <a:pt x="7489" y="12242"/>
                      </a:lnTo>
                      <a:lnTo>
                        <a:pt x="7358" y="12200"/>
                      </a:lnTo>
                      <a:lnTo>
                        <a:pt x="7232" y="12147"/>
                      </a:lnTo>
                      <a:lnTo>
                        <a:pt x="7111" y="12079"/>
                      </a:lnTo>
                      <a:lnTo>
                        <a:pt x="6997" y="12001"/>
                      </a:lnTo>
                      <a:lnTo>
                        <a:pt x="6889" y="11911"/>
                      </a:lnTo>
                      <a:lnTo>
                        <a:pt x="6839" y="11859"/>
                      </a:lnTo>
                      <a:lnTo>
                        <a:pt x="4655" y="9615"/>
                      </a:lnTo>
                      <a:lnTo>
                        <a:pt x="2472" y="11859"/>
                      </a:lnTo>
                      <a:lnTo>
                        <a:pt x="2422" y="11909"/>
                      </a:lnTo>
                      <a:lnTo>
                        <a:pt x="2315" y="12000"/>
                      </a:lnTo>
                      <a:lnTo>
                        <a:pt x="2201" y="12079"/>
                      </a:lnTo>
                      <a:lnTo>
                        <a:pt x="2080" y="12145"/>
                      </a:lnTo>
                      <a:lnTo>
                        <a:pt x="1955" y="12199"/>
                      </a:lnTo>
                      <a:lnTo>
                        <a:pt x="1823" y="12240"/>
                      </a:lnTo>
                      <a:lnTo>
                        <a:pt x="1686" y="12269"/>
                      </a:lnTo>
                      <a:lnTo>
                        <a:pt x="1545" y="12285"/>
                      </a:lnTo>
                      <a:lnTo>
                        <a:pt x="1473" y="12286"/>
                      </a:lnTo>
                      <a:lnTo>
                        <a:pt x="1460" y="12286"/>
                      </a:lnTo>
                      <a:lnTo>
                        <a:pt x="1447" y="1228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rgbClr val="7086A4"/>
                      </a:gs>
                      <a:gs pos="83000">
                        <a:srgbClr val="7086A4"/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grpSp>
              <p:nvGrpSpPr>
                <p:cNvPr id="233" name="그룹 232">
                  <a:extLst>
                    <a:ext uri="{FF2B5EF4-FFF2-40B4-BE49-F238E27FC236}">
                      <a16:creationId xmlns:a16="http://schemas.microsoft.com/office/drawing/2014/main" id="{D6B1FA32-D339-23A6-6A13-873895B69EB9}"/>
                    </a:ext>
                  </a:extLst>
                </p:cNvPr>
                <p:cNvGrpSpPr/>
                <p:nvPr/>
              </p:nvGrpSpPr>
              <p:grpSpPr>
                <a:xfrm>
                  <a:off x="1312072" y="447672"/>
                  <a:ext cx="261936" cy="261936"/>
                  <a:chOff x="1312072" y="447672"/>
                  <a:chExt cx="261936" cy="261936"/>
                </a:xfrm>
              </p:grpSpPr>
              <p:sp>
                <p:nvSpPr>
                  <p:cNvPr id="234" name="타원 233">
                    <a:extLst>
                      <a:ext uri="{FF2B5EF4-FFF2-40B4-BE49-F238E27FC236}">
                        <a16:creationId xmlns:a16="http://schemas.microsoft.com/office/drawing/2014/main" id="{E91DBE8C-4857-FF06-2ACC-CE4A43AA2DC4}"/>
                      </a:ext>
                    </a:extLst>
                  </p:cNvPr>
                  <p:cNvSpPr/>
                  <p:nvPr/>
                </p:nvSpPr>
                <p:spPr>
                  <a:xfrm flipH="1">
                    <a:off x="1312072" y="447672"/>
                    <a:ext cx="261936" cy="261936"/>
                  </a:xfrm>
                  <a:prstGeom prst="ellipse">
                    <a:avLst/>
                  </a:prstGeom>
                  <a:solidFill>
                    <a:srgbClr val="4499F7"/>
                  </a:solidFill>
                  <a:ln w="69850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rgbClr val="7086A4"/>
                        </a:gs>
                        <a:gs pos="83000">
                          <a:srgbClr val="7086A4"/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ln>
                  <a:effectLst>
                    <a:outerShdw blurRad="50800" dist="38100" dir="8100000" algn="tr" rotWithShape="0">
                      <a:prstClr val="black">
                        <a:alpha val="2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sp>
                <p:nvSpPr>
                  <p:cNvPr id="235" name="타원 234">
                    <a:extLst>
                      <a:ext uri="{FF2B5EF4-FFF2-40B4-BE49-F238E27FC236}">
                        <a16:creationId xmlns:a16="http://schemas.microsoft.com/office/drawing/2014/main" id="{941AE505-E17B-C283-7E4C-CCF7521630E5}"/>
                      </a:ext>
                    </a:extLst>
                  </p:cNvPr>
                  <p:cNvSpPr/>
                  <p:nvPr/>
                </p:nvSpPr>
                <p:spPr>
                  <a:xfrm flipH="1">
                    <a:off x="1394940" y="532926"/>
                    <a:ext cx="29905" cy="2990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9850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rgbClr val="7086A4"/>
                        </a:gs>
                        <a:gs pos="83000">
                          <a:srgbClr val="7086A4"/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sp>
                <p:nvSpPr>
                  <p:cNvPr id="236" name="타원 235">
                    <a:extLst>
                      <a:ext uri="{FF2B5EF4-FFF2-40B4-BE49-F238E27FC236}">
                        <a16:creationId xmlns:a16="http://schemas.microsoft.com/office/drawing/2014/main" id="{DAF7A7DD-573C-97B1-8348-BF6B89296F9B}"/>
                      </a:ext>
                    </a:extLst>
                  </p:cNvPr>
                  <p:cNvSpPr/>
                  <p:nvPr/>
                </p:nvSpPr>
                <p:spPr>
                  <a:xfrm flipH="1">
                    <a:off x="1453576" y="532926"/>
                    <a:ext cx="29905" cy="2990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9850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rgbClr val="7086A4"/>
                        </a:gs>
                        <a:gs pos="83000">
                          <a:srgbClr val="7086A4"/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sp>
                <p:nvSpPr>
                  <p:cNvPr id="237" name="타원 236">
                    <a:extLst>
                      <a:ext uri="{FF2B5EF4-FFF2-40B4-BE49-F238E27FC236}">
                        <a16:creationId xmlns:a16="http://schemas.microsoft.com/office/drawing/2014/main" id="{D7D32FE4-7633-D37C-1A4E-5D81BBEE2577}"/>
                      </a:ext>
                    </a:extLst>
                  </p:cNvPr>
                  <p:cNvSpPr/>
                  <p:nvPr/>
                </p:nvSpPr>
                <p:spPr>
                  <a:xfrm flipH="1">
                    <a:off x="1394940" y="591603"/>
                    <a:ext cx="29905" cy="2990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9850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rgbClr val="7086A4"/>
                        </a:gs>
                        <a:gs pos="83000">
                          <a:srgbClr val="7086A4"/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sp>
                <p:nvSpPr>
                  <p:cNvPr id="238" name="타원 237">
                    <a:extLst>
                      <a:ext uri="{FF2B5EF4-FFF2-40B4-BE49-F238E27FC236}">
                        <a16:creationId xmlns:a16="http://schemas.microsoft.com/office/drawing/2014/main" id="{432A43BA-586A-BD2F-48C3-D29EAFA2065A}"/>
                      </a:ext>
                    </a:extLst>
                  </p:cNvPr>
                  <p:cNvSpPr/>
                  <p:nvPr/>
                </p:nvSpPr>
                <p:spPr>
                  <a:xfrm flipH="1">
                    <a:off x="1453576" y="591603"/>
                    <a:ext cx="29905" cy="2990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9850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rgbClr val="7086A4"/>
                        </a:gs>
                        <a:gs pos="83000">
                          <a:srgbClr val="7086A4"/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</p:grpSp>
          </p:grpSp>
        </p:grpSp>
        <p:grpSp>
          <p:nvGrpSpPr>
            <p:cNvPr id="221" name="그룹 220">
              <a:extLst>
                <a:ext uri="{FF2B5EF4-FFF2-40B4-BE49-F238E27FC236}">
                  <a16:creationId xmlns:a16="http://schemas.microsoft.com/office/drawing/2014/main" id="{F95356C8-CC91-3A98-1F27-3DA2B542EC32}"/>
                </a:ext>
              </a:extLst>
            </p:cNvPr>
            <p:cNvGrpSpPr/>
            <p:nvPr/>
          </p:nvGrpSpPr>
          <p:grpSpPr>
            <a:xfrm>
              <a:off x="1621316" y="932516"/>
              <a:ext cx="1066837" cy="313557"/>
              <a:chOff x="1621316" y="932516"/>
              <a:chExt cx="1066837" cy="313557"/>
            </a:xfrm>
          </p:grpSpPr>
          <p:sp>
            <p:nvSpPr>
              <p:cNvPr id="223" name="직사각형 222">
                <a:extLst>
                  <a:ext uri="{FF2B5EF4-FFF2-40B4-BE49-F238E27FC236}">
                    <a16:creationId xmlns:a16="http://schemas.microsoft.com/office/drawing/2014/main" id="{F533874C-0493-C89B-80E5-307DF089CB98}"/>
                  </a:ext>
                </a:extLst>
              </p:cNvPr>
              <p:cNvSpPr/>
              <p:nvPr/>
            </p:nvSpPr>
            <p:spPr>
              <a:xfrm flipH="1">
                <a:off x="1621316" y="932516"/>
                <a:ext cx="1066837" cy="313557"/>
              </a:xfrm>
              <a:prstGeom prst="rect">
                <a:avLst/>
              </a:prstGeom>
              <a:solidFill>
                <a:schemeClr val="bg1">
                  <a:alpha val="32000"/>
                </a:schemeClr>
              </a:solidFill>
              <a:ln w="6985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rgbClr val="7086A4"/>
                    </a:gs>
                    <a:gs pos="83000">
                      <a:srgbClr val="7086A4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79388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44546A"/>
                    </a:solidFill>
                    <a:effectLst/>
                    <a:uLnTx/>
                    <a:uFillTx/>
                    <a:latin typeface="Calibri"/>
                    <a:ea typeface="맑은 고딕" panose="020B0503020000020004" pitchFamily="50" charset="-127"/>
                    <a:cs typeface="+mn-cs"/>
                  </a:rPr>
                  <a:t>  </a:t>
                </a:r>
                <a:r>
                  <a:rPr kumimoji="0" lang="en-US" altLang="ko-KR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44546A"/>
                    </a:solidFill>
                    <a:effectLst/>
                    <a:uLnTx/>
                    <a:uFillTx/>
                    <a:latin typeface="나눔바른펜" panose="020B0503000000000000" pitchFamily="50" charset="-127"/>
                    <a:ea typeface="나눔바른펜" panose="020B0503000000000000" pitchFamily="50" charset="-127"/>
                    <a:cs typeface="+mn-cs"/>
                  </a:rPr>
                  <a:t>DB </a:t>
                </a:r>
                <a:r>
                  <a:rPr kumimoji="0" lang="ko-KR" alt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44546A"/>
                    </a:solidFill>
                    <a:effectLst/>
                    <a:uLnTx/>
                    <a:uFillTx/>
                    <a:latin typeface="나눔바른펜" panose="020B0503000000000000" pitchFamily="50" charset="-127"/>
                    <a:ea typeface="나눔바른펜" panose="020B0503000000000000" pitchFamily="50" charset="-127"/>
                    <a:cs typeface="+mn-cs"/>
                  </a:rPr>
                  <a:t>구조</a:t>
                </a:r>
                <a:endPara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나눔바른펜" panose="020B0503000000000000" pitchFamily="50" charset="-127"/>
                  <a:ea typeface="나눔바른펜" panose="020B0503000000000000" pitchFamily="50" charset="-127"/>
                  <a:cs typeface="+mn-cs"/>
                </a:endParaRPr>
              </a:p>
            </p:txBody>
          </p:sp>
          <p:grpSp>
            <p:nvGrpSpPr>
              <p:cNvPr id="224" name="그룹 223">
                <a:extLst>
                  <a:ext uri="{FF2B5EF4-FFF2-40B4-BE49-F238E27FC236}">
                    <a16:creationId xmlns:a16="http://schemas.microsoft.com/office/drawing/2014/main" id="{5029377A-2F28-0A61-5427-6E0993A76879}"/>
                  </a:ext>
                </a:extLst>
              </p:cNvPr>
              <p:cNvGrpSpPr/>
              <p:nvPr/>
            </p:nvGrpSpPr>
            <p:grpSpPr>
              <a:xfrm>
                <a:off x="2483494" y="1016416"/>
                <a:ext cx="54187" cy="150098"/>
                <a:chOff x="2559762" y="1084815"/>
                <a:chExt cx="77757" cy="215385"/>
              </a:xfrm>
            </p:grpSpPr>
            <p:sp>
              <p:nvSpPr>
                <p:cNvPr id="226" name="이등변 삼각형 225">
                  <a:extLst>
                    <a:ext uri="{FF2B5EF4-FFF2-40B4-BE49-F238E27FC236}">
                      <a16:creationId xmlns:a16="http://schemas.microsoft.com/office/drawing/2014/main" id="{32C7E95A-75C2-1747-5262-300FF7B6CE37}"/>
                    </a:ext>
                  </a:extLst>
                </p:cNvPr>
                <p:cNvSpPr/>
                <p:nvPr/>
              </p:nvSpPr>
              <p:spPr>
                <a:xfrm>
                  <a:off x="2559762" y="1084815"/>
                  <a:ext cx="77757" cy="67032"/>
                </a:xfrm>
                <a:prstGeom prst="triangle">
                  <a:avLst/>
                </a:prstGeom>
                <a:solidFill>
                  <a:schemeClr val="tx2">
                    <a:lumMod val="75000"/>
                  </a:schemeClr>
                </a:solidFill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rgbClr val="7086A4"/>
                      </a:gs>
                      <a:gs pos="83000">
                        <a:srgbClr val="7086A4"/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27" name="이등변 삼각형 226">
                  <a:extLst>
                    <a:ext uri="{FF2B5EF4-FFF2-40B4-BE49-F238E27FC236}">
                      <a16:creationId xmlns:a16="http://schemas.microsoft.com/office/drawing/2014/main" id="{EB47CBD1-444A-A341-DF34-97922601E2F6}"/>
                    </a:ext>
                  </a:extLst>
                </p:cNvPr>
                <p:cNvSpPr/>
                <p:nvPr/>
              </p:nvSpPr>
              <p:spPr>
                <a:xfrm rot="10800000">
                  <a:off x="2559762" y="1233169"/>
                  <a:ext cx="77757" cy="67031"/>
                </a:xfrm>
                <a:prstGeom prst="triangle">
                  <a:avLst/>
                </a:prstGeom>
                <a:solidFill>
                  <a:schemeClr val="tx2">
                    <a:lumMod val="75000"/>
                  </a:schemeClr>
                </a:solidFill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rgbClr val="7086A4"/>
                      </a:gs>
                      <a:gs pos="83000">
                        <a:srgbClr val="7086A4"/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sp>
            <p:nvSpPr>
              <p:cNvPr id="225" name="Freeform 11">
                <a:extLst>
                  <a:ext uri="{FF2B5EF4-FFF2-40B4-BE49-F238E27FC236}">
                    <a16:creationId xmlns:a16="http://schemas.microsoft.com/office/drawing/2014/main" id="{0B3AB1AD-41CD-1120-33F7-84E57C8280C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707281" y="1005192"/>
                <a:ext cx="137005" cy="168203"/>
              </a:xfrm>
              <a:custGeom>
                <a:avLst/>
                <a:gdLst>
                  <a:gd name="T0" fmla="*/ 1930 w 2831"/>
                  <a:gd name="T1" fmla="*/ 2787 h 3472"/>
                  <a:gd name="T2" fmla="*/ 1791 w 2831"/>
                  <a:gd name="T3" fmla="*/ 2855 h 3472"/>
                  <a:gd name="T4" fmla="*/ 2114 w 2831"/>
                  <a:gd name="T5" fmla="*/ 3172 h 3472"/>
                  <a:gd name="T6" fmla="*/ 2628 w 2831"/>
                  <a:gd name="T7" fmla="*/ 2656 h 3472"/>
                  <a:gd name="T8" fmla="*/ 2538 w 2831"/>
                  <a:gd name="T9" fmla="*/ 2529 h 3472"/>
                  <a:gd name="T10" fmla="*/ 1440 w 2831"/>
                  <a:gd name="T11" fmla="*/ 2529 h 3472"/>
                  <a:gd name="T12" fmla="*/ 914 w 2831"/>
                  <a:gd name="T13" fmla="*/ 2569 h 3472"/>
                  <a:gd name="T14" fmla="*/ 928 w 2831"/>
                  <a:gd name="T15" fmla="*/ 2433 h 3472"/>
                  <a:gd name="T16" fmla="*/ 807 w 2831"/>
                  <a:gd name="T17" fmla="*/ 2382 h 3472"/>
                  <a:gd name="T18" fmla="*/ 439 w 2831"/>
                  <a:gd name="T19" fmla="*/ 2514 h 3472"/>
                  <a:gd name="T20" fmla="*/ 470 w 2831"/>
                  <a:gd name="T21" fmla="*/ 2433 h 3472"/>
                  <a:gd name="T22" fmla="*/ 2186 w 2831"/>
                  <a:gd name="T23" fmla="*/ 2182 h 3472"/>
                  <a:gd name="T24" fmla="*/ 2642 w 2831"/>
                  <a:gd name="T25" fmla="*/ 2371 h 3472"/>
                  <a:gd name="T26" fmla="*/ 2831 w 2831"/>
                  <a:gd name="T27" fmla="*/ 2827 h 3472"/>
                  <a:gd name="T28" fmla="*/ 2642 w 2831"/>
                  <a:gd name="T29" fmla="*/ 3283 h 3472"/>
                  <a:gd name="T30" fmla="*/ 2186 w 2831"/>
                  <a:gd name="T31" fmla="*/ 3472 h 3472"/>
                  <a:gd name="T32" fmla="*/ 1729 w 2831"/>
                  <a:gd name="T33" fmla="*/ 3283 h 3472"/>
                  <a:gd name="T34" fmla="*/ 1540 w 2831"/>
                  <a:gd name="T35" fmla="*/ 2827 h 3472"/>
                  <a:gd name="T36" fmla="*/ 1729 w 2831"/>
                  <a:gd name="T37" fmla="*/ 2371 h 3472"/>
                  <a:gd name="T38" fmla="*/ 2186 w 2831"/>
                  <a:gd name="T39" fmla="*/ 2182 h 3472"/>
                  <a:gd name="T40" fmla="*/ 1540 w 2831"/>
                  <a:gd name="T41" fmla="*/ 2083 h 3472"/>
                  <a:gd name="T42" fmla="*/ 914 w 2831"/>
                  <a:gd name="T43" fmla="*/ 2123 h 3472"/>
                  <a:gd name="T44" fmla="*/ 928 w 2831"/>
                  <a:gd name="T45" fmla="*/ 1986 h 3472"/>
                  <a:gd name="T46" fmla="*/ 807 w 2831"/>
                  <a:gd name="T47" fmla="*/ 1957 h 3472"/>
                  <a:gd name="T48" fmla="*/ 439 w 2831"/>
                  <a:gd name="T49" fmla="*/ 2088 h 3472"/>
                  <a:gd name="T50" fmla="*/ 470 w 2831"/>
                  <a:gd name="T51" fmla="*/ 2007 h 3472"/>
                  <a:gd name="T52" fmla="*/ 944 w 2831"/>
                  <a:gd name="T53" fmla="*/ 1588 h 3472"/>
                  <a:gd name="T54" fmla="*/ 1786 w 2831"/>
                  <a:gd name="T55" fmla="*/ 1702 h 3472"/>
                  <a:gd name="T56" fmla="*/ 904 w 2831"/>
                  <a:gd name="T57" fmla="*/ 1716 h 3472"/>
                  <a:gd name="T58" fmla="*/ 944 w 2831"/>
                  <a:gd name="T59" fmla="*/ 1588 h 3472"/>
                  <a:gd name="T60" fmla="*/ 800 w 2831"/>
                  <a:gd name="T61" fmla="*/ 1548 h 3472"/>
                  <a:gd name="T62" fmla="*/ 430 w 2831"/>
                  <a:gd name="T63" fmla="*/ 1656 h 3472"/>
                  <a:gd name="T64" fmla="*/ 484 w 2831"/>
                  <a:gd name="T65" fmla="*/ 1589 h 3472"/>
                  <a:gd name="T66" fmla="*/ 1738 w 2831"/>
                  <a:gd name="T67" fmla="*/ 1140 h 3472"/>
                  <a:gd name="T68" fmla="*/ 1778 w 2831"/>
                  <a:gd name="T69" fmla="*/ 1269 h 3472"/>
                  <a:gd name="T70" fmla="*/ 896 w 2831"/>
                  <a:gd name="T71" fmla="*/ 1255 h 3472"/>
                  <a:gd name="T72" fmla="*/ 769 w 2831"/>
                  <a:gd name="T73" fmla="*/ 1030 h 3472"/>
                  <a:gd name="T74" fmla="*/ 616 w 2831"/>
                  <a:gd name="T75" fmla="*/ 1312 h 3472"/>
                  <a:gd name="T76" fmla="*/ 423 w 2831"/>
                  <a:gd name="T77" fmla="*/ 1202 h 3472"/>
                  <a:gd name="T78" fmla="*/ 496 w 2831"/>
                  <a:gd name="T79" fmla="*/ 1154 h 3472"/>
                  <a:gd name="T80" fmla="*/ 548 w 2831"/>
                  <a:gd name="T81" fmla="*/ 372 h 3472"/>
                  <a:gd name="T82" fmla="*/ 681 w 2831"/>
                  <a:gd name="T83" fmla="*/ 618 h 3472"/>
                  <a:gd name="T84" fmla="*/ 1588 w 2831"/>
                  <a:gd name="T85" fmla="*/ 597 h 3472"/>
                  <a:gd name="T86" fmla="*/ 1683 w 2831"/>
                  <a:gd name="T87" fmla="*/ 347 h 3472"/>
                  <a:gd name="T88" fmla="*/ 2201 w 2831"/>
                  <a:gd name="T89" fmla="*/ 438 h 3472"/>
                  <a:gd name="T90" fmla="*/ 2118 w 2831"/>
                  <a:gd name="T91" fmla="*/ 2037 h 3472"/>
                  <a:gd name="T92" fmla="*/ 1412 w 2831"/>
                  <a:gd name="T93" fmla="*/ 3005 h 3472"/>
                  <a:gd name="T94" fmla="*/ 47 w 2831"/>
                  <a:gd name="T95" fmla="*/ 3054 h 3472"/>
                  <a:gd name="T96" fmla="*/ 21 w 2831"/>
                  <a:gd name="T97" fmla="*/ 455 h 3472"/>
                  <a:gd name="T98" fmla="*/ 1118 w 2831"/>
                  <a:gd name="T99" fmla="*/ 99 h 3472"/>
                  <a:gd name="T100" fmla="*/ 1053 w 2831"/>
                  <a:gd name="T101" fmla="*/ 211 h 3472"/>
                  <a:gd name="T102" fmla="*/ 1182 w 2831"/>
                  <a:gd name="T103" fmla="*/ 211 h 3472"/>
                  <a:gd name="T104" fmla="*/ 1118 w 2831"/>
                  <a:gd name="T105" fmla="*/ 99 h 3472"/>
                  <a:gd name="T106" fmla="*/ 1268 w 2831"/>
                  <a:gd name="T107" fmla="*/ 85 h 3472"/>
                  <a:gd name="T108" fmla="*/ 1328 w 2831"/>
                  <a:gd name="T109" fmla="*/ 238 h 3472"/>
                  <a:gd name="T110" fmla="*/ 1564 w 2831"/>
                  <a:gd name="T111" fmla="*/ 312 h 3472"/>
                  <a:gd name="T112" fmla="*/ 1547 w 2831"/>
                  <a:gd name="T113" fmla="*/ 503 h 3472"/>
                  <a:gd name="T114" fmla="*/ 711 w 2831"/>
                  <a:gd name="T115" fmla="*/ 521 h 3472"/>
                  <a:gd name="T116" fmla="*/ 657 w 2831"/>
                  <a:gd name="T117" fmla="*/ 338 h 3472"/>
                  <a:gd name="T118" fmla="*/ 889 w 2831"/>
                  <a:gd name="T119" fmla="*/ 245 h 3472"/>
                  <a:gd name="T120" fmla="*/ 954 w 2831"/>
                  <a:gd name="T121" fmla="*/ 112 h 3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831" h="3472">
                    <a:moveTo>
                      <a:pt x="2538" y="2529"/>
                    </a:moveTo>
                    <a:lnTo>
                      <a:pt x="2517" y="2531"/>
                    </a:lnTo>
                    <a:lnTo>
                      <a:pt x="2496" y="2537"/>
                    </a:lnTo>
                    <a:lnTo>
                      <a:pt x="2476" y="2547"/>
                    </a:lnTo>
                    <a:lnTo>
                      <a:pt x="2459" y="2563"/>
                    </a:lnTo>
                    <a:lnTo>
                      <a:pt x="2124" y="2939"/>
                    </a:lnTo>
                    <a:lnTo>
                      <a:pt x="1950" y="2800"/>
                    </a:lnTo>
                    <a:lnTo>
                      <a:pt x="1930" y="2787"/>
                    </a:lnTo>
                    <a:lnTo>
                      <a:pt x="1909" y="2780"/>
                    </a:lnTo>
                    <a:lnTo>
                      <a:pt x="1888" y="2778"/>
                    </a:lnTo>
                    <a:lnTo>
                      <a:pt x="1866" y="2780"/>
                    </a:lnTo>
                    <a:lnTo>
                      <a:pt x="1845" y="2787"/>
                    </a:lnTo>
                    <a:lnTo>
                      <a:pt x="1826" y="2799"/>
                    </a:lnTo>
                    <a:lnTo>
                      <a:pt x="1810" y="2814"/>
                    </a:lnTo>
                    <a:lnTo>
                      <a:pt x="1797" y="2834"/>
                    </a:lnTo>
                    <a:lnTo>
                      <a:pt x="1791" y="2855"/>
                    </a:lnTo>
                    <a:lnTo>
                      <a:pt x="1788" y="2876"/>
                    </a:lnTo>
                    <a:lnTo>
                      <a:pt x="1791" y="2899"/>
                    </a:lnTo>
                    <a:lnTo>
                      <a:pt x="1797" y="2920"/>
                    </a:lnTo>
                    <a:lnTo>
                      <a:pt x="1809" y="2938"/>
                    </a:lnTo>
                    <a:lnTo>
                      <a:pt x="1826" y="2954"/>
                    </a:lnTo>
                    <a:lnTo>
                      <a:pt x="2073" y="3152"/>
                    </a:lnTo>
                    <a:lnTo>
                      <a:pt x="2093" y="3165"/>
                    </a:lnTo>
                    <a:lnTo>
                      <a:pt x="2114" y="3172"/>
                    </a:lnTo>
                    <a:lnTo>
                      <a:pt x="2135" y="3174"/>
                    </a:lnTo>
                    <a:lnTo>
                      <a:pt x="2156" y="3172"/>
                    </a:lnTo>
                    <a:lnTo>
                      <a:pt x="2175" y="3166"/>
                    </a:lnTo>
                    <a:lnTo>
                      <a:pt x="2194" y="3155"/>
                    </a:lnTo>
                    <a:lnTo>
                      <a:pt x="2210" y="3142"/>
                    </a:lnTo>
                    <a:lnTo>
                      <a:pt x="2607" y="2694"/>
                    </a:lnTo>
                    <a:lnTo>
                      <a:pt x="2620" y="2676"/>
                    </a:lnTo>
                    <a:lnTo>
                      <a:pt x="2628" y="2656"/>
                    </a:lnTo>
                    <a:lnTo>
                      <a:pt x="2633" y="2633"/>
                    </a:lnTo>
                    <a:lnTo>
                      <a:pt x="2631" y="2612"/>
                    </a:lnTo>
                    <a:lnTo>
                      <a:pt x="2625" y="2591"/>
                    </a:lnTo>
                    <a:lnTo>
                      <a:pt x="2615" y="2571"/>
                    </a:lnTo>
                    <a:lnTo>
                      <a:pt x="2599" y="2555"/>
                    </a:lnTo>
                    <a:lnTo>
                      <a:pt x="2580" y="2542"/>
                    </a:lnTo>
                    <a:lnTo>
                      <a:pt x="2560" y="2534"/>
                    </a:lnTo>
                    <a:lnTo>
                      <a:pt x="2538" y="2529"/>
                    </a:lnTo>
                    <a:close/>
                    <a:moveTo>
                      <a:pt x="944" y="2430"/>
                    </a:moveTo>
                    <a:lnTo>
                      <a:pt x="1391" y="2430"/>
                    </a:lnTo>
                    <a:lnTo>
                      <a:pt x="1406" y="2433"/>
                    </a:lnTo>
                    <a:lnTo>
                      <a:pt x="1420" y="2440"/>
                    </a:lnTo>
                    <a:lnTo>
                      <a:pt x="1431" y="2450"/>
                    </a:lnTo>
                    <a:lnTo>
                      <a:pt x="1438" y="2464"/>
                    </a:lnTo>
                    <a:lnTo>
                      <a:pt x="1440" y="2480"/>
                    </a:lnTo>
                    <a:lnTo>
                      <a:pt x="1440" y="2529"/>
                    </a:lnTo>
                    <a:lnTo>
                      <a:pt x="1438" y="2545"/>
                    </a:lnTo>
                    <a:lnTo>
                      <a:pt x="1431" y="2559"/>
                    </a:lnTo>
                    <a:lnTo>
                      <a:pt x="1420" y="2569"/>
                    </a:lnTo>
                    <a:lnTo>
                      <a:pt x="1406" y="2577"/>
                    </a:lnTo>
                    <a:lnTo>
                      <a:pt x="1391" y="2579"/>
                    </a:lnTo>
                    <a:lnTo>
                      <a:pt x="944" y="2579"/>
                    </a:lnTo>
                    <a:lnTo>
                      <a:pt x="928" y="2577"/>
                    </a:lnTo>
                    <a:lnTo>
                      <a:pt x="914" y="2569"/>
                    </a:lnTo>
                    <a:lnTo>
                      <a:pt x="904" y="2559"/>
                    </a:lnTo>
                    <a:lnTo>
                      <a:pt x="896" y="2545"/>
                    </a:lnTo>
                    <a:lnTo>
                      <a:pt x="894" y="2529"/>
                    </a:lnTo>
                    <a:lnTo>
                      <a:pt x="894" y="2480"/>
                    </a:lnTo>
                    <a:lnTo>
                      <a:pt x="896" y="2464"/>
                    </a:lnTo>
                    <a:lnTo>
                      <a:pt x="904" y="2450"/>
                    </a:lnTo>
                    <a:lnTo>
                      <a:pt x="914" y="2440"/>
                    </a:lnTo>
                    <a:lnTo>
                      <a:pt x="928" y="2433"/>
                    </a:lnTo>
                    <a:lnTo>
                      <a:pt x="944" y="2430"/>
                    </a:lnTo>
                    <a:close/>
                    <a:moveTo>
                      <a:pt x="769" y="2319"/>
                    </a:moveTo>
                    <a:lnTo>
                      <a:pt x="783" y="2322"/>
                    </a:lnTo>
                    <a:lnTo>
                      <a:pt x="795" y="2330"/>
                    </a:lnTo>
                    <a:lnTo>
                      <a:pt x="805" y="2341"/>
                    </a:lnTo>
                    <a:lnTo>
                      <a:pt x="810" y="2355"/>
                    </a:lnTo>
                    <a:lnTo>
                      <a:pt x="810" y="2368"/>
                    </a:lnTo>
                    <a:lnTo>
                      <a:pt x="807" y="2382"/>
                    </a:lnTo>
                    <a:lnTo>
                      <a:pt x="800" y="2395"/>
                    </a:lnTo>
                    <a:lnTo>
                      <a:pt x="616" y="2600"/>
                    </a:lnTo>
                    <a:lnTo>
                      <a:pt x="606" y="2608"/>
                    </a:lnTo>
                    <a:lnTo>
                      <a:pt x="594" y="2613"/>
                    </a:lnTo>
                    <a:lnTo>
                      <a:pt x="581" y="2616"/>
                    </a:lnTo>
                    <a:lnTo>
                      <a:pt x="567" y="2612"/>
                    </a:lnTo>
                    <a:lnTo>
                      <a:pt x="553" y="2605"/>
                    </a:lnTo>
                    <a:lnTo>
                      <a:pt x="439" y="2514"/>
                    </a:lnTo>
                    <a:lnTo>
                      <a:pt x="430" y="2503"/>
                    </a:lnTo>
                    <a:lnTo>
                      <a:pt x="423" y="2490"/>
                    </a:lnTo>
                    <a:lnTo>
                      <a:pt x="422" y="2477"/>
                    </a:lnTo>
                    <a:lnTo>
                      <a:pt x="425" y="2463"/>
                    </a:lnTo>
                    <a:lnTo>
                      <a:pt x="432" y="2449"/>
                    </a:lnTo>
                    <a:lnTo>
                      <a:pt x="442" y="2440"/>
                    </a:lnTo>
                    <a:lnTo>
                      <a:pt x="456" y="2435"/>
                    </a:lnTo>
                    <a:lnTo>
                      <a:pt x="470" y="2433"/>
                    </a:lnTo>
                    <a:lnTo>
                      <a:pt x="484" y="2436"/>
                    </a:lnTo>
                    <a:lnTo>
                      <a:pt x="496" y="2443"/>
                    </a:lnTo>
                    <a:lnTo>
                      <a:pt x="576" y="2507"/>
                    </a:lnTo>
                    <a:lnTo>
                      <a:pt x="731" y="2334"/>
                    </a:lnTo>
                    <a:lnTo>
                      <a:pt x="742" y="2324"/>
                    </a:lnTo>
                    <a:lnTo>
                      <a:pt x="755" y="2320"/>
                    </a:lnTo>
                    <a:lnTo>
                      <a:pt x="769" y="2319"/>
                    </a:lnTo>
                    <a:close/>
                    <a:moveTo>
                      <a:pt x="2186" y="2182"/>
                    </a:moveTo>
                    <a:lnTo>
                      <a:pt x="2251" y="2185"/>
                    </a:lnTo>
                    <a:lnTo>
                      <a:pt x="2316" y="2196"/>
                    </a:lnTo>
                    <a:lnTo>
                      <a:pt x="2378" y="2212"/>
                    </a:lnTo>
                    <a:lnTo>
                      <a:pt x="2437" y="2233"/>
                    </a:lnTo>
                    <a:lnTo>
                      <a:pt x="2494" y="2260"/>
                    </a:lnTo>
                    <a:lnTo>
                      <a:pt x="2546" y="2293"/>
                    </a:lnTo>
                    <a:lnTo>
                      <a:pt x="2596" y="2329"/>
                    </a:lnTo>
                    <a:lnTo>
                      <a:pt x="2642" y="2371"/>
                    </a:lnTo>
                    <a:lnTo>
                      <a:pt x="2683" y="2417"/>
                    </a:lnTo>
                    <a:lnTo>
                      <a:pt x="2721" y="2466"/>
                    </a:lnTo>
                    <a:lnTo>
                      <a:pt x="2753" y="2520"/>
                    </a:lnTo>
                    <a:lnTo>
                      <a:pt x="2780" y="2577"/>
                    </a:lnTo>
                    <a:lnTo>
                      <a:pt x="2802" y="2636"/>
                    </a:lnTo>
                    <a:lnTo>
                      <a:pt x="2818" y="2698"/>
                    </a:lnTo>
                    <a:lnTo>
                      <a:pt x="2828" y="2761"/>
                    </a:lnTo>
                    <a:lnTo>
                      <a:pt x="2831" y="2827"/>
                    </a:lnTo>
                    <a:lnTo>
                      <a:pt x="2828" y="2893"/>
                    </a:lnTo>
                    <a:lnTo>
                      <a:pt x="2818" y="2958"/>
                    </a:lnTo>
                    <a:lnTo>
                      <a:pt x="2802" y="3019"/>
                    </a:lnTo>
                    <a:lnTo>
                      <a:pt x="2780" y="3079"/>
                    </a:lnTo>
                    <a:lnTo>
                      <a:pt x="2753" y="3134"/>
                    </a:lnTo>
                    <a:lnTo>
                      <a:pt x="2721" y="3188"/>
                    </a:lnTo>
                    <a:lnTo>
                      <a:pt x="2683" y="3237"/>
                    </a:lnTo>
                    <a:lnTo>
                      <a:pt x="2642" y="3283"/>
                    </a:lnTo>
                    <a:lnTo>
                      <a:pt x="2596" y="3325"/>
                    </a:lnTo>
                    <a:lnTo>
                      <a:pt x="2546" y="3362"/>
                    </a:lnTo>
                    <a:lnTo>
                      <a:pt x="2494" y="3394"/>
                    </a:lnTo>
                    <a:lnTo>
                      <a:pt x="2437" y="3421"/>
                    </a:lnTo>
                    <a:lnTo>
                      <a:pt x="2378" y="3443"/>
                    </a:lnTo>
                    <a:lnTo>
                      <a:pt x="2316" y="3459"/>
                    </a:lnTo>
                    <a:lnTo>
                      <a:pt x="2251" y="3469"/>
                    </a:lnTo>
                    <a:lnTo>
                      <a:pt x="2186" y="3472"/>
                    </a:lnTo>
                    <a:lnTo>
                      <a:pt x="2120" y="3469"/>
                    </a:lnTo>
                    <a:lnTo>
                      <a:pt x="2055" y="3459"/>
                    </a:lnTo>
                    <a:lnTo>
                      <a:pt x="1993" y="3443"/>
                    </a:lnTo>
                    <a:lnTo>
                      <a:pt x="1934" y="3421"/>
                    </a:lnTo>
                    <a:lnTo>
                      <a:pt x="1877" y="3394"/>
                    </a:lnTo>
                    <a:lnTo>
                      <a:pt x="1825" y="3362"/>
                    </a:lnTo>
                    <a:lnTo>
                      <a:pt x="1775" y="3325"/>
                    </a:lnTo>
                    <a:lnTo>
                      <a:pt x="1729" y="3283"/>
                    </a:lnTo>
                    <a:lnTo>
                      <a:pt x="1688" y="3237"/>
                    </a:lnTo>
                    <a:lnTo>
                      <a:pt x="1650" y="3188"/>
                    </a:lnTo>
                    <a:lnTo>
                      <a:pt x="1618" y="3134"/>
                    </a:lnTo>
                    <a:lnTo>
                      <a:pt x="1591" y="3079"/>
                    </a:lnTo>
                    <a:lnTo>
                      <a:pt x="1569" y="3019"/>
                    </a:lnTo>
                    <a:lnTo>
                      <a:pt x="1553" y="2958"/>
                    </a:lnTo>
                    <a:lnTo>
                      <a:pt x="1543" y="2893"/>
                    </a:lnTo>
                    <a:lnTo>
                      <a:pt x="1540" y="2827"/>
                    </a:lnTo>
                    <a:lnTo>
                      <a:pt x="1543" y="2761"/>
                    </a:lnTo>
                    <a:lnTo>
                      <a:pt x="1553" y="2698"/>
                    </a:lnTo>
                    <a:lnTo>
                      <a:pt x="1569" y="2636"/>
                    </a:lnTo>
                    <a:lnTo>
                      <a:pt x="1591" y="2577"/>
                    </a:lnTo>
                    <a:lnTo>
                      <a:pt x="1618" y="2520"/>
                    </a:lnTo>
                    <a:lnTo>
                      <a:pt x="1650" y="2466"/>
                    </a:lnTo>
                    <a:lnTo>
                      <a:pt x="1688" y="2417"/>
                    </a:lnTo>
                    <a:lnTo>
                      <a:pt x="1729" y="2371"/>
                    </a:lnTo>
                    <a:lnTo>
                      <a:pt x="1775" y="2329"/>
                    </a:lnTo>
                    <a:lnTo>
                      <a:pt x="1825" y="2293"/>
                    </a:lnTo>
                    <a:lnTo>
                      <a:pt x="1877" y="2260"/>
                    </a:lnTo>
                    <a:lnTo>
                      <a:pt x="1934" y="2233"/>
                    </a:lnTo>
                    <a:lnTo>
                      <a:pt x="1993" y="2212"/>
                    </a:lnTo>
                    <a:lnTo>
                      <a:pt x="2055" y="2196"/>
                    </a:lnTo>
                    <a:lnTo>
                      <a:pt x="2120" y="2185"/>
                    </a:lnTo>
                    <a:lnTo>
                      <a:pt x="2186" y="2182"/>
                    </a:lnTo>
                    <a:close/>
                    <a:moveTo>
                      <a:pt x="944" y="1984"/>
                    </a:moveTo>
                    <a:lnTo>
                      <a:pt x="1491" y="1984"/>
                    </a:lnTo>
                    <a:lnTo>
                      <a:pt x="1505" y="1986"/>
                    </a:lnTo>
                    <a:lnTo>
                      <a:pt x="1519" y="1994"/>
                    </a:lnTo>
                    <a:lnTo>
                      <a:pt x="1531" y="2004"/>
                    </a:lnTo>
                    <a:lnTo>
                      <a:pt x="1537" y="2018"/>
                    </a:lnTo>
                    <a:lnTo>
                      <a:pt x="1540" y="2034"/>
                    </a:lnTo>
                    <a:lnTo>
                      <a:pt x="1540" y="2083"/>
                    </a:lnTo>
                    <a:lnTo>
                      <a:pt x="1537" y="2099"/>
                    </a:lnTo>
                    <a:lnTo>
                      <a:pt x="1531" y="2113"/>
                    </a:lnTo>
                    <a:lnTo>
                      <a:pt x="1519" y="2123"/>
                    </a:lnTo>
                    <a:lnTo>
                      <a:pt x="1505" y="2131"/>
                    </a:lnTo>
                    <a:lnTo>
                      <a:pt x="1491" y="2133"/>
                    </a:lnTo>
                    <a:lnTo>
                      <a:pt x="944" y="2133"/>
                    </a:lnTo>
                    <a:lnTo>
                      <a:pt x="928" y="2131"/>
                    </a:lnTo>
                    <a:lnTo>
                      <a:pt x="914" y="2123"/>
                    </a:lnTo>
                    <a:lnTo>
                      <a:pt x="904" y="2113"/>
                    </a:lnTo>
                    <a:lnTo>
                      <a:pt x="896" y="2099"/>
                    </a:lnTo>
                    <a:lnTo>
                      <a:pt x="894" y="2083"/>
                    </a:lnTo>
                    <a:lnTo>
                      <a:pt x="894" y="2034"/>
                    </a:lnTo>
                    <a:lnTo>
                      <a:pt x="896" y="2018"/>
                    </a:lnTo>
                    <a:lnTo>
                      <a:pt x="904" y="2004"/>
                    </a:lnTo>
                    <a:lnTo>
                      <a:pt x="914" y="1994"/>
                    </a:lnTo>
                    <a:lnTo>
                      <a:pt x="928" y="1986"/>
                    </a:lnTo>
                    <a:lnTo>
                      <a:pt x="944" y="1984"/>
                    </a:lnTo>
                    <a:close/>
                    <a:moveTo>
                      <a:pt x="769" y="1894"/>
                    </a:moveTo>
                    <a:lnTo>
                      <a:pt x="783" y="1897"/>
                    </a:lnTo>
                    <a:lnTo>
                      <a:pt x="795" y="1905"/>
                    </a:lnTo>
                    <a:lnTo>
                      <a:pt x="805" y="1916"/>
                    </a:lnTo>
                    <a:lnTo>
                      <a:pt x="810" y="1930"/>
                    </a:lnTo>
                    <a:lnTo>
                      <a:pt x="810" y="1943"/>
                    </a:lnTo>
                    <a:lnTo>
                      <a:pt x="807" y="1957"/>
                    </a:lnTo>
                    <a:lnTo>
                      <a:pt x="800" y="1970"/>
                    </a:lnTo>
                    <a:lnTo>
                      <a:pt x="616" y="2175"/>
                    </a:lnTo>
                    <a:lnTo>
                      <a:pt x="606" y="2183"/>
                    </a:lnTo>
                    <a:lnTo>
                      <a:pt x="594" y="2188"/>
                    </a:lnTo>
                    <a:lnTo>
                      <a:pt x="581" y="2191"/>
                    </a:lnTo>
                    <a:lnTo>
                      <a:pt x="567" y="2187"/>
                    </a:lnTo>
                    <a:lnTo>
                      <a:pt x="553" y="2180"/>
                    </a:lnTo>
                    <a:lnTo>
                      <a:pt x="439" y="2088"/>
                    </a:lnTo>
                    <a:lnTo>
                      <a:pt x="430" y="2078"/>
                    </a:lnTo>
                    <a:lnTo>
                      <a:pt x="423" y="2065"/>
                    </a:lnTo>
                    <a:lnTo>
                      <a:pt x="422" y="2052"/>
                    </a:lnTo>
                    <a:lnTo>
                      <a:pt x="425" y="2038"/>
                    </a:lnTo>
                    <a:lnTo>
                      <a:pt x="432" y="2024"/>
                    </a:lnTo>
                    <a:lnTo>
                      <a:pt x="442" y="2015"/>
                    </a:lnTo>
                    <a:lnTo>
                      <a:pt x="456" y="2010"/>
                    </a:lnTo>
                    <a:lnTo>
                      <a:pt x="470" y="2007"/>
                    </a:lnTo>
                    <a:lnTo>
                      <a:pt x="484" y="2011"/>
                    </a:lnTo>
                    <a:lnTo>
                      <a:pt x="496" y="2018"/>
                    </a:lnTo>
                    <a:lnTo>
                      <a:pt x="576" y="2082"/>
                    </a:lnTo>
                    <a:lnTo>
                      <a:pt x="731" y="1909"/>
                    </a:lnTo>
                    <a:lnTo>
                      <a:pt x="742" y="1899"/>
                    </a:lnTo>
                    <a:lnTo>
                      <a:pt x="755" y="1895"/>
                    </a:lnTo>
                    <a:lnTo>
                      <a:pt x="769" y="1894"/>
                    </a:lnTo>
                    <a:close/>
                    <a:moveTo>
                      <a:pt x="944" y="1588"/>
                    </a:moveTo>
                    <a:lnTo>
                      <a:pt x="1738" y="1588"/>
                    </a:lnTo>
                    <a:lnTo>
                      <a:pt x="1754" y="1590"/>
                    </a:lnTo>
                    <a:lnTo>
                      <a:pt x="1768" y="1597"/>
                    </a:lnTo>
                    <a:lnTo>
                      <a:pt x="1778" y="1608"/>
                    </a:lnTo>
                    <a:lnTo>
                      <a:pt x="1786" y="1621"/>
                    </a:lnTo>
                    <a:lnTo>
                      <a:pt x="1788" y="1637"/>
                    </a:lnTo>
                    <a:lnTo>
                      <a:pt x="1788" y="1687"/>
                    </a:lnTo>
                    <a:lnTo>
                      <a:pt x="1786" y="1702"/>
                    </a:lnTo>
                    <a:lnTo>
                      <a:pt x="1778" y="1716"/>
                    </a:lnTo>
                    <a:lnTo>
                      <a:pt x="1768" y="1727"/>
                    </a:lnTo>
                    <a:lnTo>
                      <a:pt x="1754" y="1734"/>
                    </a:lnTo>
                    <a:lnTo>
                      <a:pt x="1738" y="1736"/>
                    </a:lnTo>
                    <a:lnTo>
                      <a:pt x="944" y="1736"/>
                    </a:lnTo>
                    <a:lnTo>
                      <a:pt x="928" y="1734"/>
                    </a:lnTo>
                    <a:lnTo>
                      <a:pt x="914" y="1727"/>
                    </a:lnTo>
                    <a:lnTo>
                      <a:pt x="904" y="1716"/>
                    </a:lnTo>
                    <a:lnTo>
                      <a:pt x="896" y="1702"/>
                    </a:lnTo>
                    <a:lnTo>
                      <a:pt x="894" y="1687"/>
                    </a:lnTo>
                    <a:lnTo>
                      <a:pt x="894" y="1637"/>
                    </a:lnTo>
                    <a:lnTo>
                      <a:pt x="896" y="1621"/>
                    </a:lnTo>
                    <a:lnTo>
                      <a:pt x="904" y="1608"/>
                    </a:lnTo>
                    <a:lnTo>
                      <a:pt x="914" y="1597"/>
                    </a:lnTo>
                    <a:lnTo>
                      <a:pt x="928" y="1590"/>
                    </a:lnTo>
                    <a:lnTo>
                      <a:pt x="944" y="1588"/>
                    </a:lnTo>
                    <a:close/>
                    <a:moveTo>
                      <a:pt x="769" y="1472"/>
                    </a:moveTo>
                    <a:lnTo>
                      <a:pt x="783" y="1475"/>
                    </a:lnTo>
                    <a:lnTo>
                      <a:pt x="795" y="1483"/>
                    </a:lnTo>
                    <a:lnTo>
                      <a:pt x="805" y="1494"/>
                    </a:lnTo>
                    <a:lnTo>
                      <a:pt x="810" y="1508"/>
                    </a:lnTo>
                    <a:lnTo>
                      <a:pt x="810" y="1521"/>
                    </a:lnTo>
                    <a:lnTo>
                      <a:pt x="807" y="1535"/>
                    </a:lnTo>
                    <a:lnTo>
                      <a:pt x="800" y="1548"/>
                    </a:lnTo>
                    <a:lnTo>
                      <a:pt x="616" y="1753"/>
                    </a:lnTo>
                    <a:lnTo>
                      <a:pt x="606" y="1761"/>
                    </a:lnTo>
                    <a:lnTo>
                      <a:pt x="594" y="1767"/>
                    </a:lnTo>
                    <a:lnTo>
                      <a:pt x="581" y="1769"/>
                    </a:lnTo>
                    <a:lnTo>
                      <a:pt x="567" y="1765"/>
                    </a:lnTo>
                    <a:lnTo>
                      <a:pt x="553" y="1758"/>
                    </a:lnTo>
                    <a:lnTo>
                      <a:pt x="439" y="1667"/>
                    </a:lnTo>
                    <a:lnTo>
                      <a:pt x="430" y="1656"/>
                    </a:lnTo>
                    <a:lnTo>
                      <a:pt x="423" y="1643"/>
                    </a:lnTo>
                    <a:lnTo>
                      <a:pt x="422" y="1630"/>
                    </a:lnTo>
                    <a:lnTo>
                      <a:pt x="425" y="1615"/>
                    </a:lnTo>
                    <a:lnTo>
                      <a:pt x="432" y="1602"/>
                    </a:lnTo>
                    <a:lnTo>
                      <a:pt x="442" y="1593"/>
                    </a:lnTo>
                    <a:lnTo>
                      <a:pt x="456" y="1588"/>
                    </a:lnTo>
                    <a:lnTo>
                      <a:pt x="470" y="1586"/>
                    </a:lnTo>
                    <a:lnTo>
                      <a:pt x="484" y="1589"/>
                    </a:lnTo>
                    <a:lnTo>
                      <a:pt x="496" y="1596"/>
                    </a:lnTo>
                    <a:lnTo>
                      <a:pt x="576" y="1660"/>
                    </a:lnTo>
                    <a:lnTo>
                      <a:pt x="731" y="1487"/>
                    </a:lnTo>
                    <a:lnTo>
                      <a:pt x="742" y="1477"/>
                    </a:lnTo>
                    <a:lnTo>
                      <a:pt x="755" y="1473"/>
                    </a:lnTo>
                    <a:lnTo>
                      <a:pt x="769" y="1472"/>
                    </a:lnTo>
                    <a:close/>
                    <a:moveTo>
                      <a:pt x="944" y="1140"/>
                    </a:moveTo>
                    <a:lnTo>
                      <a:pt x="1738" y="1140"/>
                    </a:lnTo>
                    <a:lnTo>
                      <a:pt x="1754" y="1144"/>
                    </a:lnTo>
                    <a:lnTo>
                      <a:pt x="1768" y="1150"/>
                    </a:lnTo>
                    <a:lnTo>
                      <a:pt x="1778" y="1162"/>
                    </a:lnTo>
                    <a:lnTo>
                      <a:pt x="1786" y="1175"/>
                    </a:lnTo>
                    <a:lnTo>
                      <a:pt x="1788" y="1190"/>
                    </a:lnTo>
                    <a:lnTo>
                      <a:pt x="1788" y="1240"/>
                    </a:lnTo>
                    <a:lnTo>
                      <a:pt x="1786" y="1255"/>
                    </a:lnTo>
                    <a:lnTo>
                      <a:pt x="1778" y="1269"/>
                    </a:lnTo>
                    <a:lnTo>
                      <a:pt x="1768" y="1280"/>
                    </a:lnTo>
                    <a:lnTo>
                      <a:pt x="1754" y="1287"/>
                    </a:lnTo>
                    <a:lnTo>
                      <a:pt x="1738" y="1290"/>
                    </a:lnTo>
                    <a:lnTo>
                      <a:pt x="944" y="1290"/>
                    </a:lnTo>
                    <a:lnTo>
                      <a:pt x="928" y="1287"/>
                    </a:lnTo>
                    <a:lnTo>
                      <a:pt x="914" y="1280"/>
                    </a:lnTo>
                    <a:lnTo>
                      <a:pt x="904" y="1269"/>
                    </a:lnTo>
                    <a:lnTo>
                      <a:pt x="896" y="1255"/>
                    </a:lnTo>
                    <a:lnTo>
                      <a:pt x="894" y="1240"/>
                    </a:lnTo>
                    <a:lnTo>
                      <a:pt x="894" y="1190"/>
                    </a:lnTo>
                    <a:lnTo>
                      <a:pt x="896" y="1175"/>
                    </a:lnTo>
                    <a:lnTo>
                      <a:pt x="904" y="1162"/>
                    </a:lnTo>
                    <a:lnTo>
                      <a:pt x="914" y="1150"/>
                    </a:lnTo>
                    <a:lnTo>
                      <a:pt x="928" y="1144"/>
                    </a:lnTo>
                    <a:lnTo>
                      <a:pt x="944" y="1140"/>
                    </a:lnTo>
                    <a:close/>
                    <a:moveTo>
                      <a:pt x="769" y="1030"/>
                    </a:moveTo>
                    <a:lnTo>
                      <a:pt x="783" y="1034"/>
                    </a:lnTo>
                    <a:lnTo>
                      <a:pt x="795" y="1042"/>
                    </a:lnTo>
                    <a:lnTo>
                      <a:pt x="805" y="1053"/>
                    </a:lnTo>
                    <a:lnTo>
                      <a:pt x="810" y="1066"/>
                    </a:lnTo>
                    <a:lnTo>
                      <a:pt x="810" y="1081"/>
                    </a:lnTo>
                    <a:lnTo>
                      <a:pt x="807" y="1094"/>
                    </a:lnTo>
                    <a:lnTo>
                      <a:pt x="800" y="1106"/>
                    </a:lnTo>
                    <a:lnTo>
                      <a:pt x="616" y="1312"/>
                    </a:lnTo>
                    <a:lnTo>
                      <a:pt x="606" y="1320"/>
                    </a:lnTo>
                    <a:lnTo>
                      <a:pt x="594" y="1326"/>
                    </a:lnTo>
                    <a:lnTo>
                      <a:pt x="581" y="1327"/>
                    </a:lnTo>
                    <a:lnTo>
                      <a:pt x="567" y="1325"/>
                    </a:lnTo>
                    <a:lnTo>
                      <a:pt x="553" y="1317"/>
                    </a:lnTo>
                    <a:lnTo>
                      <a:pt x="439" y="1226"/>
                    </a:lnTo>
                    <a:lnTo>
                      <a:pt x="430" y="1215"/>
                    </a:lnTo>
                    <a:lnTo>
                      <a:pt x="423" y="1202"/>
                    </a:lnTo>
                    <a:lnTo>
                      <a:pt x="422" y="1188"/>
                    </a:lnTo>
                    <a:lnTo>
                      <a:pt x="425" y="1174"/>
                    </a:lnTo>
                    <a:lnTo>
                      <a:pt x="432" y="1162"/>
                    </a:lnTo>
                    <a:lnTo>
                      <a:pt x="442" y="1152"/>
                    </a:lnTo>
                    <a:lnTo>
                      <a:pt x="456" y="1146"/>
                    </a:lnTo>
                    <a:lnTo>
                      <a:pt x="470" y="1145"/>
                    </a:lnTo>
                    <a:lnTo>
                      <a:pt x="484" y="1147"/>
                    </a:lnTo>
                    <a:lnTo>
                      <a:pt x="496" y="1154"/>
                    </a:lnTo>
                    <a:lnTo>
                      <a:pt x="576" y="1218"/>
                    </a:lnTo>
                    <a:lnTo>
                      <a:pt x="731" y="1046"/>
                    </a:lnTo>
                    <a:lnTo>
                      <a:pt x="742" y="1036"/>
                    </a:lnTo>
                    <a:lnTo>
                      <a:pt x="755" y="1031"/>
                    </a:lnTo>
                    <a:lnTo>
                      <a:pt x="769" y="1030"/>
                    </a:lnTo>
                    <a:close/>
                    <a:moveTo>
                      <a:pt x="150" y="347"/>
                    </a:moveTo>
                    <a:lnTo>
                      <a:pt x="552" y="347"/>
                    </a:lnTo>
                    <a:lnTo>
                      <a:pt x="548" y="372"/>
                    </a:lnTo>
                    <a:lnTo>
                      <a:pt x="547" y="399"/>
                    </a:lnTo>
                    <a:lnTo>
                      <a:pt x="550" y="439"/>
                    </a:lnTo>
                    <a:lnTo>
                      <a:pt x="559" y="477"/>
                    </a:lnTo>
                    <a:lnTo>
                      <a:pt x="574" y="511"/>
                    </a:lnTo>
                    <a:lnTo>
                      <a:pt x="594" y="544"/>
                    </a:lnTo>
                    <a:lnTo>
                      <a:pt x="618" y="572"/>
                    </a:lnTo>
                    <a:lnTo>
                      <a:pt x="648" y="598"/>
                    </a:lnTo>
                    <a:lnTo>
                      <a:pt x="681" y="618"/>
                    </a:lnTo>
                    <a:lnTo>
                      <a:pt x="715" y="632"/>
                    </a:lnTo>
                    <a:lnTo>
                      <a:pt x="753" y="642"/>
                    </a:lnTo>
                    <a:lnTo>
                      <a:pt x="793" y="645"/>
                    </a:lnTo>
                    <a:lnTo>
                      <a:pt x="1442" y="645"/>
                    </a:lnTo>
                    <a:lnTo>
                      <a:pt x="1482" y="642"/>
                    </a:lnTo>
                    <a:lnTo>
                      <a:pt x="1520" y="632"/>
                    </a:lnTo>
                    <a:lnTo>
                      <a:pt x="1555" y="618"/>
                    </a:lnTo>
                    <a:lnTo>
                      <a:pt x="1588" y="597"/>
                    </a:lnTo>
                    <a:lnTo>
                      <a:pt x="1616" y="572"/>
                    </a:lnTo>
                    <a:lnTo>
                      <a:pt x="1641" y="543"/>
                    </a:lnTo>
                    <a:lnTo>
                      <a:pt x="1661" y="510"/>
                    </a:lnTo>
                    <a:lnTo>
                      <a:pt x="1676" y="475"/>
                    </a:lnTo>
                    <a:lnTo>
                      <a:pt x="1686" y="436"/>
                    </a:lnTo>
                    <a:lnTo>
                      <a:pt x="1689" y="396"/>
                    </a:lnTo>
                    <a:lnTo>
                      <a:pt x="1688" y="371"/>
                    </a:lnTo>
                    <a:lnTo>
                      <a:pt x="1683" y="347"/>
                    </a:lnTo>
                    <a:lnTo>
                      <a:pt x="1987" y="347"/>
                    </a:lnTo>
                    <a:lnTo>
                      <a:pt x="2029" y="349"/>
                    </a:lnTo>
                    <a:lnTo>
                      <a:pt x="2067" y="356"/>
                    </a:lnTo>
                    <a:lnTo>
                      <a:pt x="2101" y="366"/>
                    </a:lnTo>
                    <a:lnTo>
                      <a:pt x="2132" y="379"/>
                    </a:lnTo>
                    <a:lnTo>
                      <a:pt x="2159" y="396"/>
                    </a:lnTo>
                    <a:lnTo>
                      <a:pt x="2182" y="416"/>
                    </a:lnTo>
                    <a:lnTo>
                      <a:pt x="2201" y="438"/>
                    </a:lnTo>
                    <a:lnTo>
                      <a:pt x="2215" y="462"/>
                    </a:lnTo>
                    <a:lnTo>
                      <a:pt x="2226" y="488"/>
                    </a:lnTo>
                    <a:lnTo>
                      <a:pt x="2233" y="517"/>
                    </a:lnTo>
                    <a:lnTo>
                      <a:pt x="2235" y="546"/>
                    </a:lnTo>
                    <a:lnTo>
                      <a:pt x="2235" y="2036"/>
                    </a:lnTo>
                    <a:lnTo>
                      <a:pt x="2210" y="2035"/>
                    </a:lnTo>
                    <a:lnTo>
                      <a:pt x="2186" y="2034"/>
                    </a:lnTo>
                    <a:lnTo>
                      <a:pt x="2118" y="2037"/>
                    </a:lnTo>
                    <a:lnTo>
                      <a:pt x="2051" y="2045"/>
                    </a:lnTo>
                    <a:lnTo>
                      <a:pt x="1987" y="2060"/>
                    </a:lnTo>
                    <a:lnTo>
                      <a:pt x="1987" y="893"/>
                    </a:lnTo>
                    <a:lnTo>
                      <a:pt x="249" y="893"/>
                    </a:lnTo>
                    <a:lnTo>
                      <a:pt x="249" y="2876"/>
                    </a:lnTo>
                    <a:lnTo>
                      <a:pt x="1394" y="2876"/>
                    </a:lnTo>
                    <a:lnTo>
                      <a:pt x="1400" y="2942"/>
                    </a:lnTo>
                    <a:lnTo>
                      <a:pt x="1412" y="3005"/>
                    </a:lnTo>
                    <a:lnTo>
                      <a:pt x="1429" y="3066"/>
                    </a:lnTo>
                    <a:lnTo>
                      <a:pt x="1450" y="3125"/>
                    </a:lnTo>
                    <a:lnTo>
                      <a:pt x="199" y="3125"/>
                    </a:lnTo>
                    <a:lnTo>
                      <a:pt x="163" y="3122"/>
                    </a:lnTo>
                    <a:lnTo>
                      <a:pt x="130" y="3112"/>
                    </a:lnTo>
                    <a:lnTo>
                      <a:pt x="99" y="3097"/>
                    </a:lnTo>
                    <a:lnTo>
                      <a:pt x="71" y="3079"/>
                    </a:lnTo>
                    <a:lnTo>
                      <a:pt x="47" y="3054"/>
                    </a:lnTo>
                    <a:lnTo>
                      <a:pt x="27" y="3027"/>
                    </a:lnTo>
                    <a:lnTo>
                      <a:pt x="13" y="2995"/>
                    </a:lnTo>
                    <a:lnTo>
                      <a:pt x="3" y="2962"/>
                    </a:lnTo>
                    <a:lnTo>
                      <a:pt x="0" y="2926"/>
                    </a:lnTo>
                    <a:lnTo>
                      <a:pt x="0" y="546"/>
                    </a:lnTo>
                    <a:lnTo>
                      <a:pt x="3" y="513"/>
                    </a:lnTo>
                    <a:lnTo>
                      <a:pt x="9" y="483"/>
                    </a:lnTo>
                    <a:lnTo>
                      <a:pt x="21" y="455"/>
                    </a:lnTo>
                    <a:lnTo>
                      <a:pt x="36" y="428"/>
                    </a:lnTo>
                    <a:lnTo>
                      <a:pt x="53" y="405"/>
                    </a:lnTo>
                    <a:lnTo>
                      <a:pt x="71" y="385"/>
                    </a:lnTo>
                    <a:lnTo>
                      <a:pt x="91" y="369"/>
                    </a:lnTo>
                    <a:lnTo>
                      <a:pt x="111" y="358"/>
                    </a:lnTo>
                    <a:lnTo>
                      <a:pt x="131" y="349"/>
                    </a:lnTo>
                    <a:lnTo>
                      <a:pt x="150" y="347"/>
                    </a:lnTo>
                    <a:close/>
                    <a:moveTo>
                      <a:pt x="1118" y="99"/>
                    </a:moveTo>
                    <a:lnTo>
                      <a:pt x="1098" y="102"/>
                    </a:lnTo>
                    <a:lnTo>
                      <a:pt x="1080" y="109"/>
                    </a:lnTo>
                    <a:lnTo>
                      <a:pt x="1065" y="121"/>
                    </a:lnTo>
                    <a:lnTo>
                      <a:pt x="1053" y="136"/>
                    </a:lnTo>
                    <a:lnTo>
                      <a:pt x="1046" y="154"/>
                    </a:lnTo>
                    <a:lnTo>
                      <a:pt x="1043" y="174"/>
                    </a:lnTo>
                    <a:lnTo>
                      <a:pt x="1046" y="194"/>
                    </a:lnTo>
                    <a:lnTo>
                      <a:pt x="1053" y="211"/>
                    </a:lnTo>
                    <a:lnTo>
                      <a:pt x="1065" y="226"/>
                    </a:lnTo>
                    <a:lnTo>
                      <a:pt x="1080" y="238"/>
                    </a:lnTo>
                    <a:lnTo>
                      <a:pt x="1098" y="245"/>
                    </a:lnTo>
                    <a:lnTo>
                      <a:pt x="1118" y="248"/>
                    </a:lnTo>
                    <a:lnTo>
                      <a:pt x="1138" y="245"/>
                    </a:lnTo>
                    <a:lnTo>
                      <a:pt x="1156" y="238"/>
                    </a:lnTo>
                    <a:lnTo>
                      <a:pt x="1170" y="226"/>
                    </a:lnTo>
                    <a:lnTo>
                      <a:pt x="1182" y="211"/>
                    </a:lnTo>
                    <a:lnTo>
                      <a:pt x="1189" y="194"/>
                    </a:lnTo>
                    <a:lnTo>
                      <a:pt x="1193" y="174"/>
                    </a:lnTo>
                    <a:lnTo>
                      <a:pt x="1189" y="154"/>
                    </a:lnTo>
                    <a:lnTo>
                      <a:pt x="1182" y="136"/>
                    </a:lnTo>
                    <a:lnTo>
                      <a:pt x="1170" y="121"/>
                    </a:lnTo>
                    <a:lnTo>
                      <a:pt x="1156" y="109"/>
                    </a:lnTo>
                    <a:lnTo>
                      <a:pt x="1138" y="102"/>
                    </a:lnTo>
                    <a:lnTo>
                      <a:pt x="1118" y="99"/>
                    </a:lnTo>
                    <a:close/>
                    <a:moveTo>
                      <a:pt x="1116" y="0"/>
                    </a:moveTo>
                    <a:lnTo>
                      <a:pt x="1120" y="0"/>
                    </a:lnTo>
                    <a:lnTo>
                      <a:pt x="1150" y="3"/>
                    </a:lnTo>
                    <a:lnTo>
                      <a:pt x="1180" y="11"/>
                    </a:lnTo>
                    <a:lnTo>
                      <a:pt x="1206" y="23"/>
                    </a:lnTo>
                    <a:lnTo>
                      <a:pt x="1230" y="40"/>
                    </a:lnTo>
                    <a:lnTo>
                      <a:pt x="1252" y="61"/>
                    </a:lnTo>
                    <a:lnTo>
                      <a:pt x="1268" y="85"/>
                    </a:lnTo>
                    <a:lnTo>
                      <a:pt x="1281" y="112"/>
                    </a:lnTo>
                    <a:lnTo>
                      <a:pt x="1288" y="141"/>
                    </a:lnTo>
                    <a:lnTo>
                      <a:pt x="1292" y="171"/>
                    </a:lnTo>
                    <a:lnTo>
                      <a:pt x="1292" y="174"/>
                    </a:lnTo>
                    <a:lnTo>
                      <a:pt x="1294" y="194"/>
                    </a:lnTo>
                    <a:lnTo>
                      <a:pt x="1302" y="211"/>
                    </a:lnTo>
                    <a:lnTo>
                      <a:pt x="1314" y="226"/>
                    </a:lnTo>
                    <a:lnTo>
                      <a:pt x="1328" y="238"/>
                    </a:lnTo>
                    <a:lnTo>
                      <a:pt x="1345" y="245"/>
                    </a:lnTo>
                    <a:lnTo>
                      <a:pt x="1365" y="248"/>
                    </a:lnTo>
                    <a:lnTo>
                      <a:pt x="1442" y="248"/>
                    </a:lnTo>
                    <a:lnTo>
                      <a:pt x="1472" y="251"/>
                    </a:lnTo>
                    <a:lnTo>
                      <a:pt x="1499" y="260"/>
                    </a:lnTo>
                    <a:lnTo>
                      <a:pt x="1524" y="274"/>
                    </a:lnTo>
                    <a:lnTo>
                      <a:pt x="1547" y="291"/>
                    </a:lnTo>
                    <a:lnTo>
                      <a:pt x="1564" y="312"/>
                    </a:lnTo>
                    <a:lnTo>
                      <a:pt x="1578" y="338"/>
                    </a:lnTo>
                    <a:lnTo>
                      <a:pt x="1587" y="366"/>
                    </a:lnTo>
                    <a:lnTo>
                      <a:pt x="1590" y="396"/>
                    </a:lnTo>
                    <a:lnTo>
                      <a:pt x="1590" y="399"/>
                    </a:lnTo>
                    <a:lnTo>
                      <a:pt x="1587" y="428"/>
                    </a:lnTo>
                    <a:lnTo>
                      <a:pt x="1578" y="456"/>
                    </a:lnTo>
                    <a:lnTo>
                      <a:pt x="1564" y="481"/>
                    </a:lnTo>
                    <a:lnTo>
                      <a:pt x="1547" y="503"/>
                    </a:lnTo>
                    <a:lnTo>
                      <a:pt x="1524" y="521"/>
                    </a:lnTo>
                    <a:lnTo>
                      <a:pt x="1499" y="534"/>
                    </a:lnTo>
                    <a:lnTo>
                      <a:pt x="1472" y="543"/>
                    </a:lnTo>
                    <a:lnTo>
                      <a:pt x="1442" y="546"/>
                    </a:lnTo>
                    <a:lnTo>
                      <a:pt x="793" y="546"/>
                    </a:lnTo>
                    <a:lnTo>
                      <a:pt x="764" y="543"/>
                    </a:lnTo>
                    <a:lnTo>
                      <a:pt x="736" y="534"/>
                    </a:lnTo>
                    <a:lnTo>
                      <a:pt x="711" y="521"/>
                    </a:lnTo>
                    <a:lnTo>
                      <a:pt x="689" y="503"/>
                    </a:lnTo>
                    <a:lnTo>
                      <a:pt x="671" y="481"/>
                    </a:lnTo>
                    <a:lnTo>
                      <a:pt x="657" y="456"/>
                    </a:lnTo>
                    <a:lnTo>
                      <a:pt x="649" y="428"/>
                    </a:lnTo>
                    <a:lnTo>
                      <a:pt x="646" y="399"/>
                    </a:lnTo>
                    <a:lnTo>
                      <a:pt x="646" y="396"/>
                    </a:lnTo>
                    <a:lnTo>
                      <a:pt x="649" y="366"/>
                    </a:lnTo>
                    <a:lnTo>
                      <a:pt x="657" y="338"/>
                    </a:lnTo>
                    <a:lnTo>
                      <a:pt x="671" y="312"/>
                    </a:lnTo>
                    <a:lnTo>
                      <a:pt x="689" y="291"/>
                    </a:lnTo>
                    <a:lnTo>
                      <a:pt x="711" y="274"/>
                    </a:lnTo>
                    <a:lnTo>
                      <a:pt x="736" y="260"/>
                    </a:lnTo>
                    <a:lnTo>
                      <a:pt x="764" y="251"/>
                    </a:lnTo>
                    <a:lnTo>
                      <a:pt x="793" y="248"/>
                    </a:lnTo>
                    <a:lnTo>
                      <a:pt x="870" y="248"/>
                    </a:lnTo>
                    <a:lnTo>
                      <a:pt x="889" y="245"/>
                    </a:lnTo>
                    <a:lnTo>
                      <a:pt x="907" y="238"/>
                    </a:lnTo>
                    <a:lnTo>
                      <a:pt x="922" y="226"/>
                    </a:lnTo>
                    <a:lnTo>
                      <a:pt x="933" y="211"/>
                    </a:lnTo>
                    <a:lnTo>
                      <a:pt x="941" y="194"/>
                    </a:lnTo>
                    <a:lnTo>
                      <a:pt x="944" y="174"/>
                    </a:lnTo>
                    <a:lnTo>
                      <a:pt x="944" y="171"/>
                    </a:lnTo>
                    <a:lnTo>
                      <a:pt x="947" y="141"/>
                    </a:lnTo>
                    <a:lnTo>
                      <a:pt x="954" y="112"/>
                    </a:lnTo>
                    <a:lnTo>
                      <a:pt x="967" y="85"/>
                    </a:lnTo>
                    <a:lnTo>
                      <a:pt x="984" y="61"/>
                    </a:lnTo>
                    <a:lnTo>
                      <a:pt x="1005" y="40"/>
                    </a:lnTo>
                    <a:lnTo>
                      <a:pt x="1029" y="23"/>
                    </a:lnTo>
                    <a:lnTo>
                      <a:pt x="1056" y="11"/>
                    </a:lnTo>
                    <a:lnTo>
                      <a:pt x="1085" y="3"/>
                    </a:lnTo>
                    <a:lnTo>
                      <a:pt x="1116" y="0"/>
                    </a:lnTo>
                    <a:close/>
                  </a:path>
                </a:pathLst>
              </a:custGeom>
              <a:solidFill>
                <a:srgbClr val="2F77E5"/>
              </a:solidFill>
              <a:ln w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rgbClr val="7086A4"/>
                    </a:gs>
                    <a:gs pos="83000">
                      <a:srgbClr val="7086A4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3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sp>
          <p:nvSpPr>
            <p:cNvPr id="222" name="직사각형 221">
              <a:extLst>
                <a:ext uri="{FF2B5EF4-FFF2-40B4-BE49-F238E27FC236}">
                  <a16:creationId xmlns:a16="http://schemas.microsoft.com/office/drawing/2014/main" id="{D8C33685-B554-0472-1202-BA7DE372193D}"/>
                </a:ext>
              </a:extLst>
            </p:cNvPr>
            <p:cNvSpPr/>
            <p:nvPr/>
          </p:nvSpPr>
          <p:spPr>
            <a:xfrm flipH="1">
              <a:off x="415402" y="927753"/>
              <a:ext cx="11730058" cy="5870776"/>
            </a:xfrm>
            <a:prstGeom prst="rect">
              <a:avLst/>
            </a:prstGeom>
            <a:solidFill>
              <a:schemeClr val="bg1"/>
            </a:solidFill>
            <a:ln w="6985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rgbClr val="7086A4"/>
                  </a:gs>
                  <a:gs pos="83000">
                    <a:srgbClr val="7086A4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83F4DC98-14FF-CC1A-EB8F-F9034BA86FAF}"/>
              </a:ext>
            </a:extLst>
          </p:cNvPr>
          <p:cNvSpPr/>
          <p:nvPr/>
        </p:nvSpPr>
        <p:spPr>
          <a:xfrm>
            <a:off x="1427195" y="75535"/>
            <a:ext cx="4199256" cy="5959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7086A4"/>
                </a:solidFill>
                <a:effectLst/>
                <a:uLnTx/>
                <a:uFillTx/>
                <a:latin typeface="나눔바른펜" panose="020B0503000000000000" pitchFamily="50" charset="-127"/>
                <a:ea typeface="나눔바른펜" panose="020B0503000000000000" pitchFamily="50" charset="-127"/>
                <a:cs typeface="+mn-cs"/>
              </a:rPr>
              <a:t>CONTENTS 2. 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바른펜" panose="020B0503000000000000" pitchFamily="50" charset="-127"/>
                <a:ea typeface="나눔바른펜" panose="020B0503000000000000" pitchFamily="50" charset="-127"/>
                <a:cs typeface="+mn-cs"/>
              </a:rPr>
              <a:t>프로젝트 </a:t>
            </a:r>
            <a:r>
              <a:rPr lang="ko-KR" altLang="en-US" b="1" dirty="0">
                <a:solidFill>
                  <a:prstClr val="white">
                    <a:lumMod val="50000"/>
                  </a:prst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기능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바른펜" panose="020B0503000000000000" pitchFamily="50" charset="-127"/>
                <a:ea typeface="나눔바른펜" panose="020B0503000000000000" pitchFamily="50" charset="-127"/>
                <a:cs typeface="+mn-cs"/>
              </a:rPr>
              <a:t> 설명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나눔바른펜" panose="020B0503000000000000" pitchFamily="50" charset="-127"/>
              <a:ea typeface="나눔바른펜" panose="020B0503000000000000" pitchFamily="50" charset="-127"/>
              <a:cs typeface="+mn-cs"/>
            </a:endParaRPr>
          </a:p>
        </p:txBody>
      </p:sp>
      <p:sp>
        <p:nvSpPr>
          <p:cNvPr id="7" name="자유형 23">
            <a:extLst>
              <a:ext uri="{FF2B5EF4-FFF2-40B4-BE49-F238E27FC236}">
                <a16:creationId xmlns:a16="http://schemas.microsoft.com/office/drawing/2014/main" id="{52BF5A2B-37A5-9B6F-D239-DB4CB68BE9D0}"/>
              </a:ext>
            </a:extLst>
          </p:cNvPr>
          <p:cNvSpPr/>
          <p:nvPr/>
        </p:nvSpPr>
        <p:spPr>
          <a:xfrm>
            <a:off x="696651" y="1235190"/>
            <a:ext cx="5298204" cy="4823644"/>
          </a:xfrm>
          <a:custGeom>
            <a:avLst/>
            <a:gdLst>
              <a:gd name="connsiteX0" fmla="*/ 81769 w 5216472"/>
              <a:gd name="connsiteY0" fmla="*/ 0 h 3221393"/>
              <a:gd name="connsiteX1" fmla="*/ 1144844 w 5216472"/>
              <a:gd name="connsiteY1" fmla="*/ 0 h 3221393"/>
              <a:gd name="connsiteX2" fmla="*/ 1226612 w 5216472"/>
              <a:gd name="connsiteY2" fmla="*/ 81768 h 3221393"/>
              <a:gd name="connsiteX3" fmla="*/ 1226612 w 5216472"/>
              <a:gd name="connsiteY3" fmla="*/ 342900 h 3221393"/>
              <a:gd name="connsiteX4" fmla="*/ 5117711 w 5216472"/>
              <a:gd name="connsiteY4" fmla="*/ 342900 h 3221393"/>
              <a:gd name="connsiteX5" fmla="*/ 5124329 w 5216472"/>
              <a:gd name="connsiteY5" fmla="*/ 344236 h 3221393"/>
              <a:gd name="connsiteX6" fmla="*/ 5140271 w 5216472"/>
              <a:gd name="connsiteY6" fmla="*/ 344236 h 3221393"/>
              <a:gd name="connsiteX7" fmla="*/ 5140271 w 5216472"/>
              <a:gd name="connsiteY7" fmla="*/ 347455 h 3221393"/>
              <a:gd name="connsiteX8" fmla="*/ 5156153 w 5216472"/>
              <a:gd name="connsiteY8" fmla="*/ 350661 h 3221393"/>
              <a:gd name="connsiteX9" fmla="*/ 5216472 w 5216472"/>
              <a:gd name="connsiteY9" fmla="*/ 441661 h 3221393"/>
              <a:gd name="connsiteX10" fmla="*/ 5216472 w 5216472"/>
              <a:gd name="connsiteY10" fmla="*/ 3122632 h 3221393"/>
              <a:gd name="connsiteX11" fmla="*/ 5117711 w 5216472"/>
              <a:gd name="connsiteY11" fmla="*/ 3221393 h 3221393"/>
              <a:gd name="connsiteX12" fmla="*/ 98763 w 5216472"/>
              <a:gd name="connsiteY12" fmla="*/ 3221393 h 3221393"/>
              <a:gd name="connsiteX13" fmla="*/ 2 w 5216472"/>
              <a:gd name="connsiteY13" fmla="*/ 3122632 h 3221393"/>
              <a:gd name="connsiteX14" fmla="*/ 2 w 5216472"/>
              <a:gd name="connsiteY14" fmla="*/ 2878493 h 3221393"/>
              <a:gd name="connsiteX15" fmla="*/ 0 w 5216472"/>
              <a:gd name="connsiteY15" fmla="*/ 2878493 h 3221393"/>
              <a:gd name="connsiteX16" fmla="*/ 0 w 5216472"/>
              <a:gd name="connsiteY16" fmla="*/ 939438 h 3221393"/>
              <a:gd name="connsiteX17" fmla="*/ 0 w 5216472"/>
              <a:gd name="connsiteY17" fmla="*/ 439215 h 3221393"/>
              <a:gd name="connsiteX18" fmla="*/ 0 w 5216472"/>
              <a:gd name="connsiteY18" fmla="*/ 81768 h 3221393"/>
              <a:gd name="connsiteX19" fmla="*/ 81769 w 5216472"/>
              <a:gd name="connsiteY19" fmla="*/ 0 h 3221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5216472" h="3221393">
                <a:moveTo>
                  <a:pt x="81769" y="0"/>
                </a:moveTo>
                <a:lnTo>
                  <a:pt x="1144844" y="0"/>
                </a:lnTo>
                <a:cubicBezTo>
                  <a:pt x="1190003" y="0"/>
                  <a:pt x="1226612" y="36609"/>
                  <a:pt x="1226612" y="81768"/>
                </a:cubicBezTo>
                <a:lnTo>
                  <a:pt x="1226612" y="342900"/>
                </a:lnTo>
                <a:lnTo>
                  <a:pt x="5117711" y="342900"/>
                </a:lnTo>
                <a:lnTo>
                  <a:pt x="5124329" y="344236"/>
                </a:lnTo>
                <a:lnTo>
                  <a:pt x="5140271" y="344236"/>
                </a:lnTo>
                <a:lnTo>
                  <a:pt x="5140271" y="347455"/>
                </a:lnTo>
                <a:lnTo>
                  <a:pt x="5156153" y="350661"/>
                </a:lnTo>
                <a:cubicBezTo>
                  <a:pt x="5191600" y="365654"/>
                  <a:pt x="5216472" y="400753"/>
                  <a:pt x="5216472" y="441661"/>
                </a:cubicBezTo>
                <a:lnTo>
                  <a:pt x="5216472" y="3122632"/>
                </a:lnTo>
                <a:cubicBezTo>
                  <a:pt x="5216472" y="3177176"/>
                  <a:pt x="5172255" y="3221393"/>
                  <a:pt x="5117711" y="3221393"/>
                </a:cubicBezTo>
                <a:lnTo>
                  <a:pt x="98763" y="3221393"/>
                </a:lnTo>
                <a:cubicBezTo>
                  <a:pt x="44219" y="3221393"/>
                  <a:pt x="2" y="3177176"/>
                  <a:pt x="2" y="3122632"/>
                </a:cubicBezTo>
                <a:lnTo>
                  <a:pt x="2" y="2878493"/>
                </a:lnTo>
                <a:lnTo>
                  <a:pt x="0" y="2878493"/>
                </a:lnTo>
                <a:lnTo>
                  <a:pt x="0" y="939438"/>
                </a:lnTo>
                <a:lnTo>
                  <a:pt x="0" y="439215"/>
                </a:lnTo>
                <a:lnTo>
                  <a:pt x="0" y="81768"/>
                </a:lnTo>
                <a:cubicBezTo>
                  <a:pt x="0" y="36609"/>
                  <a:pt x="36609" y="0"/>
                  <a:pt x="81769" y="0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chemeClr val="tx2"/>
            </a:solidFill>
          </a:ln>
          <a:effectLst>
            <a:outerShdw dist="889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684000" rtlCol="0" anchor="ctr">
            <a:noAutofit/>
          </a:bodyPr>
          <a:lstStyle/>
          <a:p>
            <a:pPr algn="ctr" latinLnBrk="0">
              <a:defRPr/>
            </a:pPr>
            <a:endParaRPr lang="en-US" altLang="ko-KR" sz="700" kern="0" dirty="0">
              <a:solidFill>
                <a:srgbClr val="44546A"/>
              </a:solidFill>
            </a:endParaRPr>
          </a:p>
        </p:txBody>
      </p:sp>
      <p:sp>
        <p:nvSpPr>
          <p:cNvPr id="8" name="사각형: 둥근 모서리 11">
            <a:extLst>
              <a:ext uri="{FF2B5EF4-FFF2-40B4-BE49-F238E27FC236}">
                <a16:creationId xmlns:a16="http://schemas.microsoft.com/office/drawing/2014/main" id="{7CA029C0-274A-DCBE-007D-600F194A70CA}"/>
              </a:ext>
            </a:extLst>
          </p:cNvPr>
          <p:cNvSpPr/>
          <p:nvPr/>
        </p:nvSpPr>
        <p:spPr>
          <a:xfrm>
            <a:off x="665263" y="1185399"/>
            <a:ext cx="1475510" cy="556591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defRPr/>
            </a:pPr>
            <a:r>
              <a:rPr lang="en-US" altLang="ko-KR" sz="14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main.js</a:t>
            </a:r>
            <a:endParaRPr lang="ko-KR" altLang="en-US" sz="1400" b="1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8ADD2B6-1ADE-7399-7654-56819B0667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902" y="1983309"/>
            <a:ext cx="4985589" cy="3888240"/>
          </a:xfrm>
          <a:prstGeom prst="rect">
            <a:avLst/>
          </a:prstGeom>
        </p:spPr>
      </p:pic>
      <p:sp>
        <p:nvSpPr>
          <p:cNvPr id="9" name="자유형 23">
            <a:extLst>
              <a:ext uri="{FF2B5EF4-FFF2-40B4-BE49-F238E27FC236}">
                <a16:creationId xmlns:a16="http://schemas.microsoft.com/office/drawing/2014/main" id="{CA85EA67-94B5-57CF-443A-D7D951E92181}"/>
              </a:ext>
            </a:extLst>
          </p:cNvPr>
          <p:cNvSpPr/>
          <p:nvPr/>
        </p:nvSpPr>
        <p:spPr>
          <a:xfrm>
            <a:off x="6385931" y="1363275"/>
            <a:ext cx="5298204" cy="2624408"/>
          </a:xfrm>
          <a:custGeom>
            <a:avLst/>
            <a:gdLst>
              <a:gd name="connsiteX0" fmla="*/ 81769 w 5216472"/>
              <a:gd name="connsiteY0" fmla="*/ 0 h 3221393"/>
              <a:gd name="connsiteX1" fmla="*/ 1144844 w 5216472"/>
              <a:gd name="connsiteY1" fmla="*/ 0 h 3221393"/>
              <a:gd name="connsiteX2" fmla="*/ 1226612 w 5216472"/>
              <a:gd name="connsiteY2" fmla="*/ 81768 h 3221393"/>
              <a:gd name="connsiteX3" fmla="*/ 1226612 w 5216472"/>
              <a:gd name="connsiteY3" fmla="*/ 342900 h 3221393"/>
              <a:gd name="connsiteX4" fmla="*/ 5117711 w 5216472"/>
              <a:gd name="connsiteY4" fmla="*/ 342900 h 3221393"/>
              <a:gd name="connsiteX5" fmla="*/ 5124329 w 5216472"/>
              <a:gd name="connsiteY5" fmla="*/ 344236 h 3221393"/>
              <a:gd name="connsiteX6" fmla="*/ 5140271 w 5216472"/>
              <a:gd name="connsiteY6" fmla="*/ 344236 h 3221393"/>
              <a:gd name="connsiteX7" fmla="*/ 5140271 w 5216472"/>
              <a:gd name="connsiteY7" fmla="*/ 347455 h 3221393"/>
              <a:gd name="connsiteX8" fmla="*/ 5156153 w 5216472"/>
              <a:gd name="connsiteY8" fmla="*/ 350661 h 3221393"/>
              <a:gd name="connsiteX9" fmla="*/ 5216472 w 5216472"/>
              <a:gd name="connsiteY9" fmla="*/ 441661 h 3221393"/>
              <a:gd name="connsiteX10" fmla="*/ 5216472 w 5216472"/>
              <a:gd name="connsiteY10" fmla="*/ 3122632 h 3221393"/>
              <a:gd name="connsiteX11" fmla="*/ 5117711 w 5216472"/>
              <a:gd name="connsiteY11" fmla="*/ 3221393 h 3221393"/>
              <a:gd name="connsiteX12" fmla="*/ 98763 w 5216472"/>
              <a:gd name="connsiteY12" fmla="*/ 3221393 h 3221393"/>
              <a:gd name="connsiteX13" fmla="*/ 2 w 5216472"/>
              <a:gd name="connsiteY13" fmla="*/ 3122632 h 3221393"/>
              <a:gd name="connsiteX14" fmla="*/ 2 w 5216472"/>
              <a:gd name="connsiteY14" fmla="*/ 2878493 h 3221393"/>
              <a:gd name="connsiteX15" fmla="*/ 0 w 5216472"/>
              <a:gd name="connsiteY15" fmla="*/ 2878493 h 3221393"/>
              <a:gd name="connsiteX16" fmla="*/ 0 w 5216472"/>
              <a:gd name="connsiteY16" fmla="*/ 939438 h 3221393"/>
              <a:gd name="connsiteX17" fmla="*/ 0 w 5216472"/>
              <a:gd name="connsiteY17" fmla="*/ 439215 h 3221393"/>
              <a:gd name="connsiteX18" fmla="*/ 0 w 5216472"/>
              <a:gd name="connsiteY18" fmla="*/ 81768 h 3221393"/>
              <a:gd name="connsiteX19" fmla="*/ 81769 w 5216472"/>
              <a:gd name="connsiteY19" fmla="*/ 0 h 3221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5216472" h="3221393">
                <a:moveTo>
                  <a:pt x="81769" y="0"/>
                </a:moveTo>
                <a:lnTo>
                  <a:pt x="1144844" y="0"/>
                </a:lnTo>
                <a:cubicBezTo>
                  <a:pt x="1190003" y="0"/>
                  <a:pt x="1226612" y="36609"/>
                  <a:pt x="1226612" y="81768"/>
                </a:cubicBezTo>
                <a:lnTo>
                  <a:pt x="1226612" y="342900"/>
                </a:lnTo>
                <a:lnTo>
                  <a:pt x="5117711" y="342900"/>
                </a:lnTo>
                <a:lnTo>
                  <a:pt x="5124329" y="344236"/>
                </a:lnTo>
                <a:lnTo>
                  <a:pt x="5140271" y="344236"/>
                </a:lnTo>
                <a:lnTo>
                  <a:pt x="5140271" y="347455"/>
                </a:lnTo>
                <a:lnTo>
                  <a:pt x="5156153" y="350661"/>
                </a:lnTo>
                <a:cubicBezTo>
                  <a:pt x="5191600" y="365654"/>
                  <a:pt x="5216472" y="400753"/>
                  <a:pt x="5216472" y="441661"/>
                </a:cubicBezTo>
                <a:lnTo>
                  <a:pt x="5216472" y="3122632"/>
                </a:lnTo>
                <a:cubicBezTo>
                  <a:pt x="5216472" y="3177176"/>
                  <a:pt x="5172255" y="3221393"/>
                  <a:pt x="5117711" y="3221393"/>
                </a:cubicBezTo>
                <a:lnTo>
                  <a:pt x="98763" y="3221393"/>
                </a:lnTo>
                <a:cubicBezTo>
                  <a:pt x="44219" y="3221393"/>
                  <a:pt x="2" y="3177176"/>
                  <a:pt x="2" y="3122632"/>
                </a:cubicBezTo>
                <a:lnTo>
                  <a:pt x="2" y="2878493"/>
                </a:lnTo>
                <a:lnTo>
                  <a:pt x="0" y="2878493"/>
                </a:lnTo>
                <a:lnTo>
                  <a:pt x="0" y="939438"/>
                </a:lnTo>
                <a:lnTo>
                  <a:pt x="0" y="439215"/>
                </a:lnTo>
                <a:lnTo>
                  <a:pt x="0" y="81768"/>
                </a:lnTo>
                <a:cubicBezTo>
                  <a:pt x="0" y="36609"/>
                  <a:pt x="36609" y="0"/>
                  <a:pt x="81769" y="0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chemeClr val="tx2"/>
            </a:solidFill>
          </a:ln>
          <a:effectLst>
            <a:outerShdw dist="889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684000" rtlCol="0" anchor="ctr">
            <a:noAutofit/>
          </a:bodyPr>
          <a:lstStyle/>
          <a:p>
            <a:pPr algn="ctr" latinLnBrk="0">
              <a:defRPr/>
            </a:pPr>
            <a:endParaRPr lang="en-US" altLang="ko-KR" sz="700" kern="0" dirty="0">
              <a:solidFill>
                <a:srgbClr val="44546A"/>
              </a:solidFill>
            </a:endParaRPr>
          </a:p>
        </p:txBody>
      </p:sp>
      <p:sp>
        <p:nvSpPr>
          <p:cNvPr id="10" name="사각형: 둥근 모서리 11">
            <a:extLst>
              <a:ext uri="{FF2B5EF4-FFF2-40B4-BE49-F238E27FC236}">
                <a16:creationId xmlns:a16="http://schemas.microsoft.com/office/drawing/2014/main" id="{B1BB223E-228B-4D7D-2195-94FA64B7C7E6}"/>
              </a:ext>
            </a:extLst>
          </p:cNvPr>
          <p:cNvSpPr/>
          <p:nvPr/>
        </p:nvSpPr>
        <p:spPr>
          <a:xfrm>
            <a:off x="6339391" y="1084979"/>
            <a:ext cx="1475510" cy="556591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defRPr/>
            </a:pPr>
            <a:r>
              <a:rPr lang="en-US" altLang="ko-KR" sz="14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main.js</a:t>
            </a:r>
            <a:endParaRPr lang="ko-KR" altLang="en-US" sz="1400" b="1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9F9CF38-DD19-43CD-3FA4-6374B1E79E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4317" y="1983309"/>
            <a:ext cx="4521432" cy="1549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9486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89000"/>
              </a:schemeClr>
            </a:gs>
            <a:gs pos="7000">
              <a:schemeClr val="bg1"/>
            </a:gs>
            <a:gs pos="27000">
              <a:schemeClr val="bg1"/>
            </a:gs>
            <a:gs pos="97000">
              <a:srgbClr val="7086A4">
                <a:alpha val="47000"/>
                <a:lumMod val="86000"/>
              </a:srgb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8" name="그룹 217">
            <a:extLst>
              <a:ext uri="{FF2B5EF4-FFF2-40B4-BE49-F238E27FC236}">
                <a16:creationId xmlns:a16="http://schemas.microsoft.com/office/drawing/2014/main" id="{63FFF97E-BC79-CD3E-91A8-19ADF2D780DC}"/>
              </a:ext>
            </a:extLst>
          </p:cNvPr>
          <p:cNvGrpSpPr/>
          <p:nvPr/>
        </p:nvGrpSpPr>
        <p:grpSpPr>
          <a:xfrm>
            <a:off x="171450" y="133350"/>
            <a:ext cx="11849100" cy="6591300"/>
            <a:chOff x="342900" y="266700"/>
            <a:chExt cx="11849100" cy="6591300"/>
          </a:xfrm>
        </p:grpSpPr>
        <p:sp>
          <p:nvSpPr>
            <p:cNvPr id="219" name="사각형: 둥근 한쪽 모서리 218">
              <a:extLst>
                <a:ext uri="{FF2B5EF4-FFF2-40B4-BE49-F238E27FC236}">
                  <a16:creationId xmlns:a16="http://schemas.microsoft.com/office/drawing/2014/main" id="{4E3AB00F-D1AE-6912-7862-848DE2F772A5}"/>
                </a:ext>
              </a:extLst>
            </p:cNvPr>
            <p:cNvSpPr/>
            <p:nvPr/>
          </p:nvSpPr>
          <p:spPr>
            <a:xfrm flipH="1">
              <a:off x="342900" y="266700"/>
              <a:ext cx="11849100" cy="6591300"/>
            </a:xfrm>
            <a:prstGeom prst="round1Rect">
              <a:avLst>
                <a:gd name="adj" fmla="val 1403"/>
              </a:avLst>
            </a:prstGeom>
            <a:solidFill>
              <a:schemeClr val="bg1">
                <a:lumMod val="95000"/>
              </a:schemeClr>
            </a:solidFill>
            <a:ln w="6985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rgbClr val="7086A4"/>
                  </a:gs>
                  <a:gs pos="83000">
                    <a:srgbClr val="7086A4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  <a:effectLst>
              <a:outerShdw blurRad="279400" dist="63500" dir="10800000" algn="r" rotWithShape="0">
                <a:srgbClr val="134FC7">
                  <a:alpha val="1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220" name="그룹 219">
              <a:extLst>
                <a:ext uri="{FF2B5EF4-FFF2-40B4-BE49-F238E27FC236}">
                  <a16:creationId xmlns:a16="http://schemas.microsoft.com/office/drawing/2014/main" id="{5B682620-579C-E87A-7DDA-453D1C810D9D}"/>
                </a:ext>
              </a:extLst>
            </p:cNvPr>
            <p:cNvGrpSpPr/>
            <p:nvPr/>
          </p:nvGrpSpPr>
          <p:grpSpPr>
            <a:xfrm>
              <a:off x="385760" y="300036"/>
              <a:ext cx="11806239" cy="552451"/>
              <a:chOff x="385760" y="300036"/>
              <a:chExt cx="11806239" cy="552451"/>
            </a:xfrm>
          </p:grpSpPr>
          <p:sp>
            <p:nvSpPr>
              <p:cNvPr id="228" name="사각형: 둥근 한쪽 모서리 227">
                <a:extLst>
                  <a:ext uri="{FF2B5EF4-FFF2-40B4-BE49-F238E27FC236}">
                    <a16:creationId xmlns:a16="http://schemas.microsoft.com/office/drawing/2014/main" id="{6847622E-E81E-8434-6A6A-BEAAFE9DDC6E}"/>
                  </a:ext>
                </a:extLst>
              </p:cNvPr>
              <p:cNvSpPr/>
              <p:nvPr/>
            </p:nvSpPr>
            <p:spPr>
              <a:xfrm flipH="1">
                <a:off x="385760" y="304800"/>
                <a:ext cx="11806239" cy="547687"/>
              </a:xfrm>
              <a:prstGeom prst="round1Rect">
                <a:avLst>
                  <a:gd name="adj" fmla="val 12707"/>
                </a:avLst>
              </a:prstGeom>
              <a:solidFill>
                <a:schemeClr val="bg1"/>
              </a:solidFill>
              <a:ln w="6985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rgbClr val="7086A4"/>
                    </a:gs>
                    <a:gs pos="83000">
                      <a:srgbClr val="7086A4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7086A4"/>
                    </a:solidFill>
                    <a:effectLst/>
                    <a:uLnTx/>
                    <a:uFillTx/>
                    <a:latin typeface="나눔바른펜" panose="020B0503000000000000" pitchFamily="50" charset="-127"/>
                    <a:ea typeface="나눔바른펜" panose="020B0503000000000000" pitchFamily="50" charset="-127"/>
                    <a:cs typeface="+mn-cs"/>
                  </a:rPr>
                  <a:t>              </a:t>
                </a:r>
                <a:endPara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나눔바른펜" panose="020B0503000000000000" pitchFamily="50" charset="-127"/>
                  <a:ea typeface="나눔바른펜" panose="020B0503000000000000" pitchFamily="50" charset="-127"/>
                  <a:cs typeface="+mn-cs"/>
                </a:endParaRPr>
              </a:p>
            </p:txBody>
          </p:sp>
          <p:grpSp>
            <p:nvGrpSpPr>
              <p:cNvPr id="229" name="그룹 228">
                <a:extLst>
                  <a:ext uri="{FF2B5EF4-FFF2-40B4-BE49-F238E27FC236}">
                    <a16:creationId xmlns:a16="http://schemas.microsoft.com/office/drawing/2014/main" id="{D2D08E23-6065-8847-9C0F-F90EBBA2BA9C}"/>
                  </a:ext>
                </a:extLst>
              </p:cNvPr>
              <p:cNvGrpSpPr/>
              <p:nvPr/>
            </p:nvGrpSpPr>
            <p:grpSpPr>
              <a:xfrm>
                <a:off x="385760" y="300036"/>
                <a:ext cx="1188248" cy="547688"/>
                <a:chOff x="385760" y="300036"/>
                <a:chExt cx="1188248" cy="547688"/>
              </a:xfrm>
            </p:grpSpPr>
            <p:sp>
              <p:nvSpPr>
                <p:cNvPr id="230" name="사각형: 둥근 한쪽 모서리 229">
                  <a:extLst>
                    <a:ext uri="{FF2B5EF4-FFF2-40B4-BE49-F238E27FC236}">
                      <a16:creationId xmlns:a16="http://schemas.microsoft.com/office/drawing/2014/main" id="{8DD9A580-CAEB-AEA6-D485-0CA96FAB7289}"/>
                    </a:ext>
                  </a:extLst>
                </p:cNvPr>
                <p:cNvSpPr/>
                <p:nvPr/>
              </p:nvSpPr>
              <p:spPr>
                <a:xfrm flipH="1">
                  <a:off x="385760" y="300037"/>
                  <a:ext cx="528640" cy="547687"/>
                </a:xfrm>
                <a:prstGeom prst="round1Rect">
                  <a:avLst>
                    <a:gd name="adj" fmla="val 11356"/>
                  </a:avLst>
                </a:prstGeom>
                <a:solidFill>
                  <a:srgbClr val="425267"/>
                </a:solidFill>
                <a:ln w="69850"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rgbClr val="7086A4"/>
                      </a:gs>
                      <a:gs pos="83000">
                        <a:srgbClr val="7086A4"/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ko-KR" alt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맑은 고딕" panose="020B0503020000020004" pitchFamily="50" charset="-127"/>
                      <a:cs typeface="+mn-cs"/>
                    </a:rPr>
                    <a:t>←</a:t>
                  </a:r>
                </a:p>
              </p:txBody>
            </p:sp>
            <p:sp>
              <p:nvSpPr>
                <p:cNvPr id="231" name="직사각형 230">
                  <a:extLst>
                    <a:ext uri="{FF2B5EF4-FFF2-40B4-BE49-F238E27FC236}">
                      <a16:creationId xmlns:a16="http://schemas.microsoft.com/office/drawing/2014/main" id="{A13DB1ED-0C73-758C-A487-44F952B4CF30}"/>
                    </a:ext>
                  </a:extLst>
                </p:cNvPr>
                <p:cNvSpPr/>
                <p:nvPr/>
              </p:nvSpPr>
              <p:spPr>
                <a:xfrm flipH="1">
                  <a:off x="914400" y="300036"/>
                  <a:ext cx="528640" cy="547687"/>
                </a:xfrm>
                <a:prstGeom prst="rect">
                  <a:avLst/>
                </a:prstGeom>
                <a:solidFill>
                  <a:srgbClr val="7086A4"/>
                </a:solidFill>
                <a:ln w="69850"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rgbClr val="7086A4"/>
                      </a:gs>
                      <a:gs pos="83000">
                        <a:srgbClr val="7086A4"/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32" name="Freeform 9">
                  <a:extLst>
                    <a:ext uri="{FF2B5EF4-FFF2-40B4-BE49-F238E27FC236}">
                      <a16:creationId xmlns:a16="http://schemas.microsoft.com/office/drawing/2014/main" id="{7F1EDDBC-EE1E-EAC7-5F06-AC3CC8BAED7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64201" y="467495"/>
                  <a:ext cx="176429" cy="232832"/>
                </a:xfrm>
                <a:custGeom>
                  <a:avLst/>
                  <a:gdLst>
                    <a:gd name="T0" fmla="*/ 1093 w 9310"/>
                    <a:gd name="T1" fmla="*/ 12245 h 12286"/>
                    <a:gd name="T2" fmla="*/ 582 w 9310"/>
                    <a:gd name="T3" fmla="*/ 12007 h 12286"/>
                    <a:gd name="T4" fmla="*/ 279 w 9310"/>
                    <a:gd name="T5" fmla="*/ 11710 h 12286"/>
                    <a:gd name="T6" fmla="*/ 42 w 9310"/>
                    <a:gd name="T7" fmla="*/ 11209 h 12286"/>
                    <a:gd name="T8" fmla="*/ 0 w 9310"/>
                    <a:gd name="T9" fmla="*/ 1919 h 12286"/>
                    <a:gd name="T10" fmla="*/ 117 w 9310"/>
                    <a:gd name="T11" fmla="*/ 1260 h 12286"/>
                    <a:gd name="T12" fmla="*/ 498 w 9310"/>
                    <a:gd name="T13" fmla="*/ 629 h 12286"/>
                    <a:gd name="T14" fmla="*/ 1088 w 9310"/>
                    <a:gd name="T15" fmla="*/ 189 h 12286"/>
                    <a:gd name="T16" fmla="*/ 1821 w 9310"/>
                    <a:gd name="T17" fmla="*/ 1 h 12286"/>
                    <a:gd name="T18" fmla="*/ 7682 w 9310"/>
                    <a:gd name="T19" fmla="*/ 22 h 12286"/>
                    <a:gd name="T20" fmla="*/ 8385 w 9310"/>
                    <a:gd name="T21" fmla="*/ 278 h 12286"/>
                    <a:gd name="T22" fmla="*/ 8929 w 9310"/>
                    <a:gd name="T23" fmla="*/ 772 h 12286"/>
                    <a:gd name="T24" fmla="*/ 9250 w 9310"/>
                    <a:gd name="T25" fmla="*/ 1440 h 12286"/>
                    <a:gd name="T26" fmla="*/ 9310 w 9310"/>
                    <a:gd name="T27" fmla="*/ 8471 h 12286"/>
                    <a:gd name="T28" fmla="*/ 9201 w 9310"/>
                    <a:gd name="T29" fmla="*/ 8777 h 12286"/>
                    <a:gd name="T30" fmla="*/ 8880 w 9310"/>
                    <a:gd name="T31" fmla="*/ 8949 h 12286"/>
                    <a:gd name="T32" fmla="*/ 8601 w 9310"/>
                    <a:gd name="T33" fmla="*/ 8894 h 12286"/>
                    <a:gd name="T34" fmla="*/ 8370 w 9310"/>
                    <a:gd name="T35" fmla="*/ 8615 h 12286"/>
                    <a:gd name="T36" fmla="*/ 8349 w 9310"/>
                    <a:gd name="T37" fmla="*/ 1870 h 12286"/>
                    <a:gd name="T38" fmla="*/ 8255 w 9310"/>
                    <a:gd name="T39" fmla="*/ 1503 h 12286"/>
                    <a:gd name="T40" fmla="*/ 8035 w 9310"/>
                    <a:gd name="T41" fmla="*/ 1209 h 12286"/>
                    <a:gd name="T42" fmla="*/ 7720 w 9310"/>
                    <a:gd name="T43" fmla="*/ 1018 h 12286"/>
                    <a:gd name="T44" fmla="*/ 7390 w 9310"/>
                    <a:gd name="T45" fmla="*/ 960 h 12286"/>
                    <a:gd name="T46" fmla="*/ 1680 w 9310"/>
                    <a:gd name="T47" fmla="*/ 989 h 12286"/>
                    <a:gd name="T48" fmla="*/ 1346 w 9310"/>
                    <a:gd name="T49" fmla="*/ 1150 h 12286"/>
                    <a:gd name="T50" fmla="*/ 1098 w 9310"/>
                    <a:gd name="T51" fmla="*/ 1423 h 12286"/>
                    <a:gd name="T52" fmla="*/ 970 w 9310"/>
                    <a:gd name="T53" fmla="*/ 1774 h 12286"/>
                    <a:gd name="T54" fmla="*/ 962 w 9310"/>
                    <a:gd name="T55" fmla="*/ 10904 h 12286"/>
                    <a:gd name="T56" fmla="*/ 1091 w 9310"/>
                    <a:gd name="T57" fmla="*/ 11185 h 12286"/>
                    <a:gd name="T58" fmla="*/ 1405 w 9310"/>
                    <a:gd name="T59" fmla="*/ 11326 h 12286"/>
                    <a:gd name="T60" fmla="*/ 1677 w 9310"/>
                    <a:gd name="T61" fmla="*/ 11273 h 12286"/>
                    <a:gd name="T62" fmla="*/ 4346 w 9310"/>
                    <a:gd name="T63" fmla="*/ 8559 h 12286"/>
                    <a:gd name="T64" fmla="*/ 4655 w 9310"/>
                    <a:gd name="T65" fmla="*/ 8448 h 12286"/>
                    <a:gd name="T66" fmla="*/ 4964 w 9310"/>
                    <a:gd name="T67" fmla="*/ 8559 h 12286"/>
                    <a:gd name="T68" fmla="*/ 7633 w 9310"/>
                    <a:gd name="T69" fmla="*/ 11273 h 12286"/>
                    <a:gd name="T70" fmla="*/ 7902 w 9310"/>
                    <a:gd name="T71" fmla="*/ 11326 h 12286"/>
                    <a:gd name="T72" fmla="*/ 8215 w 9310"/>
                    <a:gd name="T73" fmla="*/ 11182 h 12286"/>
                    <a:gd name="T74" fmla="*/ 8349 w 9310"/>
                    <a:gd name="T75" fmla="*/ 10897 h 12286"/>
                    <a:gd name="T76" fmla="*/ 8408 w 9310"/>
                    <a:gd name="T77" fmla="*/ 10618 h 12286"/>
                    <a:gd name="T78" fmla="*/ 8687 w 9310"/>
                    <a:gd name="T79" fmla="*/ 10387 h 12286"/>
                    <a:gd name="T80" fmla="*/ 8974 w 9310"/>
                    <a:gd name="T81" fmla="*/ 10387 h 12286"/>
                    <a:gd name="T82" fmla="*/ 9253 w 9310"/>
                    <a:gd name="T83" fmla="*/ 10618 h 12286"/>
                    <a:gd name="T84" fmla="*/ 9309 w 9310"/>
                    <a:gd name="T85" fmla="*/ 10920 h 12286"/>
                    <a:gd name="T86" fmla="*/ 9174 w 9310"/>
                    <a:gd name="T87" fmla="*/ 11466 h 12286"/>
                    <a:gd name="T88" fmla="*/ 8890 w 9310"/>
                    <a:gd name="T89" fmla="*/ 11865 h 12286"/>
                    <a:gd name="T90" fmla="*/ 8474 w 9310"/>
                    <a:gd name="T91" fmla="*/ 12151 h 12286"/>
                    <a:gd name="T92" fmla="*/ 7913 w 9310"/>
                    <a:gd name="T93" fmla="*/ 12286 h 12286"/>
                    <a:gd name="T94" fmla="*/ 7489 w 9310"/>
                    <a:gd name="T95" fmla="*/ 12242 h 12286"/>
                    <a:gd name="T96" fmla="*/ 6997 w 9310"/>
                    <a:gd name="T97" fmla="*/ 12001 h 12286"/>
                    <a:gd name="T98" fmla="*/ 2472 w 9310"/>
                    <a:gd name="T99" fmla="*/ 11859 h 12286"/>
                    <a:gd name="T100" fmla="*/ 2080 w 9310"/>
                    <a:gd name="T101" fmla="*/ 12145 h 12286"/>
                    <a:gd name="T102" fmla="*/ 1545 w 9310"/>
                    <a:gd name="T103" fmla="*/ 12285 h 122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9310" h="12286">
                      <a:moveTo>
                        <a:pt x="1447" y="12286"/>
                      </a:moveTo>
                      <a:lnTo>
                        <a:pt x="1375" y="12286"/>
                      </a:lnTo>
                      <a:lnTo>
                        <a:pt x="1232" y="12272"/>
                      </a:lnTo>
                      <a:lnTo>
                        <a:pt x="1093" y="12245"/>
                      </a:lnTo>
                      <a:lnTo>
                        <a:pt x="957" y="12203"/>
                      </a:lnTo>
                      <a:lnTo>
                        <a:pt x="826" y="12150"/>
                      </a:lnTo>
                      <a:lnTo>
                        <a:pt x="700" y="12085"/>
                      </a:lnTo>
                      <a:lnTo>
                        <a:pt x="582" y="12007"/>
                      </a:lnTo>
                      <a:lnTo>
                        <a:pt x="471" y="11918"/>
                      </a:lnTo>
                      <a:lnTo>
                        <a:pt x="419" y="11869"/>
                      </a:lnTo>
                      <a:lnTo>
                        <a:pt x="370" y="11818"/>
                      </a:lnTo>
                      <a:lnTo>
                        <a:pt x="279" y="11710"/>
                      </a:lnTo>
                      <a:lnTo>
                        <a:pt x="202" y="11595"/>
                      </a:lnTo>
                      <a:lnTo>
                        <a:pt x="135" y="11471"/>
                      </a:lnTo>
                      <a:lnTo>
                        <a:pt x="82" y="11343"/>
                      </a:lnTo>
                      <a:lnTo>
                        <a:pt x="42" y="11209"/>
                      </a:lnTo>
                      <a:lnTo>
                        <a:pt x="14" y="11070"/>
                      </a:lnTo>
                      <a:lnTo>
                        <a:pt x="1" y="10927"/>
                      </a:lnTo>
                      <a:lnTo>
                        <a:pt x="0" y="10855"/>
                      </a:lnTo>
                      <a:lnTo>
                        <a:pt x="0" y="1919"/>
                      </a:lnTo>
                      <a:lnTo>
                        <a:pt x="1" y="1821"/>
                      </a:lnTo>
                      <a:lnTo>
                        <a:pt x="22" y="1627"/>
                      </a:lnTo>
                      <a:lnTo>
                        <a:pt x="60" y="1440"/>
                      </a:lnTo>
                      <a:lnTo>
                        <a:pt x="117" y="1260"/>
                      </a:lnTo>
                      <a:lnTo>
                        <a:pt x="189" y="1089"/>
                      </a:lnTo>
                      <a:lnTo>
                        <a:pt x="278" y="924"/>
                      </a:lnTo>
                      <a:lnTo>
                        <a:pt x="382" y="772"/>
                      </a:lnTo>
                      <a:lnTo>
                        <a:pt x="498" y="629"/>
                      </a:lnTo>
                      <a:lnTo>
                        <a:pt x="629" y="498"/>
                      </a:lnTo>
                      <a:lnTo>
                        <a:pt x="772" y="382"/>
                      </a:lnTo>
                      <a:lnTo>
                        <a:pt x="924" y="278"/>
                      </a:lnTo>
                      <a:lnTo>
                        <a:pt x="1088" y="189"/>
                      </a:lnTo>
                      <a:lnTo>
                        <a:pt x="1260" y="117"/>
                      </a:lnTo>
                      <a:lnTo>
                        <a:pt x="1440" y="60"/>
                      </a:lnTo>
                      <a:lnTo>
                        <a:pt x="1627" y="22"/>
                      </a:lnTo>
                      <a:lnTo>
                        <a:pt x="1821" y="1"/>
                      </a:lnTo>
                      <a:lnTo>
                        <a:pt x="1919" y="0"/>
                      </a:lnTo>
                      <a:lnTo>
                        <a:pt x="7390" y="0"/>
                      </a:lnTo>
                      <a:lnTo>
                        <a:pt x="7489" y="1"/>
                      </a:lnTo>
                      <a:lnTo>
                        <a:pt x="7682" y="22"/>
                      </a:lnTo>
                      <a:lnTo>
                        <a:pt x="7869" y="60"/>
                      </a:lnTo>
                      <a:lnTo>
                        <a:pt x="8049" y="117"/>
                      </a:lnTo>
                      <a:lnTo>
                        <a:pt x="8222" y="189"/>
                      </a:lnTo>
                      <a:lnTo>
                        <a:pt x="8385" y="278"/>
                      </a:lnTo>
                      <a:lnTo>
                        <a:pt x="8539" y="382"/>
                      </a:lnTo>
                      <a:lnTo>
                        <a:pt x="8681" y="498"/>
                      </a:lnTo>
                      <a:lnTo>
                        <a:pt x="8811" y="629"/>
                      </a:lnTo>
                      <a:lnTo>
                        <a:pt x="8929" y="772"/>
                      </a:lnTo>
                      <a:lnTo>
                        <a:pt x="9033" y="924"/>
                      </a:lnTo>
                      <a:lnTo>
                        <a:pt x="9120" y="1089"/>
                      </a:lnTo>
                      <a:lnTo>
                        <a:pt x="9194" y="1260"/>
                      </a:lnTo>
                      <a:lnTo>
                        <a:pt x="9250" y="1440"/>
                      </a:lnTo>
                      <a:lnTo>
                        <a:pt x="9289" y="1627"/>
                      </a:lnTo>
                      <a:lnTo>
                        <a:pt x="9308" y="1821"/>
                      </a:lnTo>
                      <a:lnTo>
                        <a:pt x="9310" y="1919"/>
                      </a:lnTo>
                      <a:lnTo>
                        <a:pt x="9310" y="8471"/>
                      </a:lnTo>
                      <a:lnTo>
                        <a:pt x="9308" y="8521"/>
                      </a:lnTo>
                      <a:lnTo>
                        <a:pt x="9289" y="8615"/>
                      </a:lnTo>
                      <a:lnTo>
                        <a:pt x="9253" y="8700"/>
                      </a:lnTo>
                      <a:lnTo>
                        <a:pt x="9201" y="8777"/>
                      </a:lnTo>
                      <a:lnTo>
                        <a:pt x="9136" y="8842"/>
                      </a:lnTo>
                      <a:lnTo>
                        <a:pt x="9058" y="8894"/>
                      </a:lnTo>
                      <a:lnTo>
                        <a:pt x="8974" y="8930"/>
                      </a:lnTo>
                      <a:lnTo>
                        <a:pt x="8880" y="8949"/>
                      </a:lnTo>
                      <a:lnTo>
                        <a:pt x="8830" y="8952"/>
                      </a:lnTo>
                      <a:lnTo>
                        <a:pt x="8781" y="8949"/>
                      </a:lnTo>
                      <a:lnTo>
                        <a:pt x="8687" y="8930"/>
                      </a:lnTo>
                      <a:lnTo>
                        <a:pt x="8601" y="8894"/>
                      </a:lnTo>
                      <a:lnTo>
                        <a:pt x="8524" y="8842"/>
                      </a:lnTo>
                      <a:lnTo>
                        <a:pt x="8460" y="8777"/>
                      </a:lnTo>
                      <a:lnTo>
                        <a:pt x="8408" y="8700"/>
                      </a:lnTo>
                      <a:lnTo>
                        <a:pt x="8370" y="8615"/>
                      </a:lnTo>
                      <a:lnTo>
                        <a:pt x="8352" y="8521"/>
                      </a:lnTo>
                      <a:lnTo>
                        <a:pt x="8350" y="8471"/>
                      </a:lnTo>
                      <a:lnTo>
                        <a:pt x="8350" y="1919"/>
                      </a:lnTo>
                      <a:lnTo>
                        <a:pt x="8349" y="1870"/>
                      </a:lnTo>
                      <a:lnTo>
                        <a:pt x="8340" y="1774"/>
                      </a:lnTo>
                      <a:lnTo>
                        <a:pt x="8320" y="1680"/>
                      </a:lnTo>
                      <a:lnTo>
                        <a:pt x="8293" y="1590"/>
                      </a:lnTo>
                      <a:lnTo>
                        <a:pt x="8255" y="1503"/>
                      </a:lnTo>
                      <a:lnTo>
                        <a:pt x="8211" y="1423"/>
                      </a:lnTo>
                      <a:lnTo>
                        <a:pt x="8160" y="1346"/>
                      </a:lnTo>
                      <a:lnTo>
                        <a:pt x="8101" y="1274"/>
                      </a:lnTo>
                      <a:lnTo>
                        <a:pt x="8035" y="1209"/>
                      </a:lnTo>
                      <a:lnTo>
                        <a:pt x="7964" y="1150"/>
                      </a:lnTo>
                      <a:lnTo>
                        <a:pt x="7888" y="1099"/>
                      </a:lnTo>
                      <a:lnTo>
                        <a:pt x="7806" y="1054"/>
                      </a:lnTo>
                      <a:lnTo>
                        <a:pt x="7720" y="1018"/>
                      </a:lnTo>
                      <a:lnTo>
                        <a:pt x="7630" y="989"/>
                      </a:lnTo>
                      <a:lnTo>
                        <a:pt x="7537" y="970"/>
                      </a:lnTo>
                      <a:lnTo>
                        <a:pt x="7440" y="960"/>
                      </a:lnTo>
                      <a:lnTo>
                        <a:pt x="7390" y="960"/>
                      </a:lnTo>
                      <a:lnTo>
                        <a:pt x="1919" y="960"/>
                      </a:lnTo>
                      <a:lnTo>
                        <a:pt x="1870" y="960"/>
                      </a:lnTo>
                      <a:lnTo>
                        <a:pt x="1774" y="970"/>
                      </a:lnTo>
                      <a:lnTo>
                        <a:pt x="1680" y="989"/>
                      </a:lnTo>
                      <a:lnTo>
                        <a:pt x="1589" y="1018"/>
                      </a:lnTo>
                      <a:lnTo>
                        <a:pt x="1503" y="1054"/>
                      </a:lnTo>
                      <a:lnTo>
                        <a:pt x="1422" y="1099"/>
                      </a:lnTo>
                      <a:lnTo>
                        <a:pt x="1346" y="1150"/>
                      </a:lnTo>
                      <a:lnTo>
                        <a:pt x="1274" y="1209"/>
                      </a:lnTo>
                      <a:lnTo>
                        <a:pt x="1209" y="1274"/>
                      </a:lnTo>
                      <a:lnTo>
                        <a:pt x="1150" y="1346"/>
                      </a:lnTo>
                      <a:lnTo>
                        <a:pt x="1098" y="1423"/>
                      </a:lnTo>
                      <a:lnTo>
                        <a:pt x="1054" y="1503"/>
                      </a:lnTo>
                      <a:lnTo>
                        <a:pt x="1018" y="1590"/>
                      </a:lnTo>
                      <a:lnTo>
                        <a:pt x="989" y="1680"/>
                      </a:lnTo>
                      <a:lnTo>
                        <a:pt x="970" y="1774"/>
                      </a:lnTo>
                      <a:lnTo>
                        <a:pt x="960" y="1870"/>
                      </a:lnTo>
                      <a:lnTo>
                        <a:pt x="960" y="1919"/>
                      </a:lnTo>
                      <a:lnTo>
                        <a:pt x="960" y="10855"/>
                      </a:lnTo>
                      <a:lnTo>
                        <a:pt x="962" y="10904"/>
                      </a:lnTo>
                      <a:lnTo>
                        <a:pt x="978" y="10995"/>
                      </a:lnTo>
                      <a:lnTo>
                        <a:pt x="1011" y="11078"/>
                      </a:lnTo>
                      <a:lnTo>
                        <a:pt x="1061" y="11152"/>
                      </a:lnTo>
                      <a:lnTo>
                        <a:pt x="1091" y="11185"/>
                      </a:lnTo>
                      <a:lnTo>
                        <a:pt x="1129" y="11218"/>
                      </a:lnTo>
                      <a:lnTo>
                        <a:pt x="1212" y="11271"/>
                      </a:lnTo>
                      <a:lnTo>
                        <a:pt x="1306" y="11307"/>
                      </a:lnTo>
                      <a:lnTo>
                        <a:pt x="1405" y="11326"/>
                      </a:lnTo>
                      <a:lnTo>
                        <a:pt x="1456" y="11327"/>
                      </a:lnTo>
                      <a:lnTo>
                        <a:pt x="1504" y="11325"/>
                      </a:lnTo>
                      <a:lnTo>
                        <a:pt x="1595" y="11307"/>
                      </a:lnTo>
                      <a:lnTo>
                        <a:pt x="1677" y="11273"/>
                      </a:lnTo>
                      <a:lnTo>
                        <a:pt x="1751" y="11222"/>
                      </a:lnTo>
                      <a:lnTo>
                        <a:pt x="1784" y="11191"/>
                      </a:lnTo>
                      <a:lnTo>
                        <a:pt x="4310" y="8592"/>
                      </a:lnTo>
                      <a:lnTo>
                        <a:pt x="4346" y="8559"/>
                      </a:lnTo>
                      <a:lnTo>
                        <a:pt x="4426" y="8505"/>
                      </a:lnTo>
                      <a:lnTo>
                        <a:pt x="4513" y="8468"/>
                      </a:lnTo>
                      <a:lnTo>
                        <a:pt x="4607" y="8449"/>
                      </a:lnTo>
                      <a:lnTo>
                        <a:pt x="4655" y="8448"/>
                      </a:lnTo>
                      <a:lnTo>
                        <a:pt x="4703" y="8449"/>
                      </a:lnTo>
                      <a:lnTo>
                        <a:pt x="4797" y="8468"/>
                      </a:lnTo>
                      <a:lnTo>
                        <a:pt x="4885" y="8505"/>
                      </a:lnTo>
                      <a:lnTo>
                        <a:pt x="4964" y="8559"/>
                      </a:lnTo>
                      <a:lnTo>
                        <a:pt x="4999" y="8592"/>
                      </a:lnTo>
                      <a:lnTo>
                        <a:pt x="7527" y="11191"/>
                      </a:lnTo>
                      <a:lnTo>
                        <a:pt x="7560" y="11222"/>
                      </a:lnTo>
                      <a:lnTo>
                        <a:pt x="7633" y="11273"/>
                      </a:lnTo>
                      <a:lnTo>
                        <a:pt x="7714" y="11307"/>
                      </a:lnTo>
                      <a:lnTo>
                        <a:pt x="7803" y="11325"/>
                      </a:lnTo>
                      <a:lnTo>
                        <a:pt x="7852" y="11327"/>
                      </a:lnTo>
                      <a:lnTo>
                        <a:pt x="7902" y="11326"/>
                      </a:lnTo>
                      <a:lnTo>
                        <a:pt x="8002" y="11306"/>
                      </a:lnTo>
                      <a:lnTo>
                        <a:pt x="8095" y="11270"/>
                      </a:lnTo>
                      <a:lnTo>
                        <a:pt x="8179" y="11215"/>
                      </a:lnTo>
                      <a:lnTo>
                        <a:pt x="8215" y="11182"/>
                      </a:lnTo>
                      <a:lnTo>
                        <a:pt x="8248" y="11148"/>
                      </a:lnTo>
                      <a:lnTo>
                        <a:pt x="8298" y="11073"/>
                      </a:lnTo>
                      <a:lnTo>
                        <a:pt x="8331" y="10989"/>
                      </a:lnTo>
                      <a:lnTo>
                        <a:pt x="8349" y="10897"/>
                      </a:lnTo>
                      <a:lnTo>
                        <a:pt x="8350" y="10847"/>
                      </a:lnTo>
                      <a:lnTo>
                        <a:pt x="8352" y="10798"/>
                      </a:lnTo>
                      <a:lnTo>
                        <a:pt x="8370" y="10704"/>
                      </a:lnTo>
                      <a:lnTo>
                        <a:pt x="8408" y="10618"/>
                      </a:lnTo>
                      <a:lnTo>
                        <a:pt x="8460" y="10541"/>
                      </a:lnTo>
                      <a:lnTo>
                        <a:pt x="8524" y="10477"/>
                      </a:lnTo>
                      <a:lnTo>
                        <a:pt x="8601" y="10425"/>
                      </a:lnTo>
                      <a:lnTo>
                        <a:pt x="8687" y="10387"/>
                      </a:lnTo>
                      <a:lnTo>
                        <a:pt x="8781" y="10369"/>
                      </a:lnTo>
                      <a:lnTo>
                        <a:pt x="8830" y="10367"/>
                      </a:lnTo>
                      <a:lnTo>
                        <a:pt x="8880" y="10369"/>
                      </a:lnTo>
                      <a:lnTo>
                        <a:pt x="8974" y="10387"/>
                      </a:lnTo>
                      <a:lnTo>
                        <a:pt x="9058" y="10425"/>
                      </a:lnTo>
                      <a:lnTo>
                        <a:pt x="9136" y="10477"/>
                      </a:lnTo>
                      <a:lnTo>
                        <a:pt x="9201" y="10541"/>
                      </a:lnTo>
                      <a:lnTo>
                        <a:pt x="9253" y="10618"/>
                      </a:lnTo>
                      <a:lnTo>
                        <a:pt x="9289" y="10704"/>
                      </a:lnTo>
                      <a:lnTo>
                        <a:pt x="9308" y="10798"/>
                      </a:lnTo>
                      <a:lnTo>
                        <a:pt x="9310" y="10847"/>
                      </a:lnTo>
                      <a:lnTo>
                        <a:pt x="9309" y="10920"/>
                      </a:lnTo>
                      <a:lnTo>
                        <a:pt x="9295" y="11063"/>
                      </a:lnTo>
                      <a:lnTo>
                        <a:pt x="9267" y="11202"/>
                      </a:lnTo>
                      <a:lnTo>
                        <a:pt x="9227" y="11336"/>
                      </a:lnTo>
                      <a:lnTo>
                        <a:pt x="9174" y="11466"/>
                      </a:lnTo>
                      <a:lnTo>
                        <a:pt x="9107" y="11588"/>
                      </a:lnTo>
                      <a:lnTo>
                        <a:pt x="9030" y="11705"/>
                      </a:lnTo>
                      <a:lnTo>
                        <a:pt x="8939" y="11814"/>
                      </a:lnTo>
                      <a:lnTo>
                        <a:pt x="8890" y="11865"/>
                      </a:lnTo>
                      <a:lnTo>
                        <a:pt x="8837" y="11915"/>
                      </a:lnTo>
                      <a:lnTo>
                        <a:pt x="8724" y="12006"/>
                      </a:lnTo>
                      <a:lnTo>
                        <a:pt x="8602" y="12085"/>
                      </a:lnTo>
                      <a:lnTo>
                        <a:pt x="8474" y="12151"/>
                      </a:lnTo>
                      <a:lnTo>
                        <a:pt x="8340" y="12206"/>
                      </a:lnTo>
                      <a:lnTo>
                        <a:pt x="8200" y="12246"/>
                      </a:lnTo>
                      <a:lnTo>
                        <a:pt x="8058" y="12273"/>
                      </a:lnTo>
                      <a:lnTo>
                        <a:pt x="7913" y="12286"/>
                      </a:lnTo>
                      <a:lnTo>
                        <a:pt x="7841" y="12286"/>
                      </a:lnTo>
                      <a:lnTo>
                        <a:pt x="7767" y="12285"/>
                      </a:lnTo>
                      <a:lnTo>
                        <a:pt x="7626" y="12269"/>
                      </a:lnTo>
                      <a:lnTo>
                        <a:pt x="7489" y="12242"/>
                      </a:lnTo>
                      <a:lnTo>
                        <a:pt x="7358" y="12200"/>
                      </a:lnTo>
                      <a:lnTo>
                        <a:pt x="7232" y="12147"/>
                      </a:lnTo>
                      <a:lnTo>
                        <a:pt x="7111" y="12079"/>
                      </a:lnTo>
                      <a:lnTo>
                        <a:pt x="6997" y="12001"/>
                      </a:lnTo>
                      <a:lnTo>
                        <a:pt x="6889" y="11911"/>
                      </a:lnTo>
                      <a:lnTo>
                        <a:pt x="6839" y="11859"/>
                      </a:lnTo>
                      <a:lnTo>
                        <a:pt x="4655" y="9615"/>
                      </a:lnTo>
                      <a:lnTo>
                        <a:pt x="2472" y="11859"/>
                      </a:lnTo>
                      <a:lnTo>
                        <a:pt x="2422" y="11909"/>
                      </a:lnTo>
                      <a:lnTo>
                        <a:pt x="2315" y="12000"/>
                      </a:lnTo>
                      <a:lnTo>
                        <a:pt x="2201" y="12079"/>
                      </a:lnTo>
                      <a:lnTo>
                        <a:pt x="2080" y="12145"/>
                      </a:lnTo>
                      <a:lnTo>
                        <a:pt x="1955" y="12199"/>
                      </a:lnTo>
                      <a:lnTo>
                        <a:pt x="1823" y="12240"/>
                      </a:lnTo>
                      <a:lnTo>
                        <a:pt x="1686" y="12269"/>
                      </a:lnTo>
                      <a:lnTo>
                        <a:pt x="1545" y="12285"/>
                      </a:lnTo>
                      <a:lnTo>
                        <a:pt x="1473" y="12286"/>
                      </a:lnTo>
                      <a:lnTo>
                        <a:pt x="1460" y="12286"/>
                      </a:lnTo>
                      <a:lnTo>
                        <a:pt x="1447" y="1228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rgbClr val="7086A4"/>
                      </a:gs>
                      <a:gs pos="83000">
                        <a:srgbClr val="7086A4"/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grpSp>
              <p:nvGrpSpPr>
                <p:cNvPr id="233" name="그룹 232">
                  <a:extLst>
                    <a:ext uri="{FF2B5EF4-FFF2-40B4-BE49-F238E27FC236}">
                      <a16:creationId xmlns:a16="http://schemas.microsoft.com/office/drawing/2014/main" id="{D6B1FA32-D339-23A6-6A13-873895B69EB9}"/>
                    </a:ext>
                  </a:extLst>
                </p:cNvPr>
                <p:cNvGrpSpPr/>
                <p:nvPr/>
              </p:nvGrpSpPr>
              <p:grpSpPr>
                <a:xfrm>
                  <a:off x="1312072" y="447672"/>
                  <a:ext cx="261936" cy="261936"/>
                  <a:chOff x="1312072" y="447672"/>
                  <a:chExt cx="261936" cy="261936"/>
                </a:xfrm>
              </p:grpSpPr>
              <p:sp>
                <p:nvSpPr>
                  <p:cNvPr id="234" name="타원 233">
                    <a:extLst>
                      <a:ext uri="{FF2B5EF4-FFF2-40B4-BE49-F238E27FC236}">
                        <a16:creationId xmlns:a16="http://schemas.microsoft.com/office/drawing/2014/main" id="{E91DBE8C-4857-FF06-2ACC-CE4A43AA2DC4}"/>
                      </a:ext>
                    </a:extLst>
                  </p:cNvPr>
                  <p:cNvSpPr/>
                  <p:nvPr/>
                </p:nvSpPr>
                <p:spPr>
                  <a:xfrm flipH="1">
                    <a:off x="1312072" y="447672"/>
                    <a:ext cx="261936" cy="261936"/>
                  </a:xfrm>
                  <a:prstGeom prst="ellipse">
                    <a:avLst/>
                  </a:prstGeom>
                  <a:solidFill>
                    <a:srgbClr val="4499F7"/>
                  </a:solidFill>
                  <a:ln w="69850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rgbClr val="7086A4"/>
                        </a:gs>
                        <a:gs pos="83000">
                          <a:srgbClr val="7086A4"/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ln>
                  <a:effectLst>
                    <a:outerShdw blurRad="50800" dist="38100" dir="8100000" algn="tr" rotWithShape="0">
                      <a:prstClr val="black">
                        <a:alpha val="2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sp>
                <p:nvSpPr>
                  <p:cNvPr id="235" name="타원 234">
                    <a:extLst>
                      <a:ext uri="{FF2B5EF4-FFF2-40B4-BE49-F238E27FC236}">
                        <a16:creationId xmlns:a16="http://schemas.microsoft.com/office/drawing/2014/main" id="{941AE505-E17B-C283-7E4C-CCF7521630E5}"/>
                      </a:ext>
                    </a:extLst>
                  </p:cNvPr>
                  <p:cNvSpPr/>
                  <p:nvPr/>
                </p:nvSpPr>
                <p:spPr>
                  <a:xfrm flipH="1">
                    <a:off x="1394940" y="532926"/>
                    <a:ext cx="29905" cy="2990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9850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rgbClr val="7086A4"/>
                        </a:gs>
                        <a:gs pos="83000">
                          <a:srgbClr val="7086A4"/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sp>
                <p:nvSpPr>
                  <p:cNvPr id="236" name="타원 235">
                    <a:extLst>
                      <a:ext uri="{FF2B5EF4-FFF2-40B4-BE49-F238E27FC236}">
                        <a16:creationId xmlns:a16="http://schemas.microsoft.com/office/drawing/2014/main" id="{DAF7A7DD-573C-97B1-8348-BF6B89296F9B}"/>
                      </a:ext>
                    </a:extLst>
                  </p:cNvPr>
                  <p:cNvSpPr/>
                  <p:nvPr/>
                </p:nvSpPr>
                <p:spPr>
                  <a:xfrm flipH="1">
                    <a:off x="1453576" y="532926"/>
                    <a:ext cx="29905" cy="2990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9850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rgbClr val="7086A4"/>
                        </a:gs>
                        <a:gs pos="83000">
                          <a:srgbClr val="7086A4"/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sp>
                <p:nvSpPr>
                  <p:cNvPr id="237" name="타원 236">
                    <a:extLst>
                      <a:ext uri="{FF2B5EF4-FFF2-40B4-BE49-F238E27FC236}">
                        <a16:creationId xmlns:a16="http://schemas.microsoft.com/office/drawing/2014/main" id="{D7D32FE4-7633-D37C-1A4E-5D81BBEE2577}"/>
                      </a:ext>
                    </a:extLst>
                  </p:cNvPr>
                  <p:cNvSpPr/>
                  <p:nvPr/>
                </p:nvSpPr>
                <p:spPr>
                  <a:xfrm flipH="1">
                    <a:off x="1394940" y="591603"/>
                    <a:ext cx="29905" cy="2990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9850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rgbClr val="7086A4"/>
                        </a:gs>
                        <a:gs pos="83000">
                          <a:srgbClr val="7086A4"/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sp>
                <p:nvSpPr>
                  <p:cNvPr id="238" name="타원 237">
                    <a:extLst>
                      <a:ext uri="{FF2B5EF4-FFF2-40B4-BE49-F238E27FC236}">
                        <a16:creationId xmlns:a16="http://schemas.microsoft.com/office/drawing/2014/main" id="{432A43BA-586A-BD2F-48C3-D29EAFA2065A}"/>
                      </a:ext>
                    </a:extLst>
                  </p:cNvPr>
                  <p:cNvSpPr/>
                  <p:nvPr/>
                </p:nvSpPr>
                <p:spPr>
                  <a:xfrm flipH="1">
                    <a:off x="1453576" y="591603"/>
                    <a:ext cx="29905" cy="2990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9850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rgbClr val="7086A4"/>
                        </a:gs>
                        <a:gs pos="83000">
                          <a:srgbClr val="7086A4"/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</p:grpSp>
          </p:grpSp>
        </p:grpSp>
        <p:grpSp>
          <p:nvGrpSpPr>
            <p:cNvPr id="221" name="그룹 220">
              <a:extLst>
                <a:ext uri="{FF2B5EF4-FFF2-40B4-BE49-F238E27FC236}">
                  <a16:creationId xmlns:a16="http://schemas.microsoft.com/office/drawing/2014/main" id="{F95356C8-CC91-3A98-1F27-3DA2B542EC32}"/>
                </a:ext>
              </a:extLst>
            </p:cNvPr>
            <p:cNvGrpSpPr/>
            <p:nvPr/>
          </p:nvGrpSpPr>
          <p:grpSpPr>
            <a:xfrm>
              <a:off x="1621316" y="932516"/>
              <a:ext cx="1066837" cy="313557"/>
              <a:chOff x="1621316" y="932516"/>
              <a:chExt cx="1066837" cy="313557"/>
            </a:xfrm>
          </p:grpSpPr>
          <p:sp>
            <p:nvSpPr>
              <p:cNvPr id="223" name="직사각형 222">
                <a:extLst>
                  <a:ext uri="{FF2B5EF4-FFF2-40B4-BE49-F238E27FC236}">
                    <a16:creationId xmlns:a16="http://schemas.microsoft.com/office/drawing/2014/main" id="{F533874C-0493-C89B-80E5-307DF089CB98}"/>
                  </a:ext>
                </a:extLst>
              </p:cNvPr>
              <p:cNvSpPr/>
              <p:nvPr/>
            </p:nvSpPr>
            <p:spPr>
              <a:xfrm flipH="1">
                <a:off x="1621316" y="932516"/>
                <a:ext cx="1066837" cy="313557"/>
              </a:xfrm>
              <a:prstGeom prst="rect">
                <a:avLst/>
              </a:prstGeom>
              <a:solidFill>
                <a:schemeClr val="bg1">
                  <a:alpha val="32000"/>
                </a:schemeClr>
              </a:solidFill>
              <a:ln w="6985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rgbClr val="7086A4"/>
                    </a:gs>
                    <a:gs pos="83000">
                      <a:srgbClr val="7086A4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79388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44546A"/>
                    </a:solidFill>
                    <a:effectLst/>
                    <a:uLnTx/>
                    <a:uFillTx/>
                    <a:latin typeface="Calibri"/>
                    <a:ea typeface="맑은 고딕" panose="020B0503020000020004" pitchFamily="50" charset="-127"/>
                    <a:cs typeface="+mn-cs"/>
                  </a:rPr>
                  <a:t>  </a:t>
                </a:r>
                <a:r>
                  <a:rPr kumimoji="0" lang="en-US" altLang="ko-KR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44546A"/>
                    </a:solidFill>
                    <a:effectLst/>
                    <a:uLnTx/>
                    <a:uFillTx/>
                    <a:latin typeface="나눔바른펜" panose="020B0503000000000000" pitchFamily="50" charset="-127"/>
                    <a:ea typeface="나눔바른펜" panose="020B0503000000000000" pitchFamily="50" charset="-127"/>
                    <a:cs typeface="+mn-cs"/>
                  </a:rPr>
                  <a:t>DB </a:t>
                </a:r>
                <a:r>
                  <a:rPr kumimoji="0" lang="ko-KR" alt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44546A"/>
                    </a:solidFill>
                    <a:effectLst/>
                    <a:uLnTx/>
                    <a:uFillTx/>
                    <a:latin typeface="나눔바른펜" panose="020B0503000000000000" pitchFamily="50" charset="-127"/>
                    <a:ea typeface="나눔바른펜" panose="020B0503000000000000" pitchFamily="50" charset="-127"/>
                    <a:cs typeface="+mn-cs"/>
                  </a:rPr>
                  <a:t>구조</a:t>
                </a:r>
                <a:endPara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나눔바른펜" panose="020B0503000000000000" pitchFamily="50" charset="-127"/>
                  <a:ea typeface="나눔바른펜" panose="020B0503000000000000" pitchFamily="50" charset="-127"/>
                  <a:cs typeface="+mn-cs"/>
                </a:endParaRPr>
              </a:p>
            </p:txBody>
          </p:sp>
          <p:grpSp>
            <p:nvGrpSpPr>
              <p:cNvPr id="224" name="그룹 223">
                <a:extLst>
                  <a:ext uri="{FF2B5EF4-FFF2-40B4-BE49-F238E27FC236}">
                    <a16:creationId xmlns:a16="http://schemas.microsoft.com/office/drawing/2014/main" id="{5029377A-2F28-0A61-5427-6E0993A76879}"/>
                  </a:ext>
                </a:extLst>
              </p:cNvPr>
              <p:cNvGrpSpPr/>
              <p:nvPr/>
            </p:nvGrpSpPr>
            <p:grpSpPr>
              <a:xfrm>
                <a:off x="2483494" y="1016416"/>
                <a:ext cx="54187" cy="150098"/>
                <a:chOff x="2559762" y="1084815"/>
                <a:chExt cx="77757" cy="215385"/>
              </a:xfrm>
            </p:grpSpPr>
            <p:sp>
              <p:nvSpPr>
                <p:cNvPr id="226" name="이등변 삼각형 225">
                  <a:extLst>
                    <a:ext uri="{FF2B5EF4-FFF2-40B4-BE49-F238E27FC236}">
                      <a16:creationId xmlns:a16="http://schemas.microsoft.com/office/drawing/2014/main" id="{32C7E95A-75C2-1747-5262-300FF7B6CE37}"/>
                    </a:ext>
                  </a:extLst>
                </p:cNvPr>
                <p:cNvSpPr/>
                <p:nvPr/>
              </p:nvSpPr>
              <p:spPr>
                <a:xfrm>
                  <a:off x="2559762" y="1084815"/>
                  <a:ext cx="77757" cy="67032"/>
                </a:xfrm>
                <a:prstGeom prst="triangle">
                  <a:avLst/>
                </a:prstGeom>
                <a:solidFill>
                  <a:schemeClr val="tx2">
                    <a:lumMod val="75000"/>
                  </a:schemeClr>
                </a:solidFill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rgbClr val="7086A4"/>
                      </a:gs>
                      <a:gs pos="83000">
                        <a:srgbClr val="7086A4"/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27" name="이등변 삼각형 226">
                  <a:extLst>
                    <a:ext uri="{FF2B5EF4-FFF2-40B4-BE49-F238E27FC236}">
                      <a16:creationId xmlns:a16="http://schemas.microsoft.com/office/drawing/2014/main" id="{EB47CBD1-444A-A341-DF34-97922601E2F6}"/>
                    </a:ext>
                  </a:extLst>
                </p:cNvPr>
                <p:cNvSpPr/>
                <p:nvPr/>
              </p:nvSpPr>
              <p:spPr>
                <a:xfrm rot="10800000">
                  <a:off x="2559762" y="1233169"/>
                  <a:ext cx="77757" cy="67031"/>
                </a:xfrm>
                <a:prstGeom prst="triangle">
                  <a:avLst/>
                </a:prstGeom>
                <a:solidFill>
                  <a:schemeClr val="tx2">
                    <a:lumMod val="75000"/>
                  </a:schemeClr>
                </a:solidFill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rgbClr val="7086A4"/>
                      </a:gs>
                      <a:gs pos="83000">
                        <a:srgbClr val="7086A4"/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sp>
            <p:nvSpPr>
              <p:cNvPr id="225" name="Freeform 11">
                <a:extLst>
                  <a:ext uri="{FF2B5EF4-FFF2-40B4-BE49-F238E27FC236}">
                    <a16:creationId xmlns:a16="http://schemas.microsoft.com/office/drawing/2014/main" id="{0B3AB1AD-41CD-1120-33F7-84E57C8280C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707281" y="1005192"/>
                <a:ext cx="137005" cy="168203"/>
              </a:xfrm>
              <a:custGeom>
                <a:avLst/>
                <a:gdLst>
                  <a:gd name="T0" fmla="*/ 1930 w 2831"/>
                  <a:gd name="T1" fmla="*/ 2787 h 3472"/>
                  <a:gd name="T2" fmla="*/ 1791 w 2831"/>
                  <a:gd name="T3" fmla="*/ 2855 h 3472"/>
                  <a:gd name="T4" fmla="*/ 2114 w 2831"/>
                  <a:gd name="T5" fmla="*/ 3172 h 3472"/>
                  <a:gd name="T6" fmla="*/ 2628 w 2831"/>
                  <a:gd name="T7" fmla="*/ 2656 h 3472"/>
                  <a:gd name="T8" fmla="*/ 2538 w 2831"/>
                  <a:gd name="T9" fmla="*/ 2529 h 3472"/>
                  <a:gd name="T10" fmla="*/ 1440 w 2831"/>
                  <a:gd name="T11" fmla="*/ 2529 h 3472"/>
                  <a:gd name="T12" fmla="*/ 914 w 2831"/>
                  <a:gd name="T13" fmla="*/ 2569 h 3472"/>
                  <a:gd name="T14" fmla="*/ 928 w 2831"/>
                  <a:gd name="T15" fmla="*/ 2433 h 3472"/>
                  <a:gd name="T16" fmla="*/ 807 w 2831"/>
                  <a:gd name="T17" fmla="*/ 2382 h 3472"/>
                  <a:gd name="T18" fmla="*/ 439 w 2831"/>
                  <a:gd name="T19" fmla="*/ 2514 h 3472"/>
                  <a:gd name="T20" fmla="*/ 470 w 2831"/>
                  <a:gd name="T21" fmla="*/ 2433 h 3472"/>
                  <a:gd name="T22" fmla="*/ 2186 w 2831"/>
                  <a:gd name="T23" fmla="*/ 2182 h 3472"/>
                  <a:gd name="T24" fmla="*/ 2642 w 2831"/>
                  <a:gd name="T25" fmla="*/ 2371 h 3472"/>
                  <a:gd name="T26" fmla="*/ 2831 w 2831"/>
                  <a:gd name="T27" fmla="*/ 2827 h 3472"/>
                  <a:gd name="T28" fmla="*/ 2642 w 2831"/>
                  <a:gd name="T29" fmla="*/ 3283 h 3472"/>
                  <a:gd name="T30" fmla="*/ 2186 w 2831"/>
                  <a:gd name="T31" fmla="*/ 3472 h 3472"/>
                  <a:gd name="T32" fmla="*/ 1729 w 2831"/>
                  <a:gd name="T33" fmla="*/ 3283 h 3472"/>
                  <a:gd name="T34" fmla="*/ 1540 w 2831"/>
                  <a:gd name="T35" fmla="*/ 2827 h 3472"/>
                  <a:gd name="T36" fmla="*/ 1729 w 2831"/>
                  <a:gd name="T37" fmla="*/ 2371 h 3472"/>
                  <a:gd name="T38" fmla="*/ 2186 w 2831"/>
                  <a:gd name="T39" fmla="*/ 2182 h 3472"/>
                  <a:gd name="T40" fmla="*/ 1540 w 2831"/>
                  <a:gd name="T41" fmla="*/ 2083 h 3472"/>
                  <a:gd name="T42" fmla="*/ 914 w 2831"/>
                  <a:gd name="T43" fmla="*/ 2123 h 3472"/>
                  <a:gd name="T44" fmla="*/ 928 w 2831"/>
                  <a:gd name="T45" fmla="*/ 1986 h 3472"/>
                  <a:gd name="T46" fmla="*/ 807 w 2831"/>
                  <a:gd name="T47" fmla="*/ 1957 h 3472"/>
                  <a:gd name="T48" fmla="*/ 439 w 2831"/>
                  <a:gd name="T49" fmla="*/ 2088 h 3472"/>
                  <a:gd name="T50" fmla="*/ 470 w 2831"/>
                  <a:gd name="T51" fmla="*/ 2007 h 3472"/>
                  <a:gd name="T52" fmla="*/ 944 w 2831"/>
                  <a:gd name="T53" fmla="*/ 1588 h 3472"/>
                  <a:gd name="T54" fmla="*/ 1786 w 2831"/>
                  <a:gd name="T55" fmla="*/ 1702 h 3472"/>
                  <a:gd name="T56" fmla="*/ 904 w 2831"/>
                  <a:gd name="T57" fmla="*/ 1716 h 3472"/>
                  <a:gd name="T58" fmla="*/ 944 w 2831"/>
                  <a:gd name="T59" fmla="*/ 1588 h 3472"/>
                  <a:gd name="T60" fmla="*/ 800 w 2831"/>
                  <a:gd name="T61" fmla="*/ 1548 h 3472"/>
                  <a:gd name="T62" fmla="*/ 430 w 2831"/>
                  <a:gd name="T63" fmla="*/ 1656 h 3472"/>
                  <a:gd name="T64" fmla="*/ 484 w 2831"/>
                  <a:gd name="T65" fmla="*/ 1589 h 3472"/>
                  <a:gd name="T66" fmla="*/ 1738 w 2831"/>
                  <a:gd name="T67" fmla="*/ 1140 h 3472"/>
                  <a:gd name="T68" fmla="*/ 1778 w 2831"/>
                  <a:gd name="T69" fmla="*/ 1269 h 3472"/>
                  <a:gd name="T70" fmla="*/ 896 w 2831"/>
                  <a:gd name="T71" fmla="*/ 1255 h 3472"/>
                  <a:gd name="T72" fmla="*/ 769 w 2831"/>
                  <a:gd name="T73" fmla="*/ 1030 h 3472"/>
                  <a:gd name="T74" fmla="*/ 616 w 2831"/>
                  <a:gd name="T75" fmla="*/ 1312 h 3472"/>
                  <a:gd name="T76" fmla="*/ 423 w 2831"/>
                  <a:gd name="T77" fmla="*/ 1202 h 3472"/>
                  <a:gd name="T78" fmla="*/ 496 w 2831"/>
                  <a:gd name="T79" fmla="*/ 1154 h 3472"/>
                  <a:gd name="T80" fmla="*/ 548 w 2831"/>
                  <a:gd name="T81" fmla="*/ 372 h 3472"/>
                  <a:gd name="T82" fmla="*/ 681 w 2831"/>
                  <a:gd name="T83" fmla="*/ 618 h 3472"/>
                  <a:gd name="T84" fmla="*/ 1588 w 2831"/>
                  <a:gd name="T85" fmla="*/ 597 h 3472"/>
                  <a:gd name="T86" fmla="*/ 1683 w 2831"/>
                  <a:gd name="T87" fmla="*/ 347 h 3472"/>
                  <a:gd name="T88" fmla="*/ 2201 w 2831"/>
                  <a:gd name="T89" fmla="*/ 438 h 3472"/>
                  <a:gd name="T90" fmla="*/ 2118 w 2831"/>
                  <a:gd name="T91" fmla="*/ 2037 h 3472"/>
                  <a:gd name="T92" fmla="*/ 1412 w 2831"/>
                  <a:gd name="T93" fmla="*/ 3005 h 3472"/>
                  <a:gd name="T94" fmla="*/ 47 w 2831"/>
                  <a:gd name="T95" fmla="*/ 3054 h 3472"/>
                  <a:gd name="T96" fmla="*/ 21 w 2831"/>
                  <a:gd name="T97" fmla="*/ 455 h 3472"/>
                  <a:gd name="T98" fmla="*/ 1118 w 2831"/>
                  <a:gd name="T99" fmla="*/ 99 h 3472"/>
                  <a:gd name="T100" fmla="*/ 1053 w 2831"/>
                  <a:gd name="T101" fmla="*/ 211 h 3472"/>
                  <a:gd name="T102" fmla="*/ 1182 w 2831"/>
                  <a:gd name="T103" fmla="*/ 211 h 3472"/>
                  <a:gd name="T104" fmla="*/ 1118 w 2831"/>
                  <a:gd name="T105" fmla="*/ 99 h 3472"/>
                  <a:gd name="T106" fmla="*/ 1268 w 2831"/>
                  <a:gd name="T107" fmla="*/ 85 h 3472"/>
                  <a:gd name="T108" fmla="*/ 1328 w 2831"/>
                  <a:gd name="T109" fmla="*/ 238 h 3472"/>
                  <a:gd name="T110" fmla="*/ 1564 w 2831"/>
                  <a:gd name="T111" fmla="*/ 312 h 3472"/>
                  <a:gd name="T112" fmla="*/ 1547 w 2831"/>
                  <a:gd name="T113" fmla="*/ 503 h 3472"/>
                  <a:gd name="T114" fmla="*/ 711 w 2831"/>
                  <a:gd name="T115" fmla="*/ 521 h 3472"/>
                  <a:gd name="T116" fmla="*/ 657 w 2831"/>
                  <a:gd name="T117" fmla="*/ 338 h 3472"/>
                  <a:gd name="T118" fmla="*/ 889 w 2831"/>
                  <a:gd name="T119" fmla="*/ 245 h 3472"/>
                  <a:gd name="T120" fmla="*/ 954 w 2831"/>
                  <a:gd name="T121" fmla="*/ 112 h 3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831" h="3472">
                    <a:moveTo>
                      <a:pt x="2538" y="2529"/>
                    </a:moveTo>
                    <a:lnTo>
                      <a:pt x="2517" y="2531"/>
                    </a:lnTo>
                    <a:lnTo>
                      <a:pt x="2496" y="2537"/>
                    </a:lnTo>
                    <a:lnTo>
                      <a:pt x="2476" y="2547"/>
                    </a:lnTo>
                    <a:lnTo>
                      <a:pt x="2459" y="2563"/>
                    </a:lnTo>
                    <a:lnTo>
                      <a:pt x="2124" y="2939"/>
                    </a:lnTo>
                    <a:lnTo>
                      <a:pt x="1950" y="2800"/>
                    </a:lnTo>
                    <a:lnTo>
                      <a:pt x="1930" y="2787"/>
                    </a:lnTo>
                    <a:lnTo>
                      <a:pt x="1909" y="2780"/>
                    </a:lnTo>
                    <a:lnTo>
                      <a:pt x="1888" y="2778"/>
                    </a:lnTo>
                    <a:lnTo>
                      <a:pt x="1866" y="2780"/>
                    </a:lnTo>
                    <a:lnTo>
                      <a:pt x="1845" y="2787"/>
                    </a:lnTo>
                    <a:lnTo>
                      <a:pt x="1826" y="2799"/>
                    </a:lnTo>
                    <a:lnTo>
                      <a:pt x="1810" y="2814"/>
                    </a:lnTo>
                    <a:lnTo>
                      <a:pt x="1797" y="2834"/>
                    </a:lnTo>
                    <a:lnTo>
                      <a:pt x="1791" y="2855"/>
                    </a:lnTo>
                    <a:lnTo>
                      <a:pt x="1788" y="2876"/>
                    </a:lnTo>
                    <a:lnTo>
                      <a:pt x="1791" y="2899"/>
                    </a:lnTo>
                    <a:lnTo>
                      <a:pt x="1797" y="2920"/>
                    </a:lnTo>
                    <a:lnTo>
                      <a:pt x="1809" y="2938"/>
                    </a:lnTo>
                    <a:lnTo>
                      <a:pt x="1826" y="2954"/>
                    </a:lnTo>
                    <a:lnTo>
                      <a:pt x="2073" y="3152"/>
                    </a:lnTo>
                    <a:lnTo>
                      <a:pt x="2093" y="3165"/>
                    </a:lnTo>
                    <a:lnTo>
                      <a:pt x="2114" y="3172"/>
                    </a:lnTo>
                    <a:lnTo>
                      <a:pt x="2135" y="3174"/>
                    </a:lnTo>
                    <a:lnTo>
                      <a:pt x="2156" y="3172"/>
                    </a:lnTo>
                    <a:lnTo>
                      <a:pt x="2175" y="3166"/>
                    </a:lnTo>
                    <a:lnTo>
                      <a:pt x="2194" y="3155"/>
                    </a:lnTo>
                    <a:lnTo>
                      <a:pt x="2210" y="3142"/>
                    </a:lnTo>
                    <a:lnTo>
                      <a:pt x="2607" y="2694"/>
                    </a:lnTo>
                    <a:lnTo>
                      <a:pt x="2620" y="2676"/>
                    </a:lnTo>
                    <a:lnTo>
                      <a:pt x="2628" y="2656"/>
                    </a:lnTo>
                    <a:lnTo>
                      <a:pt x="2633" y="2633"/>
                    </a:lnTo>
                    <a:lnTo>
                      <a:pt x="2631" y="2612"/>
                    </a:lnTo>
                    <a:lnTo>
                      <a:pt x="2625" y="2591"/>
                    </a:lnTo>
                    <a:lnTo>
                      <a:pt x="2615" y="2571"/>
                    </a:lnTo>
                    <a:lnTo>
                      <a:pt x="2599" y="2555"/>
                    </a:lnTo>
                    <a:lnTo>
                      <a:pt x="2580" y="2542"/>
                    </a:lnTo>
                    <a:lnTo>
                      <a:pt x="2560" y="2534"/>
                    </a:lnTo>
                    <a:lnTo>
                      <a:pt x="2538" y="2529"/>
                    </a:lnTo>
                    <a:close/>
                    <a:moveTo>
                      <a:pt x="944" y="2430"/>
                    </a:moveTo>
                    <a:lnTo>
                      <a:pt x="1391" y="2430"/>
                    </a:lnTo>
                    <a:lnTo>
                      <a:pt x="1406" y="2433"/>
                    </a:lnTo>
                    <a:lnTo>
                      <a:pt x="1420" y="2440"/>
                    </a:lnTo>
                    <a:lnTo>
                      <a:pt x="1431" y="2450"/>
                    </a:lnTo>
                    <a:lnTo>
                      <a:pt x="1438" y="2464"/>
                    </a:lnTo>
                    <a:lnTo>
                      <a:pt x="1440" y="2480"/>
                    </a:lnTo>
                    <a:lnTo>
                      <a:pt x="1440" y="2529"/>
                    </a:lnTo>
                    <a:lnTo>
                      <a:pt x="1438" y="2545"/>
                    </a:lnTo>
                    <a:lnTo>
                      <a:pt x="1431" y="2559"/>
                    </a:lnTo>
                    <a:lnTo>
                      <a:pt x="1420" y="2569"/>
                    </a:lnTo>
                    <a:lnTo>
                      <a:pt x="1406" y="2577"/>
                    </a:lnTo>
                    <a:lnTo>
                      <a:pt x="1391" y="2579"/>
                    </a:lnTo>
                    <a:lnTo>
                      <a:pt x="944" y="2579"/>
                    </a:lnTo>
                    <a:lnTo>
                      <a:pt x="928" y="2577"/>
                    </a:lnTo>
                    <a:lnTo>
                      <a:pt x="914" y="2569"/>
                    </a:lnTo>
                    <a:lnTo>
                      <a:pt x="904" y="2559"/>
                    </a:lnTo>
                    <a:lnTo>
                      <a:pt x="896" y="2545"/>
                    </a:lnTo>
                    <a:lnTo>
                      <a:pt x="894" y="2529"/>
                    </a:lnTo>
                    <a:lnTo>
                      <a:pt x="894" y="2480"/>
                    </a:lnTo>
                    <a:lnTo>
                      <a:pt x="896" y="2464"/>
                    </a:lnTo>
                    <a:lnTo>
                      <a:pt x="904" y="2450"/>
                    </a:lnTo>
                    <a:lnTo>
                      <a:pt x="914" y="2440"/>
                    </a:lnTo>
                    <a:lnTo>
                      <a:pt x="928" y="2433"/>
                    </a:lnTo>
                    <a:lnTo>
                      <a:pt x="944" y="2430"/>
                    </a:lnTo>
                    <a:close/>
                    <a:moveTo>
                      <a:pt x="769" y="2319"/>
                    </a:moveTo>
                    <a:lnTo>
                      <a:pt x="783" y="2322"/>
                    </a:lnTo>
                    <a:lnTo>
                      <a:pt x="795" y="2330"/>
                    </a:lnTo>
                    <a:lnTo>
                      <a:pt x="805" y="2341"/>
                    </a:lnTo>
                    <a:lnTo>
                      <a:pt x="810" y="2355"/>
                    </a:lnTo>
                    <a:lnTo>
                      <a:pt x="810" y="2368"/>
                    </a:lnTo>
                    <a:lnTo>
                      <a:pt x="807" y="2382"/>
                    </a:lnTo>
                    <a:lnTo>
                      <a:pt x="800" y="2395"/>
                    </a:lnTo>
                    <a:lnTo>
                      <a:pt x="616" y="2600"/>
                    </a:lnTo>
                    <a:lnTo>
                      <a:pt x="606" y="2608"/>
                    </a:lnTo>
                    <a:lnTo>
                      <a:pt x="594" y="2613"/>
                    </a:lnTo>
                    <a:lnTo>
                      <a:pt x="581" y="2616"/>
                    </a:lnTo>
                    <a:lnTo>
                      <a:pt x="567" y="2612"/>
                    </a:lnTo>
                    <a:lnTo>
                      <a:pt x="553" y="2605"/>
                    </a:lnTo>
                    <a:lnTo>
                      <a:pt x="439" y="2514"/>
                    </a:lnTo>
                    <a:lnTo>
                      <a:pt x="430" y="2503"/>
                    </a:lnTo>
                    <a:lnTo>
                      <a:pt x="423" y="2490"/>
                    </a:lnTo>
                    <a:lnTo>
                      <a:pt x="422" y="2477"/>
                    </a:lnTo>
                    <a:lnTo>
                      <a:pt x="425" y="2463"/>
                    </a:lnTo>
                    <a:lnTo>
                      <a:pt x="432" y="2449"/>
                    </a:lnTo>
                    <a:lnTo>
                      <a:pt x="442" y="2440"/>
                    </a:lnTo>
                    <a:lnTo>
                      <a:pt x="456" y="2435"/>
                    </a:lnTo>
                    <a:lnTo>
                      <a:pt x="470" y="2433"/>
                    </a:lnTo>
                    <a:lnTo>
                      <a:pt x="484" y="2436"/>
                    </a:lnTo>
                    <a:lnTo>
                      <a:pt x="496" y="2443"/>
                    </a:lnTo>
                    <a:lnTo>
                      <a:pt x="576" y="2507"/>
                    </a:lnTo>
                    <a:lnTo>
                      <a:pt x="731" y="2334"/>
                    </a:lnTo>
                    <a:lnTo>
                      <a:pt x="742" y="2324"/>
                    </a:lnTo>
                    <a:lnTo>
                      <a:pt x="755" y="2320"/>
                    </a:lnTo>
                    <a:lnTo>
                      <a:pt x="769" y="2319"/>
                    </a:lnTo>
                    <a:close/>
                    <a:moveTo>
                      <a:pt x="2186" y="2182"/>
                    </a:moveTo>
                    <a:lnTo>
                      <a:pt x="2251" y="2185"/>
                    </a:lnTo>
                    <a:lnTo>
                      <a:pt x="2316" y="2196"/>
                    </a:lnTo>
                    <a:lnTo>
                      <a:pt x="2378" y="2212"/>
                    </a:lnTo>
                    <a:lnTo>
                      <a:pt x="2437" y="2233"/>
                    </a:lnTo>
                    <a:lnTo>
                      <a:pt x="2494" y="2260"/>
                    </a:lnTo>
                    <a:lnTo>
                      <a:pt x="2546" y="2293"/>
                    </a:lnTo>
                    <a:lnTo>
                      <a:pt x="2596" y="2329"/>
                    </a:lnTo>
                    <a:lnTo>
                      <a:pt x="2642" y="2371"/>
                    </a:lnTo>
                    <a:lnTo>
                      <a:pt x="2683" y="2417"/>
                    </a:lnTo>
                    <a:lnTo>
                      <a:pt x="2721" y="2466"/>
                    </a:lnTo>
                    <a:lnTo>
                      <a:pt x="2753" y="2520"/>
                    </a:lnTo>
                    <a:lnTo>
                      <a:pt x="2780" y="2577"/>
                    </a:lnTo>
                    <a:lnTo>
                      <a:pt x="2802" y="2636"/>
                    </a:lnTo>
                    <a:lnTo>
                      <a:pt x="2818" y="2698"/>
                    </a:lnTo>
                    <a:lnTo>
                      <a:pt x="2828" y="2761"/>
                    </a:lnTo>
                    <a:lnTo>
                      <a:pt x="2831" y="2827"/>
                    </a:lnTo>
                    <a:lnTo>
                      <a:pt x="2828" y="2893"/>
                    </a:lnTo>
                    <a:lnTo>
                      <a:pt x="2818" y="2958"/>
                    </a:lnTo>
                    <a:lnTo>
                      <a:pt x="2802" y="3019"/>
                    </a:lnTo>
                    <a:lnTo>
                      <a:pt x="2780" y="3079"/>
                    </a:lnTo>
                    <a:lnTo>
                      <a:pt x="2753" y="3134"/>
                    </a:lnTo>
                    <a:lnTo>
                      <a:pt x="2721" y="3188"/>
                    </a:lnTo>
                    <a:lnTo>
                      <a:pt x="2683" y="3237"/>
                    </a:lnTo>
                    <a:lnTo>
                      <a:pt x="2642" y="3283"/>
                    </a:lnTo>
                    <a:lnTo>
                      <a:pt x="2596" y="3325"/>
                    </a:lnTo>
                    <a:lnTo>
                      <a:pt x="2546" y="3362"/>
                    </a:lnTo>
                    <a:lnTo>
                      <a:pt x="2494" y="3394"/>
                    </a:lnTo>
                    <a:lnTo>
                      <a:pt x="2437" y="3421"/>
                    </a:lnTo>
                    <a:lnTo>
                      <a:pt x="2378" y="3443"/>
                    </a:lnTo>
                    <a:lnTo>
                      <a:pt x="2316" y="3459"/>
                    </a:lnTo>
                    <a:lnTo>
                      <a:pt x="2251" y="3469"/>
                    </a:lnTo>
                    <a:lnTo>
                      <a:pt x="2186" y="3472"/>
                    </a:lnTo>
                    <a:lnTo>
                      <a:pt x="2120" y="3469"/>
                    </a:lnTo>
                    <a:lnTo>
                      <a:pt x="2055" y="3459"/>
                    </a:lnTo>
                    <a:lnTo>
                      <a:pt x="1993" y="3443"/>
                    </a:lnTo>
                    <a:lnTo>
                      <a:pt x="1934" y="3421"/>
                    </a:lnTo>
                    <a:lnTo>
                      <a:pt x="1877" y="3394"/>
                    </a:lnTo>
                    <a:lnTo>
                      <a:pt x="1825" y="3362"/>
                    </a:lnTo>
                    <a:lnTo>
                      <a:pt x="1775" y="3325"/>
                    </a:lnTo>
                    <a:lnTo>
                      <a:pt x="1729" y="3283"/>
                    </a:lnTo>
                    <a:lnTo>
                      <a:pt x="1688" y="3237"/>
                    </a:lnTo>
                    <a:lnTo>
                      <a:pt x="1650" y="3188"/>
                    </a:lnTo>
                    <a:lnTo>
                      <a:pt x="1618" y="3134"/>
                    </a:lnTo>
                    <a:lnTo>
                      <a:pt x="1591" y="3079"/>
                    </a:lnTo>
                    <a:lnTo>
                      <a:pt x="1569" y="3019"/>
                    </a:lnTo>
                    <a:lnTo>
                      <a:pt x="1553" y="2958"/>
                    </a:lnTo>
                    <a:lnTo>
                      <a:pt x="1543" y="2893"/>
                    </a:lnTo>
                    <a:lnTo>
                      <a:pt x="1540" y="2827"/>
                    </a:lnTo>
                    <a:lnTo>
                      <a:pt x="1543" y="2761"/>
                    </a:lnTo>
                    <a:lnTo>
                      <a:pt x="1553" y="2698"/>
                    </a:lnTo>
                    <a:lnTo>
                      <a:pt x="1569" y="2636"/>
                    </a:lnTo>
                    <a:lnTo>
                      <a:pt x="1591" y="2577"/>
                    </a:lnTo>
                    <a:lnTo>
                      <a:pt x="1618" y="2520"/>
                    </a:lnTo>
                    <a:lnTo>
                      <a:pt x="1650" y="2466"/>
                    </a:lnTo>
                    <a:lnTo>
                      <a:pt x="1688" y="2417"/>
                    </a:lnTo>
                    <a:lnTo>
                      <a:pt x="1729" y="2371"/>
                    </a:lnTo>
                    <a:lnTo>
                      <a:pt x="1775" y="2329"/>
                    </a:lnTo>
                    <a:lnTo>
                      <a:pt x="1825" y="2293"/>
                    </a:lnTo>
                    <a:lnTo>
                      <a:pt x="1877" y="2260"/>
                    </a:lnTo>
                    <a:lnTo>
                      <a:pt x="1934" y="2233"/>
                    </a:lnTo>
                    <a:lnTo>
                      <a:pt x="1993" y="2212"/>
                    </a:lnTo>
                    <a:lnTo>
                      <a:pt x="2055" y="2196"/>
                    </a:lnTo>
                    <a:lnTo>
                      <a:pt x="2120" y="2185"/>
                    </a:lnTo>
                    <a:lnTo>
                      <a:pt x="2186" y="2182"/>
                    </a:lnTo>
                    <a:close/>
                    <a:moveTo>
                      <a:pt x="944" y="1984"/>
                    </a:moveTo>
                    <a:lnTo>
                      <a:pt x="1491" y="1984"/>
                    </a:lnTo>
                    <a:lnTo>
                      <a:pt x="1505" y="1986"/>
                    </a:lnTo>
                    <a:lnTo>
                      <a:pt x="1519" y="1994"/>
                    </a:lnTo>
                    <a:lnTo>
                      <a:pt x="1531" y="2004"/>
                    </a:lnTo>
                    <a:lnTo>
                      <a:pt x="1537" y="2018"/>
                    </a:lnTo>
                    <a:lnTo>
                      <a:pt x="1540" y="2034"/>
                    </a:lnTo>
                    <a:lnTo>
                      <a:pt x="1540" y="2083"/>
                    </a:lnTo>
                    <a:lnTo>
                      <a:pt x="1537" y="2099"/>
                    </a:lnTo>
                    <a:lnTo>
                      <a:pt x="1531" y="2113"/>
                    </a:lnTo>
                    <a:lnTo>
                      <a:pt x="1519" y="2123"/>
                    </a:lnTo>
                    <a:lnTo>
                      <a:pt x="1505" y="2131"/>
                    </a:lnTo>
                    <a:lnTo>
                      <a:pt x="1491" y="2133"/>
                    </a:lnTo>
                    <a:lnTo>
                      <a:pt x="944" y="2133"/>
                    </a:lnTo>
                    <a:lnTo>
                      <a:pt x="928" y="2131"/>
                    </a:lnTo>
                    <a:lnTo>
                      <a:pt x="914" y="2123"/>
                    </a:lnTo>
                    <a:lnTo>
                      <a:pt x="904" y="2113"/>
                    </a:lnTo>
                    <a:lnTo>
                      <a:pt x="896" y="2099"/>
                    </a:lnTo>
                    <a:lnTo>
                      <a:pt x="894" y="2083"/>
                    </a:lnTo>
                    <a:lnTo>
                      <a:pt x="894" y="2034"/>
                    </a:lnTo>
                    <a:lnTo>
                      <a:pt x="896" y="2018"/>
                    </a:lnTo>
                    <a:lnTo>
                      <a:pt x="904" y="2004"/>
                    </a:lnTo>
                    <a:lnTo>
                      <a:pt x="914" y="1994"/>
                    </a:lnTo>
                    <a:lnTo>
                      <a:pt x="928" y="1986"/>
                    </a:lnTo>
                    <a:lnTo>
                      <a:pt x="944" y="1984"/>
                    </a:lnTo>
                    <a:close/>
                    <a:moveTo>
                      <a:pt x="769" y="1894"/>
                    </a:moveTo>
                    <a:lnTo>
                      <a:pt x="783" y="1897"/>
                    </a:lnTo>
                    <a:lnTo>
                      <a:pt x="795" y="1905"/>
                    </a:lnTo>
                    <a:lnTo>
                      <a:pt x="805" y="1916"/>
                    </a:lnTo>
                    <a:lnTo>
                      <a:pt x="810" y="1930"/>
                    </a:lnTo>
                    <a:lnTo>
                      <a:pt x="810" y="1943"/>
                    </a:lnTo>
                    <a:lnTo>
                      <a:pt x="807" y="1957"/>
                    </a:lnTo>
                    <a:lnTo>
                      <a:pt x="800" y="1970"/>
                    </a:lnTo>
                    <a:lnTo>
                      <a:pt x="616" y="2175"/>
                    </a:lnTo>
                    <a:lnTo>
                      <a:pt x="606" y="2183"/>
                    </a:lnTo>
                    <a:lnTo>
                      <a:pt x="594" y="2188"/>
                    </a:lnTo>
                    <a:lnTo>
                      <a:pt x="581" y="2191"/>
                    </a:lnTo>
                    <a:lnTo>
                      <a:pt x="567" y="2187"/>
                    </a:lnTo>
                    <a:lnTo>
                      <a:pt x="553" y="2180"/>
                    </a:lnTo>
                    <a:lnTo>
                      <a:pt x="439" y="2088"/>
                    </a:lnTo>
                    <a:lnTo>
                      <a:pt x="430" y="2078"/>
                    </a:lnTo>
                    <a:lnTo>
                      <a:pt x="423" y="2065"/>
                    </a:lnTo>
                    <a:lnTo>
                      <a:pt x="422" y="2052"/>
                    </a:lnTo>
                    <a:lnTo>
                      <a:pt x="425" y="2038"/>
                    </a:lnTo>
                    <a:lnTo>
                      <a:pt x="432" y="2024"/>
                    </a:lnTo>
                    <a:lnTo>
                      <a:pt x="442" y="2015"/>
                    </a:lnTo>
                    <a:lnTo>
                      <a:pt x="456" y="2010"/>
                    </a:lnTo>
                    <a:lnTo>
                      <a:pt x="470" y="2007"/>
                    </a:lnTo>
                    <a:lnTo>
                      <a:pt x="484" y="2011"/>
                    </a:lnTo>
                    <a:lnTo>
                      <a:pt x="496" y="2018"/>
                    </a:lnTo>
                    <a:lnTo>
                      <a:pt x="576" y="2082"/>
                    </a:lnTo>
                    <a:lnTo>
                      <a:pt x="731" y="1909"/>
                    </a:lnTo>
                    <a:lnTo>
                      <a:pt x="742" y="1899"/>
                    </a:lnTo>
                    <a:lnTo>
                      <a:pt x="755" y="1895"/>
                    </a:lnTo>
                    <a:lnTo>
                      <a:pt x="769" y="1894"/>
                    </a:lnTo>
                    <a:close/>
                    <a:moveTo>
                      <a:pt x="944" y="1588"/>
                    </a:moveTo>
                    <a:lnTo>
                      <a:pt x="1738" y="1588"/>
                    </a:lnTo>
                    <a:lnTo>
                      <a:pt x="1754" y="1590"/>
                    </a:lnTo>
                    <a:lnTo>
                      <a:pt x="1768" y="1597"/>
                    </a:lnTo>
                    <a:lnTo>
                      <a:pt x="1778" y="1608"/>
                    </a:lnTo>
                    <a:lnTo>
                      <a:pt x="1786" y="1621"/>
                    </a:lnTo>
                    <a:lnTo>
                      <a:pt x="1788" y="1637"/>
                    </a:lnTo>
                    <a:lnTo>
                      <a:pt x="1788" y="1687"/>
                    </a:lnTo>
                    <a:lnTo>
                      <a:pt x="1786" y="1702"/>
                    </a:lnTo>
                    <a:lnTo>
                      <a:pt x="1778" y="1716"/>
                    </a:lnTo>
                    <a:lnTo>
                      <a:pt x="1768" y="1727"/>
                    </a:lnTo>
                    <a:lnTo>
                      <a:pt x="1754" y="1734"/>
                    </a:lnTo>
                    <a:lnTo>
                      <a:pt x="1738" y="1736"/>
                    </a:lnTo>
                    <a:lnTo>
                      <a:pt x="944" y="1736"/>
                    </a:lnTo>
                    <a:lnTo>
                      <a:pt x="928" y="1734"/>
                    </a:lnTo>
                    <a:lnTo>
                      <a:pt x="914" y="1727"/>
                    </a:lnTo>
                    <a:lnTo>
                      <a:pt x="904" y="1716"/>
                    </a:lnTo>
                    <a:lnTo>
                      <a:pt x="896" y="1702"/>
                    </a:lnTo>
                    <a:lnTo>
                      <a:pt x="894" y="1687"/>
                    </a:lnTo>
                    <a:lnTo>
                      <a:pt x="894" y="1637"/>
                    </a:lnTo>
                    <a:lnTo>
                      <a:pt x="896" y="1621"/>
                    </a:lnTo>
                    <a:lnTo>
                      <a:pt x="904" y="1608"/>
                    </a:lnTo>
                    <a:lnTo>
                      <a:pt x="914" y="1597"/>
                    </a:lnTo>
                    <a:lnTo>
                      <a:pt x="928" y="1590"/>
                    </a:lnTo>
                    <a:lnTo>
                      <a:pt x="944" y="1588"/>
                    </a:lnTo>
                    <a:close/>
                    <a:moveTo>
                      <a:pt x="769" y="1472"/>
                    </a:moveTo>
                    <a:lnTo>
                      <a:pt x="783" y="1475"/>
                    </a:lnTo>
                    <a:lnTo>
                      <a:pt x="795" y="1483"/>
                    </a:lnTo>
                    <a:lnTo>
                      <a:pt x="805" y="1494"/>
                    </a:lnTo>
                    <a:lnTo>
                      <a:pt x="810" y="1508"/>
                    </a:lnTo>
                    <a:lnTo>
                      <a:pt x="810" y="1521"/>
                    </a:lnTo>
                    <a:lnTo>
                      <a:pt x="807" y="1535"/>
                    </a:lnTo>
                    <a:lnTo>
                      <a:pt x="800" y="1548"/>
                    </a:lnTo>
                    <a:lnTo>
                      <a:pt x="616" y="1753"/>
                    </a:lnTo>
                    <a:lnTo>
                      <a:pt x="606" y="1761"/>
                    </a:lnTo>
                    <a:lnTo>
                      <a:pt x="594" y="1767"/>
                    </a:lnTo>
                    <a:lnTo>
                      <a:pt x="581" y="1769"/>
                    </a:lnTo>
                    <a:lnTo>
                      <a:pt x="567" y="1765"/>
                    </a:lnTo>
                    <a:lnTo>
                      <a:pt x="553" y="1758"/>
                    </a:lnTo>
                    <a:lnTo>
                      <a:pt x="439" y="1667"/>
                    </a:lnTo>
                    <a:lnTo>
                      <a:pt x="430" y="1656"/>
                    </a:lnTo>
                    <a:lnTo>
                      <a:pt x="423" y="1643"/>
                    </a:lnTo>
                    <a:lnTo>
                      <a:pt x="422" y="1630"/>
                    </a:lnTo>
                    <a:lnTo>
                      <a:pt x="425" y="1615"/>
                    </a:lnTo>
                    <a:lnTo>
                      <a:pt x="432" y="1602"/>
                    </a:lnTo>
                    <a:lnTo>
                      <a:pt x="442" y="1593"/>
                    </a:lnTo>
                    <a:lnTo>
                      <a:pt x="456" y="1588"/>
                    </a:lnTo>
                    <a:lnTo>
                      <a:pt x="470" y="1586"/>
                    </a:lnTo>
                    <a:lnTo>
                      <a:pt x="484" y="1589"/>
                    </a:lnTo>
                    <a:lnTo>
                      <a:pt x="496" y="1596"/>
                    </a:lnTo>
                    <a:lnTo>
                      <a:pt x="576" y="1660"/>
                    </a:lnTo>
                    <a:lnTo>
                      <a:pt x="731" y="1487"/>
                    </a:lnTo>
                    <a:lnTo>
                      <a:pt x="742" y="1477"/>
                    </a:lnTo>
                    <a:lnTo>
                      <a:pt x="755" y="1473"/>
                    </a:lnTo>
                    <a:lnTo>
                      <a:pt x="769" y="1472"/>
                    </a:lnTo>
                    <a:close/>
                    <a:moveTo>
                      <a:pt x="944" y="1140"/>
                    </a:moveTo>
                    <a:lnTo>
                      <a:pt x="1738" y="1140"/>
                    </a:lnTo>
                    <a:lnTo>
                      <a:pt x="1754" y="1144"/>
                    </a:lnTo>
                    <a:lnTo>
                      <a:pt x="1768" y="1150"/>
                    </a:lnTo>
                    <a:lnTo>
                      <a:pt x="1778" y="1162"/>
                    </a:lnTo>
                    <a:lnTo>
                      <a:pt x="1786" y="1175"/>
                    </a:lnTo>
                    <a:lnTo>
                      <a:pt x="1788" y="1190"/>
                    </a:lnTo>
                    <a:lnTo>
                      <a:pt x="1788" y="1240"/>
                    </a:lnTo>
                    <a:lnTo>
                      <a:pt x="1786" y="1255"/>
                    </a:lnTo>
                    <a:lnTo>
                      <a:pt x="1778" y="1269"/>
                    </a:lnTo>
                    <a:lnTo>
                      <a:pt x="1768" y="1280"/>
                    </a:lnTo>
                    <a:lnTo>
                      <a:pt x="1754" y="1287"/>
                    </a:lnTo>
                    <a:lnTo>
                      <a:pt x="1738" y="1290"/>
                    </a:lnTo>
                    <a:lnTo>
                      <a:pt x="944" y="1290"/>
                    </a:lnTo>
                    <a:lnTo>
                      <a:pt x="928" y="1287"/>
                    </a:lnTo>
                    <a:lnTo>
                      <a:pt x="914" y="1280"/>
                    </a:lnTo>
                    <a:lnTo>
                      <a:pt x="904" y="1269"/>
                    </a:lnTo>
                    <a:lnTo>
                      <a:pt x="896" y="1255"/>
                    </a:lnTo>
                    <a:lnTo>
                      <a:pt x="894" y="1240"/>
                    </a:lnTo>
                    <a:lnTo>
                      <a:pt x="894" y="1190"/>
                    </a:lnTo>
                    <a:lnTo>
                      <a:pt x="896" y="1175"/>
                    </a:lnTo>
                    <a:lnTo>
                      <a:pt x="904" y="1162"/>
                    </a:lnTo>
                    <a:lnTo>
                      <a:pt x="914" y="1150"/>
                    </a:lnTo>
                    <a:lnTo>
                      <a:pt x="928" y="1144"/>
                    </a:lnTo>
                    <a:lnTo>
                      <a:pt x="944" y="1140"/>
                    </a:lnTo>
                    <a:close/>
                    <a:moveTo>
                      <a:pt x="769" y="1030"/>
                    </a:moveTo>
                    <a:lnTo>
                      <a:pt x="783" y="1034"/>
                    </a:lnTo>
                    <a:lnTo>
                      <a:pt x="795" y="1042"/>
                    </a:lnTo>
                    <a:lnTo>
                      <a:pt x="805" y="1053"/>
                    </a:lnTo>
                    <a:lnTo>
                      <a:pt x="810" y="1066"/>
                    </a:lnTo>
                    <a:lnTo>
                      <a:pt x="810" y="1081"/>
                    </a:lnTo>
                    <a:lnTo>
                      <a:pt x="807" y="1094"/>
                    </a:lnTo>
                    <a:lnTo>
                      <a:pt x="800" y="1106"/>
                    </a:lnTo>
                    <a:lnTo>
                      <a:pt x="616" y="1312"/>
                    </a:lnTo>
                    <a:lnTo>
                      <a:pt x="606" y="1320"/>
                    </a:lnTo>
                    <a:lnTo>
                      <a:pt x="594" y="1326"/>
                    </a:lnTo>
                    <a:lnTo>
                      <a:pt x="581" y="1327"/>
                    </a:lnTo>
                    <a:lnTo>
                      <a:pt x="567" y="1325"/>
                    </a:lnTo>
                    <a:lnTo>
                      <a:pt x="553" y="1317"/>
                    </a:lnTo>
                    <a:lnTo>
                      <a:pt x="439" y="1226"/>
                    </a:lnTo>
                    <a:lnTo>
                      <a:pt x="430" y="1215"/>
                    </a:lnTo>
                    <a:lnTo>
                      <a:pt x="423" y="1202"/>
                    </a:lnTo>
                    <a:lnTo>
                      <a:pt x="422" y="1188"/>
                    </a:lnTo>
                    <a:lnTo>
                      <a:pt x="425" y="1174"/>
                    </a:lnTo>
                    <a:lnTo>
                      <a:pt x="432" y="1162"/>
                    </a:lnTo>
                    <a:lnTo>
                      <a:pt x="442" y="1152"/>
                    </a:lnTo>
                    <a:lnTo>
                      <a:pt x="456" y="1146"/>
                    </a:lnTo>
                    <a:lnTo>
                      <a:pt x="470" y="1145"/>
                    </a:lnTo>
                    <a:lnTo>
                      <a:pt x="484" y="1147"/>
                    </a:lnTo>
                    <a:lnTo>
                      <a:pt x="496" y="1154"/>
                    </a:lnTo>
                    <a:lnTo>
                      <a:pt x="576" y="1218"/>
                    </a:lnTo>
                    <a:lnTo>
                      <a:pt x="731" y="1046"/>
                    </a:lnTo>
                    <a:lnTo>
                      <a:pt x="742" y="1036"/>
                    </a:lnTo>
                    <a:lnTo>
                      <a:pt x="755" y="1031"/>
                    </a:lnTo>
                    <a:lnTo>
                      <a:pt x="769" y="1030"/>
                    </a:lnTo>
                    <a:close/>
                    <a:moveTo>
                      <a:pt x="150" y="347"/>
                    </a:moveTo>
                    <a:lnTo>
                      <a:pt x="552" y="347"/>
                    </a:lnTo>
                    <a:lnTo>
                      <a:pt x="548" y="372"/>
                    </a:lnTo>
                    <a:lnTo>
                      <a:pt x="547" y="399"/>
                    </a:lnTo>
                    <a:lnTo>
                      <a:pt x="550" y="439"/>
                    </a:lnTo>
                    <a:lnTo>
                      <a:pt x="559" y="477"/>
                    </a:lnTo>
                    <a:lnTo>
                      <a:pt x="574" y="511"/>
                    </a:lnTo>
                    <a:lnTo>
                      <a:pt x="594" y="544"/>
                    </a:lnTo>
                    <a:lnTo>
                      <a:pt x="618" y="572"/>
                    </a:lnTo>
                    <a:lnTo>
                      <a:pt x="648" y="598"/>
                    </a:lnTo>
                    <a:lnTo>
                      <a:pt x="681" y="618"/>
                    </a:lnTo>
                    <a:lnTo>
                      <a:pt x="715" y="632"/>
                    </a:lnTo>
                    <a:lnTo>
                      <a:pt x="753" y="642"/>
                    </a:lnTo>
                    <a:lnTo>
                      <a:pt x="793" y="645"/>
                    </a:lnTo>
                    <a:lnTo>
                      <a:pt x="1442" y="645"/>
                    </a:lnTo>
                    <a:lnTo>
                      <a:pt x="1482" y="642"/>
                    </a:lnTo>
                    <a:lnTo>
                      <a:pt x="1520" y="632"/>
                    </a:lnTo>
                    <a:lnTo>
                      <a:pt x="1555" y="618"/>
                    </a:lnTo>
                    <a:lnTo>
                      <a:pt x="1588" y="597"/>
                    </a:lnTo>
                    <a:lnTo>
                      <a:pt x="1616" y="572"/>
                    </a:lnTo>
                    <a:lnTo>
                      <a:pt x="1641" y="543"/>
                    </a:lnTo>
                    <a:lnTo>
                      <a:pt x="1661" y="510"/>
                    </a:lnTo>
                    <a:lnTo>
                      <a:pt x="1676" y="475"/>
                    </a:lnTo>
                    <a:lnTo>
                      <a:pt x="1686" y="436"/>
                    </a:lnTo>
                    <a:lnTo>
                      <a:pt x="1689" y="396"/>
                    </a:lnTo>
                    <a:lnTo>
                      <a:pt x="1688" y="371"/>
                    </a:lnTo>
                    <a:lnTo>
                      <a:pt x="1683" y="347"/>
                    </a:lnTo>
                    <a:lnTo>
                      <a:pt x="1987" y="347"/>
                    </a:lnTo>
                    <a:lnTo>
                      <a:pt x="2029" y="349"/>
                    </a:lnTo>
                    <a:lnTo>
                      <a:pt x="2067" y="356"/>
                    </a:lnTo>
                    <a:lnTo>
                      <a:pt x="2101" y="366"/>
                    </a:lnTo>
                    <a:lnTo>
                      <a:pt x="2132" y="379"/>
                    </a:lnTo>
                    <a:lnTo>
                      <a:pt x="2159" y="396"/>
                    </a:lnTo>
                    <a:lnTo>
                      <a:pt x="2182" y="416"/>
                    </a:lnTo>
                    <a:lnTo>
                      <a:pt x="2201" y="438"/>
                    </a:lnTo>
                    <a:lnTo>
                      <a:pt x="2215" y="462"/>
                    </a:lnTo>
                    <a:lnTo>
                      <a:pt x="2226" y="488"/>
                    </a:lnTo>
                    <a:lnTo>
                      <a:pt x="2233" y="517"/>
                    </a:lnTo>
                    <a:lnTo>
                      <a:pt x="2235" y="546"/>
                    </a:lnTo>
                    <a:lnTo>
                      <a:pt x="2235" y="2036"/>
                    </a:lnTo>
                    <a:lnTo>
                      <a:pt x="2210" y="2035"/>
                    </a:lnTo>
                    <a:lnTo>
                      <a:pt x="2186" y="2034"/>
                    </a:lnTo>
                    <a:lnTo>
                      <a:pt x="2118" y="2037"/>
                    </a:lnTo>
                    <a:lnTo>
                      <a:pt x="2051" y="2045"/>
                    </a:lnTo>
                    <a:lnTo>
                      <a:pt x="1987" y="2060"/>
                    </a:lnTo>
                    <a:lnTo>
                      <a:pt x="1987" y="893"/>
                    </a:lnTo>
                    <a:lnTo>
                      <a:pt x="249" y="893"/>
                    </a:lnTo>
                    <a:lnTo>
                      <a:pt x="249" y="2876"/>
                    </a:lnTo>
                    <a:lnTo>
                      <a:pt x="1394" y="2876"/>
                    </a:lnTo>
                    <a:lnTo>
                      <a:pt x="1400" y="2942"/>
                    </a:lnTo>
                    <a:lnTo>
                      <a:pt x="1412" y="3005"/>
                    </a:lnTo>
                    <a:lnTo>
                      <a:pt x="1429" y="3066"/>
                    </a:lnTo>
                    <a:lnTo>
                      <a:pt x="1450" y="3125"/>
                    </a:lnTo>
                    <a:lnTo>
                      <a:pt x="199" y="3125"/>
                    </a:lnTo>
                    <a:lnTo>
                      <a:pt x="163" y="3122"/>
                    </a:lnTo>
                    <a:lnTo>
                      <a:pt x="130" y="3112"/>
                    </a:lnTo>
                    <a:lnTo>
                      <a:pt x="99" y="3097"/>
                    </a:lnTo>
                    <a:lnTo>
                      <a:pt x="71" y="3079"/>
                    </a:lnTo>
                    <a:lnTo>
                      <a:pt x="47" y="3054"/>
                    </a:lnTo>
                    <a:lnTo>
                      <a:pt x="27" y="3027"/>
                    </a:lnTo>
                    <a:lnTo>
                      <a:pt x="13" y="2995"/>
                    </a:lnTo>
                    <a:lnTo>
                      <a:pt x="3" y="2962"/>
                    </a:lnTo>
                    <a:lnTo>
                      <a:pt x="0" y="2926"/>
                    </a:lnTo>
                    <a:lnTo>
                      <a:pt x="0" y="546"/>
                    </a:lnTo>
                    <a:lnTo>
                      <a:pt x="3" y="513"/>
                    </a:lnTo>
                    <a:lnTo>
                      <a:pt x="9" y="483"/>
                    </a:lnTo>
                    <a:lnTo>
                      <a:pt x="21" y="455"/>
                    </a:lnTo>
                    <a:lnTo>
                      <a:pt x="36" y="428"/>
                    </a:lnTo>
                    <a:lnTo>
                      <a:pt x="53" y="405"/>
                    </a:lnTo>
                    <a:lnTo>
                      <a:pt x="71" y="385"/>
                    </a:lnTo>
                    <a:lnTo>
                      <a:pt x="91" y="369"/>
                    </a:lnTo>
                    <a:lnTo>
                      <a:pt x="111" y="358"/>
                    </a:lnTo>
                    <a:lnTo>
                      <a:pt x="131" y="349"/>
                    </a:lnTo>
                    <a:lnTo>
                      <a:pt x="150" y="347"/>
                    </a:lnTo>
                    <a:close/>
                    <a:moveTo>
                      <a:pt x="1118" y="99"/>
                    </a:moveTo>
                    <a:lnTo>
                      <a:pt x="1098" y="102"/>
                    </a:lnTo>
                    <a:lnTo>
                      <a:pt x="1080" y="109"/>
                    </a:lnTo>
                    <a:lnTo>
                      <a:pt x="1065" y="121"/>
                    </a:lnTo>
                    <a:lnTo>
                      <a:pt x="1053" y="136"/>
                    </a:lnTo>
                    <a:lnTo>
                      <a:pt x="1046" y="154"/>
                    </a:lnTo>
                    <a:lnTo>
                      <a:pt x="1043" y="174"/>
                    </a:lnTo>
                    <a:lnTo>
                      <a:pt x="1046" y="194"/>
                    </a:lnTo>
                    <a:lnTo>
                      <a:pt x="1053" y="211"/>
                    </a:lnTo>
                    <a:lnTo>
                      <a:pt x="1065" y="226"/>
                    </a:lnTo>
                    <a:lnTo>
                      <a:pt x="1080" y="238"/>
                    </a:lnTo>
                    <a:lnTo>
                      <a:pt x="1098" y="245"/>
                    </a:lnTo>
                    <a:lnTo>
                      <a:pt x="1118" y="248"/>
                    </a:lnTo>
                    <a:lnTo>
                      <a:pt x="1138" y="245"/>
                    </a:lnTo>
                    <a:lnTo>
                      <a:pt x="1156" y="238"/>
                    </a:lnTo>
                    <a:lnTo>
                      <a:pt x="1170" y="226"/>
                    </a:lnTo>
                    <a:lnTo>
                      <a:pt x="1182" y="211"/>
                    </a:lnTo>
                    <a:lnTo>
                      <a:pt x="1189" y="194"/>
                    </a:lnTo>
                    <a:lnTo>
                      <a:pt x="1193" y="174"/>
                    </a:lnTo>
                    <a:lnTo>
                      <a:pt x="1189" y="154"/>
                    </a:lnTo>
                    <a:lnTo>
                      <a:pt x="1182" y="136"/>
                    </a:lnTo>
                    <a:lnTo>
                      <a:pt x="1170" y="121"/>
                    </a:lnTo>
                    <a:lnTo>
                      <a:pt x="1156" y="109"/>
                    </a:lnTo>
                    <a:lnTo>
                      <a:pt x="1138" y="102"/>
                    </a:lnTo>
                    <a:lnTo>
                      <a:pt x="1118" y="99"/>
                    </a:lnTo>
                    <a:close/>
                    <a:moveTo>
                      <a:pt x="1116" y="0"/>
                    </a:moveTo>
                    <a:lnTo>
                      <a:pt x="1120" y="0"/>
                    </a:lnTo>
                    <a:lnTo>
                      <a:pt x="1150" y="3"/>
                    </a:lnTo>
                    <a:lnTo>
                      <a:pt x="1180" y="11"/>
                    </a:lnTo>
                    <a:lnTo>
                      <a:pt x="1206" y="23"/>
                    </a:lnTo>
                    <a:lnTo>
                      <a:pt x="1230" y="40"/>
                    </a:lnTo>
                    <a:lnTo>
                      <a:pt x="1252" y="61"/>
                    </a:lnTo>
                    <a:lnTo>
                      <a:pt x="1268" y="85"/>
                    </a:lnTo>
                    <a:lnTo>
                      <a:pt x="1281" y="112"/>
                    </a:lnTo>
                    <a:lnTo>
                      <a:pt x="1288" y="141"/>
                    </a:lnTo>
                    <a:lnTo>
                      <a:pt x="1292" y="171"/>
                    </a:lnTo>
                    <a:lnTo>
                      <a:pt x="1292" y="174"/>
                    </a:lnTo>
                    <a:lnTo>
                      <a:pt x="1294" y="194"/>
                    </a:lnTo>
                    <a:lnTo>
                      <a:pt x="1302" y="211"/>
                    </a:lnTo>
                    <a:lnTo>
                      <a:pt x="1314" y="226"/>
                    </a:lnTo>
                    <a:lnTo>
                      <a:pt x="1328" y="238"/>
                    </a:lnTo>
                    <a:lnTo>
                      <a:pt x="1345" y="245"/>
                    </a:lnTo>
                    <a:lnTo>
                      <a:pt x="1365" y="248"/>
                    </a:lnTo>
                    <a:lnTo>
                      <a:pt x="1442" y="248"/>
                    </a:lnTo>
                    <a:lnTo>
                      <a:pt x="1472" y="251"/>
                    </a:lnTo>
                    <a:lnTo>
                      <a:pt x="1499" y="260"/>
                    </a:lnTo>
                    <a:lnTo>
                      <a:pt x="1524" y="274"/>
                    </a:lnTo>
                    <a:lnTo>
                      <a:pt x="1547" y="291"/>
                    </a:lnTo>
                    <a:lnTo>
                      <a:pt x="1564" y="312"/>
                    </a:lnTo>
                    <a:lnTo>
                      <a:pt x="1578" y="338"/>
                    </a:lnTo>
                    <a:lnTo>
                      <a:pt x="1587" y="366"/>
                    </a:lnTo>
                    <a:lnTo>
                      <a:pt x="1590" y="396"/>
                    </a:lnTo>
                    <a:lnTo>
                      <a:pt x="1590" y="399"/>
                    </a:lnTo>
                    <a:lnTo>
                      <a:pt x="1587" y="428"/>
                    </a:lnTo>
                    <a:lnTo>
                      <a:pt x="1578" y="456"/>
                    </a:lnTo>
                    <a:lnTo>
                      <a:pt x="1564" y="481"/>
                    </a:lnTo>
                    <a:lnTo>
                      <a:pt x="1547" y="503"/>
                    </a:lnTo>
                    <a:lnTo>
                      <a:pt x="1524" y="521"/>
                    </a:lnTo>
                    <a:lnTo>
                      <a:pt x="1499" y="534"/>
                    </a:lnTo>
                    <a:lnTo>
                      <a:pt x="1472" y="543"/>
                    </a:lnTo>
                    <a:lnTo>
                      <a:pt x="1442" y="546"/>
                    </a:lnTo>
                    <a:lnTo>
                      <a:pt x="793" y="546"/>
                    </a:lnTo>
                    <a:lnTo>
                      <a:pt x="764" y="543"/>
                    </a:lnTo>
                    <a:lnTo>
                      <a:pt x="736" y="534"/>
                    </a:lnTo>
                    <a:lnTo>
                      <a:pt x="711" y="521"/>
                    </a:lnTo>
                    <a:lnTo>
                      <a:pt x="689" y="503"/>
                    </a:lnTo>
                    <a:lnTo>
                      <a:pt x="671" y="481"/>
                    </a:lnTo>
                    <a:lnTo>
                      <a:pt x="657" y="456"/>
                    </a:lnTo>
                    <a:lnTo>
                      <a:pt x="649" y="428"/>
                    </a:lnTo>
                    <a:lnTo>
                      <a:pt x="646" y="399"/>
                    </a:lnTo>
                    <a:lnTo>
                      <a:pt x="646" y="396"/>
                    </a:lnTo>
                    <a:lnTo>
                      <a:pt x="649" y="366"/>
                    </a:lnTo>
                    <a:lnTo>
                      <a:pt x="657" y="338"/>
                    </a:lnTo>
                    <a:lnTo>
                      <a:pt x="671" y="312"/>
                    </a:lnTo>
                    <a:lnTo>
                      <a:pt x="689" y="291"/>
                    </a:lnTo>
                    <a:lnTo>
                      <a:pt x="711" y="274"/>
                    </a:lnTo>
                    <a:lnTo>
                      <a:pt x="736" y="260"/>
                    </a:lnTo>
                    <a:lnTo>
                      <a:pt x="764" y="251"/>
                    </a:lnTo>
                    <a:lnTo>
                      <a:pt x="793" y="248"/>
                    </a:lnTo>
                    <a:lnTo>
                      <a:pt x="870" y="248"/>
                    </a:lnTo>
                    <a:lnTo>
                      <a:pt x="889" y="245"/>
                    </a:lnTo>
                    <a:lnTo>
                      <a:pt x="907" y="238"/>
                    </a:lnTo>
                    <a:lnTo>
                      <a:pt x="922" y="226"/>
                    </a:lnTo>
                    <a:lnTo>
                      <a:pt x="933" y="211"/>
                    </a:lnTo>
                    <a:lnTo>
                      <a:pt x="941" y="194"/>
                    </a:lnTo>
                    <a:lnTo>
                      <a:pt x="944" y="174"/>
                    </a:lnTo>
                    <a:lnTo>
                      <a:pt x="944" y="171"/>
                    </a:lnTo>
                    <a:lnTo>
                      <a:pt x="947" y="141"/>
                    </a:lnTo>
                    <a:lnTo>
                      <a:pt x="954" y="112"/>
                    </a:lnTo>
                    <a:lnTo>
                      <a:pt x="967" y="85"/>
                    </a:lnTo>
                    <a:lnTo>
                      <a:pt x="984" y="61"/>
                    </a:lnTo>
                    <a:lnTo>
                      <a:pt x="1005" y="40"/>
                    </a:lnTo>
                    <a:lnTo>
                      <a:pt x="1029" y="23"/>
                    </a:lnTo>
                    <a:lnTo>
                      <a:pt x="1056" y="11"/>
                    </a:lnTo>
                    <a:lnTo>
                      <a:pt x="1085" y="3"/>
                    </a:lnTo>
                    <a:lnTo>
                      <a:pt x="1116" y="0"/>
                    </a:lnTo>
                    <a:close/>
                  </a:path>
                </a:pathLst>
              </a:custGeom>
              <a:solidFill>
                <a:srgbClr val="2F77E5"/>
              </a:solidFill>
              <a:ln w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rgbClr val="7086A4"/>
                    </a:gs>
                    <a:gs pos="83000">
                      <a:srgbClr val="7086A4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3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sp>
          <p:nvSpPr>
            <p:cNvPr id="222" name="직사각형 221">
              <a:extLst>
                <a:ext uri="{FF2B5EF4-FFF2-40B4-BE49-F238E27FC236}">
                  <a16:creationId xmlns:a16="http://schemas.microsoft.com/office/drawing/2014/main" id="{D8C33685-B554-0472-1202-BA7DE372193D}"/>
                </a:ext>
              </a:extLst>
            </p:cNvPr>
            <p:cNvSpPr/>
            <p:nvPr/>
          </p:nvSpPr>
          <p:spPr>
            <a:xfrm flipH="1">
              <a:off x="415402" y="927753"/>
              <a:ext cx="11730058" cy="5870776"/>
            </a:xfrm>
            <a:prstGeom prst="rect">
              <a:avLst/>
            </a:prstGeom>
            <a:solidFill>
              <a:schemeClr val="bg1"/>
            </a:solidFill>
            <a:ln w="6985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rgbClr val="7086A4"/>
                  </a:gs>
                  <a:gs pos="83000">
                    <a:srgbClr val="7086A4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83F4DC98-14FF-CC1A-EB8F-F9034BA86FAF}"/>
              </a:ext>
            </a:extLst>
          </p:cNvPr>
          <p:cNvSpPr/>
          <p:nvPr/>
        </p:nvSpPr>
        <p:spPr>
          <a:xfrm>
            <a:off x="1427195" y="75535"/>
            <a:ext cx="4199256" cy="5959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7086A4"/>
                </a:solidFill>
                <a:effectLst/>
                <a:uLnTx/>
                <a:uFillTx/>
                <a:latin typeface="나눔바른펜" panose="020B0503000000000000" pitchFamily="50" charset="-127"/>
                <a:ea typeface="나눔바른펜" panose="020B0503000000000000" pitchFamily="50" charset="-127"/>
                <a:cs typeface="+mn-cs"/>
              </a:rPr>
              <a:t>CONTENTS 2. 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바른펜" panose="020B0503000000000000" pitchFamily="50" charset="-127"/>
                <a:ea typeface="나눔바른펜" panose="020B0503000000000000" pitchFamily="50" charset="-127"/>
                <a:cs typeface="+mn-cs"/>
              </a:rPr>
              <a:t>프로젝트 </a:t>
            </a:r>
            <a:r>
              <a:rPr lang="ko-KR" altLang="en-US" b="1" dirty="0">
                <a:solidFill>
                  <a:prstClr val="white">
                    <a:lumMod val="50000"/>
                  </a:prst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기능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바른펜" panose="020B0503000000000000" pitchFamily="50" charset="-127"/>
                <a:ea typeface="나눔바른펜" panose="020B0503000000000000" pitchFamily="50" charset="-127"/>
                <a:cs typeface="+mn-cs"/>
              </a:rPr>
              <a:t> 설명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나눔바른펜" panose="020B0503000000000000" pitchFamily="50" charset="-127"/>
              <a:ea typeface="나눔바른펜" panose="020B0503000000000000" pitchFamily="50" charset="-127"/>
              <a:cs typeface="+mn-cs"/>
            </a:endParaRPr>
          </a:p>
        </p:txBody>
      </p:sp>
      <p:sp>
        <p:nvSpPr>
          <p:cNvPr id="7" name="자유형 23">
            <a:extLst>
              <a:ext uri="{FF2B5EF4-FFF2-40B4-BE49-F238E27FC236}">
                <a16:creationId xmlns:a16="http://schemas.microsoft.com/office/drawing/2014/main" id="{143ADCB7-CEEB-8127-100F-39114ACD3183}"/>
              </a:ext>
            </a:extLst>
          </p:cNvPr>
          <p:cNvSpPr/>
          <p:nvPr/>
        </p:nvSpPr>
        <p:spPr>
          <a:xfrm>
            <a:off x="523113" y="1294133"/>
            <a:ext cx="5165844" cy="3092672"/>
          </a:xfrm>
          <a:custGeom>
            <a:avLst/>
            <a:gdLst>
              <a:gd name="connsiteX0" fmla="*/ 81769 w 5216472"/>
              <a:gd name="connsiteY0" fmla="*/ 0 h 3221393"/>
              <a:gd name="connsiteX1" fmla="*/ 1144844 w 5216472"/>
              <a:gd name="connsiteY1" fmla="*/ 0 h 3221393"/>
              <a:gd name="connsiteX2" fmla="*/ 1226612 w 5216472"/>
              <a:gd name="connsiteY2" fmla="*/ 81768 h 3221393"/>
              <a:gd name="connsiteX3" fmla="*/ 1226612 w 5216472"/>
              <a:gd name="connsiteY3" fmla="*/ 342900 h 3221393"/>
              <a:gd name="connsiteX4" fmla="*/ 5117711 w 5216472"/>
              <a:gd name="connsiteY4" fmla="*/ 342900 h 3221393"/>
              <a:gd name="connsiteX5" fmla="*/ 5124329 w 5216472"/>
              <a:gd name="connsiteY5" fmla="*/ 344236 h 3221393"/>
              <a:gd name="connsiteX6" fmla="*/ 5140271 w 5216472"/>
              <a:gd name="connsiteY6" fmla="*/ 344236 h 3221393"/>
              <a:gd name="connsiteX7" fmla="*/ 5140271 w 5216472"/>
              <a:gd name="connsiteY7" fmla="*/ 347455 h 3221393"/>
              <a:gd name="connsiteX8" fmla="*/ 5156153 w 5216472"/>
              <a:gd name="connsiteY8" fmla="*/ 350661 h 3221393"/>
              <a:gd name="connsiteX9" fmla="*/ 5216472 w 5216472"/>
              <a:gd name="connsiteY9" fmla="*/ 441661 h 3221393"/>
              <a:gd name="connsiteX10" fmla="*/ 5216472 w 5216472"/>
              <a:gd name="connsiteY10" fmla="*/ 3122632 h 3221393"/>
              <a:gd name="connsiteX11" fmla="*/ 5117711 w 5216472"/>
              <a:gd name="connsiteY11" fmla="*/ 3221393 h 3221393"/>
              <a:gd name="connsiteX12" fmla="*/ 98763 w 5216472"/>
              <a:gd name="connsiteY12" fmla="*/ 3221393 h 3221393"/>
              <a:gd name="connsiteX13" fmla="*/ 2 w 5216472"/>
              <a:gd name="connsiteY13" fmla="*/ 3122632 h 3221393"/>
              <a:gd name="connsiteX14" fmla="*/ 2 w 5216472"/>
              <a:gd name="connsiteY14" fmla="*/ 2878493 h 3221393"/>
              <a:gd name="connsiteX15" fmla="*/ 0 w 5216472"/>
              <a:gd name="connsiteY15" fmla="*/ 2878493 h 3221393"/>
              <a:gd name="connsiteX16" fmla="*/ 0 w 5216472"/>
              <a:gd name="connsiteY16" fmla="*/ 939438 h 3221393"/>
              <a:gd name="connsiteX17" fmla="*/ 0 w 5216472"/>
              <a:gd name="connsiteY17" fmla="*/ 439215 h 3221393"/>
              <a:gd name="connsiteX18" fmla="*/ 0 w 5216472"/>
              <a:gd name="connsiteY18" fmla="*/ 81768 h 3221393"/>
              <a:gd name="connsiteX19" fmla="*/ 81769 w 5216472"/>
              <a:gd name="connsiteY19" fmla="*/ 0 h 3221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5216472" h="3221393">
                <a:moveTo>
                  <a:pt x="81769" y="0"/>
                </a:moveTo>
                <a:lnTo>
                  <a:pt x="1144844" y="0"/>
                </a:lnTo>
                <a:cubicBezTo>
                  <a:pt x="1190003" y="0"/>
                  <a:pt x="1226612" y="36609"/>
                  <a:pt x="1226612" y="81768"/>
                </a:cubicBezTo>
                <a:lnTo>
                  <a:pt x="1226612" y="342900"/>
                </a:lnTo>
                <a:lnTo>
                  <a:pt x="5117711" y="342900"/>
                </a:lnTo>
                <a:lnTo>
                  <a:pt x="5124329" y="344236"/>
                </a:lnTo>
                <a:lnTo>
                  <a:pt x="5140271" y="344236"/>
                </a:lnTo>
                <a:lnTo>
                  <a:pt x="5140271" y="347455"/>
                </a:lnTo>
                <a:lnTo>
                  <a:pt x="5156153" y="350661"/>
                </a:lnTo>
                <a:cubicBezTo>
                  <a:pt x="5191600" y="365654"/>
                  <a:pt x="5216472" y="400753"/>
                  <a:pt x="5216472" y="441661"/>
                </a:cubicBezTo>
                <a:lnTo>
                  <a:pt x="5216472" y="3122632"/>
                </a:lnTo>
                <a:cubicBezTo>
                  <a:pt x="5216472" y="3177176"/>
                  <a:pt x="5172255" y="3221393"/>
                  <a:pt x="5117711" y="3221393"/>
                </a:cubicBezTo>
                <a:lnTo>
                  <a:pt x="98763" y="3221393"/>
                </a:lnTo>
                <a:cubicBezTo>
                  <a:pt x="44219" y="3221393"/>
                  <a:pt x="2" y="3177176"/>
                  <a:pt x="2" y="3122632"/>
                </a:cubicBezTo>
                <a:lnTo>
                  <a:pt x="2" y="2878493"/>
                </a:lnTo>
                <a:lnTo>
                  <a:pt x="0" y="2878493"/>
                </a:lnTo>
                <a:lnTo>
                  <a:pt x="0" y="939438"/>
                </a:lnTo>
                <a:lnTo>
                  <a:pt x="0" y="439215"/>
                </a:lnTo>
                <a:lnTo>
                  <a:pt x="0" y="81768"/>
                </a:lnTo>
                <a:cubicBezTo>
                  <a:pt x="0" y="36609"/>
                  <a:pt x="36609" y="0"/>
                  <a:pt x="81769" y="0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chemeClr val="tx2"/>
            </a:solidFill>
          </a:ln>
          <a:effectLst>
            <a:outerShdw dist="889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684000" rtlCol="0" anchor="ctr">
            <a:noAutofit/>
          </a:bodyPr>
          <a:lstStyle/>
          <a:p>
            <a:pPr algn="ctr" latinLnBrk="0">
              <a:defRPr/>
            </a:pPr>
            <a:endParaRPr lang="en-US" altLang="ko-KR" sz="700" kern="0" dirty="0">
              <a:solidFill>
                <a:srgbClr val="44546A"/>
              </a:solidFill>
            </a:endParaRPr>
          </a:p>
        </p:txBody>
      </p:sp>
      <p:sp>
        <p:nvSpPr>
          <p:cNvPr id="8" name="사각형: 둥근 모서리 11">
            <a:extLst>
              <a:ext uri="{FF2B5EF4-FFF2-40B4-BE49-F238E27FC236}">
                <a16:creationId xmlns:a16="http://schemas.microsoft.com/office/drawing/2014/main" id="{37406F50-2B51-4814-3664-01B151250074}"/>
              </a:ext>
            </a:extLst>
          </p:cNvPr>
          <p:cNvSpPr/>
          <p:nvPr/>
        </p:nvSpPr>
        <p:spPr>
          <a:xfrm>
            <a:off x="507774" y="1070753"/>
            <a:ext cx="1475510" cy="556591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defRPr/>
            </a:pPr>
            <a:r>
              <a:rPr lang="en-US" altLang="ko-KR" sz="14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main.js</a:t>
            </a:r>
            <a:endParaRPr lang="ko-KR" altLang="en-US" sz="1400" b="1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9" name="자유형 23">
            <a:extLst>
              <a:ext uri="{FF2B5EF4-FFF2-40B4-BE49-F238E27FC236}">
                <a16:creationId xmlns:a16="http://schemas.microsoft.com/office/drawing/2014/main" id="{D4EB9414-B67E-0A3A-D933-91DC33523C44}"/>
              </a:ext>
            </a:extLst>
          </p:cNvPr>
          <p:cNvSpPr/>
          <p:nvPr/>
        </p:nvSpPr>
        <p:spPr>
          <a:xfrm>
            <a:off x="6184197" y="1230471"/>
            <a:ext cx="5165844" cy="4632105"/>
          </a:xfrm>
          <a:custGeom>
            <a:avLst/>
            <a:gdLst>
              <a:gd name="connsiteX0" fmla="*/ 81769 w 5216472"/>
              <a:gd name="connsiteY0" fmla="*/ 0 h 3221393"/>
              <a:gd name="connsiteX1" fmla="*/ 1144844 w 5216472"/>
              <a:gd name="connsiteY1" fmla="*/ 0 h 3221393"/>
              <a:gd name="connsiteX2" fmla="*/ 1226612 w 5216472"/>
              <a:gd name="connsiteY2" fmla="*/ 81768 h 3221393"/>
              <a:gd name="connsiteX3" fmla="*/ 1226612 w 5216472"/>
              <a:gd name="connsiteY3" fmla="*/ 342900 h 3221393"/>
              <a:gd name="connsiteX4" fmla="*/ 5117711 w 5216472"/>
              <a:gd name="connsiteY4" fmla="*/ 342900 h 3221393"/>
              <a:gd name="connsiteX5" fmla="*/ 5124329 w 5216472"/>
              <a:gd name="connsiteY5" fmla="*/ 344236 h 3221393"/>
              <a:gd name="connsiteX6" fmla="*/ 5140271 w 5216472"/>
              <a:gd name="connsiteY6" fmla="*/ 344236 h 3221393"/>
              <a:gd name="connsiteX7" fmla="*/ 5140271 w 5216472"/>
              <a:gd name="connsiteY7" fmla="*/ 347455 h 3221393"/>
              <a:gd name="connsiteX8" fmla="*/ 5156153 w 5216472"/>
              <a:gd name="connsiteY8" fmla="*/ 350661 h 3221393"/>
              <a:gd name="connsiteX9" fmla="*/ 5216472 w 5216472"/>
              <a:gd name="connsiteY9" fmla="*/ 441661 h 3221393"/>
              <a:gd name="connsiteX10" fmla="*/ 5216472 w 5216472"/>
              <a:gd name="connsiteY10" fmla="*/ 3122632 h 3221393"/>
              <a:gd name="connsiteX11" fmla="*/ 5117711 w 5216472"/>
              <a:gd name="connsiteY11" fmla="*/ 3221393 h 3221393"/>
              <a:gd name="connsiteX12" fmla="*/ 98763 w 5216472"/>
              <a:gd name="connsiteY12" fmla="*/ 3221393 h 3221393"/>
              <a:gd name="connsiteX13" fmla="*/ 2 w 5216472"/>
              <a:gd name="connsiteY13" fmla="*/ 3122632 h 3221393"/>
              <a:gd name="connsiteX14" fmla="*/ 2 w 5216472"/>
              <a:gd name="connsiteY14" fmla="*/ 2878493 h 3221393"/>
              <a:gd name="connsiteX15" fmla="*/ 0 w 5216472"/>
              <a:gd name="connsiteY15" fmla="*/ 2878493 h 3221393"/>
              <a:gd name="connsiteX16" fmla="*/ 0 w 5216472"/>
              <a:gd name="connsiteY16" fmla="*/ 939438 h 3221393"/>
              <a:gd name="connsiteX17" fmla="*/ 0 w 5216472"/>
              <a:gd name="connsiteY17" fmla="*/ 439215 h 3221393"/>
              <a:gd name="connsiteX18" fmla="*/ 0 w 5216472"/>
              <a:gd name="connsiteY18" fmla="*/ 81768 h 3221393"/>
              <a:gd name="connsiteX19" fmla="*/ 81769 w 5216472"/>
              <a:gd name="connsiteY19" fmla="*/ 0 h 3221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5216472" h="3221393">
                <a:moveTo>
                  <a:pt x="81769" y="0"/>
                </a:moveTo>
                <a:lnTo>
                  <a:pt x="1144844" y="0"/>
                </a:lnTo>
                <a:cubicBezTo>
                  <a:pt x="1190003" y="0"/>
                  <a:pt x="1226612" y="36609"/>
                  <a:pt x="1226612" y="81768"/>
                </a:cubicBezTo>
                <a:lnTo>
                  <a:pt x="1226612" y="342900"/>
                </a:lnTo>
                <a:lnTo>
                  <a:pt x="5117711" y="342900"/>
                </a:lnTo>
                <a:lnTo>
                  <a:pt x="5124329" y="344236"/>
                </a:lnTo>
                <a:lnTo>
                  <a:pt x="5140271" y="344236"/>
                </a:lnTo>
                <a:lnTo>
                  <a:pt x="5140271" y="347455"/>
                </a:lnTo>
                <a:lnTo>
                  <a:pt x="5156153" y="350661"/>
                </a:lnTo>
                <a:cubicBezTo>
                  <a:pt x="5191600" y="365654"/>
                  <a:pt x="5216472" y="400753"/>
                  <a:pt x="5216472" y="441661"/>
                </a:cubicBezTo>
                <a:lnTo>
                  <a:pt x="5216472" y="3122632"/>
                </a:lnTo>
                <a:cubicBezTo>
                  <a:pt x="5216472" y="3177176"/>
                  <a:pt x="5172255" y="3221393"/>
                  <a:pt x="5117711" y="3221393"/>
                </a:cubicBezTo>
                <a:lnTo>
                  <a:pt x="98763" y="3221393"/>
                </a:lnTo>
                <a:cubicBezTo>
                  <a:pt x="44219" y="3221393"/>
                  <a:pt x="2" y="3177176"/>
                  <a:pt x="2" y="3122632"/>
                </a:cubicBezTo>
                <a:lnTo>
                  <a:pt x="2" y="2878493"/>
                </a:lnTo>
                <a:lnTo>
                  <a:pt x="0" y="2878493"/>
                </a:lnTo>
                <a:lnTo>
                  <a:pt x="0" y="939438"/>
                </a:lnTo>
                <a:lnTo>
                  <a:pt x="0" y="439215"/>
                </a:lnTo>
                <a:lnTo>
                  <a:pt x="0" y="81768"/>
                </a:lnTo>
                <a:cubicBezTo>
                  <a:pt x="0" y="36609"/>
                  <a:pt x="36609" y="0"/>
                  <a:pt x="81769" y="0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chemeClr val="tx2"/>
            </a:solidFill>
          </a:ln>
          <a:effectLst>
            <a:outerShdw dist="889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684000" rtlCol="0" anchor="ctr">
            <a:noAutofit/>
          </a:bodyPr>
          <a:lstStyle/>
          <a:p>
            <a:pPr algn="ctr" latinLnBrk="0">
              <a:defRPr/>
            </a:pPr>
            <a:endParaRPr lang="en-US" altLang="ko-KR" sz="700" kern="0" dirty="0">
              <a:solidFill>
                <a:srgbClr val="44546A"/>
              </a:solidFill>
            </a:endParaRPr>
          </a:p>
        </p:txBody>
      </p:sp>
      <p:sp>
        <p:nvSpPr>
          <p:cNvPr id="10" name="사각형: 둥근 모서리 11">
            <a:extLst>
              <a:ext uri="{FF2B5EF4-FFF2-40B4-BE49-F238E27FC236}">
                <a16:creationId xmlns:a16="http://schemas.microsoft.com/office/drawing/2014/main" id="{78DD48A9-5F17-377D-569C-B91825E06C99}"/>
              </a:ext>
            </a:extLst>
          </p:cNvPr>
          <p:cNvSpPr/>
          <p:nvPr/>
        </p:nvSpPr>
        <p:spPr>
          <a:xfrm>
            <a:off x="6184197" y="1171000"/>
            <a:ext cx="1475510" cy="556591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defRPr/>
            </a:pPr>
            <a:r>
              <a:rPr lang="en-US" altLang="ko-KR" sz="14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main.js</a:t>
            </a:r>
            <a:endParaRPr lang="ko-KR" altLang="en-US" sz="1400" b="1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E2B33B2-1FD5-ABF7-298D-08235AD957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1825" y="1847232"/>
            <a:ext cx="4730587" cy="389570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7D08DBED-75DC-F94F-F993-8319AE2884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192" y="1740184"/>
            <a:ext cx="4966036" cy="2533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5176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89000"/>
              </a:schemeClr>
            </a:gs>
            <a:gs pos="7000">
              <a:schemeClr val="bg1"/>
            </a:gs>
            <a:gs pos="27000">
              <a:schemeClr val="bg1"/>
            </a:gs>
            <a:gs pos="97000">
              <a:srgbClr val="7086A4">
                <a:alpha val="47000"/>
                <a:lumMod val="86000"/>
              </a:srgb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8" name="그룹 217">
            <a:extLst>
              <a:ext uri="{FF2B5EF4-FFF2-40B4-BE49-F238E27FC236}">
                <a16:creationId xmlns:a16="http://schemas.microsoft.com/office/drawing/2014/main" id="{63FFF97E-BC79-CD3E-91A8-19ADF2D780DC}"/>
              </a:ext>
            </a:extLst>
          </p:cNvPr>
          <p:cNvGrpSpPr/>
          <p:nvPr/>
        </p:nvGrpSpPr>
        <p:grpSpPr>
          <a:xfrm>
            <a:off x="171450" y="133350"/>
            <a:ext cx="11849100" cy="6591300"/>
            <a:chOff x="342900" y="266700"/>
            <a:chExt cx="11849100" cy="6591300"/>
          </a:xfrm>
        </p:grpSpPr>
        <p:sp>
          <p:nvSpPr>
            <p:cNvPr id="219" name="사각형: 둥근 한쪽 모서리 218">
              <a:extLst>
                <a:ext uri="{FF2B5EF4-FFF2-40B4-BE49-F238E27FC236}">
                  <a16:creationId xmlns:a16="http://schemas.microsoft.com/office/drawing/2014/main" id="{4E3AB00F-D1AE-6912-7862-848DE2F772A5}"/>
                </a:ext>
              </a:extLst>
            </p:cNvPr>
            <p:cNvSpPr/>
            <p:nvPr/>
          </p:nvSpPr>
          <p:spPr>
            <a:xfrm flipH="1">
              <a:off x="342900" y="266700"/>
              <a:ext cx="11849100" cy="6591300"/>
            </a:xfrm>
            <a:prstGeom prst="round1Rect">
              <a:avLst>
                <a:gd name="adj" fmla="val 1403"/>
              </a:avLst>
            </a:prstGeom>
            <a:solidFill>
              <a:schemeClr val="bg1">
                <a:lumMod val="95000"/>
              </a:schemeClr>
            </a:solidFill>
            <a:ln w="6985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rgbClr val="7086A4"/>
                  </a:gs>
                  <a:gs pos="83000">
                    <a:srgbClr val="7086A4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  <a:effectLst>
              <a:outerShdw blurRad="279400" dist="63500" dir="10800000" algn="r" rotWithShape="0">
                <a:srgbClr val="134FC7">
                  <a:alpha val="1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220" name="그룹 219">
              <a:extLst>
                <a:ext uri="{FF2B5EF4-FFF2-40B4-BE49-F238E27FC236}">
                  <a16:creationId xmlns:a16="http://schemas.microsoft.com/office/drawing/2014/main" id="{5B682620-579C-E87A-7DDA-453D1C810D9D}"/>
                </a:ext>
              </a:extLst>
            </p:cNvPr>
            <p:cNvGrpSpPr/>
            <p:nvPr/>
          </p:nvGrpSpPr>
          <p:grpSpPr>
            <a:xfrm>
              <a:off x="385760" y="300036"/>
              <a:ext cx="11806239" cy="552451"/>
              <a:chOff x="385760" y="300036"/>
              <a:chExt cx="11806239" cy="552451"/>
            </a:xfrm>
          </p:grpSpPr>
          <p:sp>
            <p:nvSpPr>
              <p:cNvPr id="228" name="사각형: 둥근 한쪽 모서리 227">
                <a:extLst>
                  <a:ext uri="{FF2B5EF4-FFF2-40B4-BE49-F238E27FC236}">
                    <a16:creationId xmlns:a16="http://schemas.microsoft.com/office/drawing/2014/main" id="{6847622E-E81E-8434-6A6A-BEAAFE9DDC6E}"/>
                  </a:ext>
                </a:extLst>
              </p:cNvPr>
              <p:cNvSpPr/>
              <p:nvPr/>
            </p:nvSpPr>
            <p:spPr>
              <a:xfrm flipH="1">
                <a:off x="385760" y="304800"/>
                <a:ext cx="11806239" cy="547687"/>
              </a:xfrm>
              <a:prstGeom prst="round1Rect">
                <a:avLst>
                  <a:gd name="adj" fmla="val 12707"/>
                </a:avLst>
              </a:prstGeom>
              <a:solidFill>
                <a:schemeClr val="bg1"/>
              </a:solidFill>
              <a:ln w="6985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rgbClr val="7086A4"/>
                    </a:gs>
                    <a:gs pos="83000">
                      <a:srgbClr val="7086A4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7086A4"/>
                    </a:solidFill>
                    <a:effectLst/>
                    <a:uLnTx/>
                    <a:uFillTx/>
                    <a:latin typeface="나눔바른펜" panose="020B0503000000000000" pitchFamily="50" charset="-127"/>
                    <a:ea typeface="나눔바른펜" panose="020B0503000000000000" pitchFamily="50" charset="-127"/>
                    <a:cs typeface="+mn-cs"/>
                  </a:rPr>
                  <a:t>              </a:t>
                </a:r>
                <a:endPara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나눔바른펜" panose="020B0503000000000000" pitchFamily="50" charset="-127"/>
                  <a:ea typeface="나눔바른펜" panose="020B0503000000000000" pitchFamily="50" charset="-127"/>
                  <a:cs typeface="+mn-cs"/>
                </a:endParaRPr>
              </a:p>
            </p:txBody>
          </p:sp>
          <p:grpSp>
            <p:nvGrpSpPr>
              <p:cNvPr id="229" name="그룹 228">
                <a:extLst>
                  <a:ext uri="{FF2B5EF4-FFF2-40B4-BE49-F238E27FC236}">
                    <a16:creationId xmlns:a16="http://schemas.microsoft.com/office/drawing/2014/main" id="{D2D08E23-6065-8847-9C0F-F90EBBA2BA9C}"/>
                  </a:ext>
                </a:extLst>
              </p:cNvPr>
              <p:cNvGrpSpPr/>
              <p:nvPr/>
            </p:nvGrpSpPr>
            <p:grpSpPr>
              <a:xfrm>
                <a:off x="385760" y="300036"/>
                <a:ext cx="1188248" cy="547688"/>
                <a:chOff x="385760" y="300036"/>
                <a:chExt cx="1188248" cy="547688"/>
              </a:xfrm>
            </p:grpSpPr>
            <p:sp>
              <p:nvSpPr>
                <p:cNvPr id="230" name="사각형: 둥근 한쪽 모서리 229">
                  <a:extLst>
                    <a:ext uri="{FF2B5EF4-FFF2-40B4-BE49-F238E27FC236}">
                      <a16:creationId xmlns:a16="http://schemas.microsoft.com/office/drawing/2014/main" id="{8DD9A580-CAEB-AEA6-D485-0CA96FAB7289}"/>
                    </a:ext>
                  </a:extLst>
                </p:cNvPr>
                <p:cNvSpPr/>
                <p:nvPr/>
              </p:nvSpPr>
              <p:spPr>
                <a:xfrm flipH="1">
                  <a:off x="385760" y="300037"/>
                  <a:ext cx="528640" cy="547687"/>
                </a:xfrm>
                <a:prstGeom prst="round1Rect">
                  <a:avLst>
                    <a:gd name="adj" fmla="val 11356"/>
                  </a:avLst>
                </a:prstGeom>
                <a:solidFill>
                  <a:srgbClr val="425267"/>
                </a:solidFill>
                <a:ln w="69850"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rgbClr val="7086A4"/>
                      </a:gs>
                      <a:gs pos="83000">
                        <a:srgbClr val="7086A4"/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ko-KR" alt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맑은 고딕" panose="020B0503020000020004" pitchFamily="50" charset="-127"/>
                      <a:cs typeface="+mn-cs"/>
                    </a:rPr>
                    <a:t>←</a:t>
                  </a:r>
                </a:p>
              </p:txBody>
            </p:sp>
            <p:sp>
              <p:nvSpPr>
                <p:cNvPr id="231" name="직사각형 230">
                  <a:extLst>
                    <a:ext uri="{FF2B5EF4-FFF2-40B4-BE49-F238E27FC236}">
                      <a16:creationId xmlns:a16="http://schemas.microsoft.com/office/drawing/2014/main" id="{A13DB1ED-0C73-758C-A487-44F952B4CF30}"/>
                    </a:ext>
                  </a:extLst>
                </p:cNvPr>
                <p:cNvSpPr/>
                <p:nvPr/>
              </p:nvSpPr>
              <p:spPr>
                <a:xfrm flipH="1">
                  <a:off x="914400" y="300036"/>
                  <a:ext cx="528640" cy="547687"/>
                </a:xfrm>
                <a:prstGeom prst="rect">
                  <a:avLst/>
                </a:prstGeom>
                <a:solidFill>
                  <a:srgbClr val="7086A4"/>
                </a:solidFill>
                <a:ln w="69850"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rgbClr val="7086A4"/>
                      </a:gs>
                      <a:gs pos="83000">
                        <a:srgbClr val="7086A4"/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32" name="Freeform 9">
                  <a:extLst>
                    <a:ext uri="{FF2B5EF4-FFF2-40B4-BE49-F238E27FC236}">
                      <a16:creationId xmlns:a16="http://schemas.microsoft.com/office/drawing/2014/main" id="{7F1EDDBC-EE1E-EAC7-5F06-AC3CC8BAED7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64201" y="467495"/>
                  <a:ext cx="176429" cy="232832"/>
                </a:xfrm>
                <a:custGeom>
                  <a:avLst/>
                  <a:gdLst>
                    <a:gd name="T0" fmla="*/ 1093 w 9310"/>
                    <a:gd name="T1" fmla="*/ 12245 h 12286"/>
                    <a:gd name="T2" fmla="*/ 582 w 9310"/>
                    <a:gd name="T3" fmla="*/ 12007 h 12286"/>
                    <a:gd name="T4" fmla="*/ 279 w 9310"/>
                    <a:gd name="T5" fmla="*/ 11710 h 12286"/>
                    <a:gd name="T6" fmla="*/ 42 w 9310"/>
                    <a:gd name="T7" fmla="*/ 11209 h 12286"/>
                    <a:gd name="T8" fmla="*/ 0 w 9310"/>
                    <a:gd name="T9" fmla="*/ 1919 h 12286"/>
                    <a:gd name="T10" fmla="*/ 117 w 9310"/>
                    <a:gd name="T11" fmla="*/ 1260 h 12286"/>
                    <a:gd name="T12" fmla="*/ 498 w 9310"/>
                    <a:gd name="T13" fmla="*/ 629 h 12286"/>
                    <a:gd name="T14" fmla="*/ 1088 w 9310"/>
                    <a:gd name="T15" fmla="*/ 189 h 12286"/>
                    <a:gd name="T16" fmla="*/ 1821 w 9310"/>
                    <a:gd name="T17" fmla="*/ 1 h 12286"/>
                    <a:gd name="T18" fmla="*/ 7682 w 9310"/>
                    <a:gd name="T19" fmla="*/ 22 h 12286"/>
                    <a:gd name="T20" fmla="*/ 8385 w 9310"/>
                    <a:gd name="T21" fmla="*/ 278 h 12286"/>
                    <a:gd name="T22" fmla="*/ 8929 w 9310"/>
                    <a:gd name="T23" fmla="*/ 772 h 12286"/>
                    <a:gd name="T24" fmla="*/ 9250 w 9310"/>
                    <a:gd name="T25" fmla="*/ 1440 h 12286"/>
                    <a:gd name="T26" fmla="*/ 9310 w 9310"/>
                    <a:gd name="T27" fmla="*/ 8471 h 12286"/>
                    <a:gd name="T28" fmla="*/ 9201 w 9310"/>
                    <a:gd name="T29" fmla="*/ 8777 h 12286"/>
                    <a:gd name="T30" fmla="*/ 8880 w 9310"/>
                    <a:gd name="T31" fmla="*/ 8949 h 12286"/>
                    <a:gd name="T32" fmla="*/ 8601 w 9310"/>
                    <a:gd name="T33" fmla="*/ 8894 h 12286"/>
                    <a:gd name="T34" fmla="*/ 8370 w 9310"/>
                    <a:gd name="T35" fmla="*/ 8615 h 12286"/>
                    <a:gd name="T36" fmla="*/ 8349 w 9310"/>
                    <a:gd name="T37" fmla="*/ 1870 h 12286"/>
                    <a:gd name="T38" fmla="*/ 8255 w 9310"/>
                    <a:gd name="T39" fmla="*/ 1503 h 12286"/>
                    <a:gd name="T40" fmla="*/ 8035 w 9310"/>
                    <a:gd name="T41" fmla="*/ 1209 h 12286"/>
                    <a:gd name="T42" fmla="*/ 7720 w 9310"/>
                    <a:gd name="T43" fmla="*/ 1018 h 12286"/>
                    <a:gd name="T44" fmla="*/ 7390 w 9310"/>
                    <a:gd name="T45" fmla="*/ 960 h 12286"/>
                    <a:gd name="T46" fmla="*/ 1680 w 9310"/>
                    <a:gd name="T47" fmla="*/ 989 h 12286"/>
                    <a:gd name="T48" fmla="*/ 1346 w 9310"/>
                    <a:gd name="T49" fmla="*/ 1150 h 12286"/>
                    <a:gd name="T50" fmla="*/ 1098 w 9310"/>
                    <a:gd name="T51" fmla="*/ 1423 h 12286"/>
                    <a:gd name="T52" fmla="*/ 970 w 9310"/>
                    <a:gd name="T53" fmla="*/ 1774 h 12286"/>
                    <a:gd name="T54" fmla="*/ 962 w 9310"/>
                    <a:gd name="T55" fmla="*/ 10904 h 12286"/>
                    <a:gd name="T56" fmla="*/ 1091 w 9310"/>
                    <a:gd name="T57" fmla="*/ 11185 h 12286"/>
                    <a:gd name="T58" fmla="*/ 1405 w 9310"/>
                    <a:gd name="T59" fmla="*/ 11326 h 12286"/>
                    <a:gd name="T60" fmla="*/ 1677 w 9310"/>
                    <a:gd name="T61" fmla="*/ 11273 h 12286"/>
                    <a:gd name="T62" fmla="*/ 4346 w 9310"/>
                    <a:gd name="T63" fmla="*/ 8559 h 12286"/>
                    <a:gd name="T64" fmla="*/ 4655 w 9310"/>
                    <a:gd name="T65" fmla="*/ 8448 h 12286"/>
                    <a:gd name="T66" fmla="*/ 4964 w 9310"/>
                    <a:gd name="T67" fmla="*/ 8559 h 12286"/>
                    <a:gd name="T68" fmla="*/ 7633 w 9310"/>
                    <a:gd name="T69" fmla="*/ 11273 h 12286"/>
                    <a:gd name="T70" fmla="*/ 7902 w 9310"/>
                    <a:gd name="T71" fmla="*/ 11326 h 12286"/>
                    <a:gd name="T72" fmla="*/ 8215 w 9310"/>
                    <a:gd name="T73" fmla="*/ 11182 h 12286"/>
                    <a:gd name="T74" fmla="*/ 8349 w 9310"/>
                    <a:gd name="T75" fmla="*/ 10897 h 12286"/>
                    <a:gd name="T76" fmla="*/ 8408 w 9310"/>
                    <a:gd name="T77" fmla="*/ 10618 h 12286"/>
                    <a:gd name="T78" fmla="*/ 8687 w 9310"/>
                    <a:gd name="T79" fmla="*/ 10387 h 12286"/>
                    <a:gd name="T80" fmla="*/ 8974 w 9310"/>
                    <a:gd name="T81" fmla="*/ 10387 h 12286"/>
                    <a:gd name="T82" fmla="*/ 9253 w 9310"/>
                    <a:gd name="T83" fmla="*/ 10618 h 12286"/>
                    <a:gd name="T84" fmla="*/ 9309 w 9310"/>
                    <a:gd name="T85" fmla="*/ 10920 h 12286"/>
                    <a:gd name="T86" fmla="*/ 9174 w 9310"/>
                    <a:gd name="T87" fmla="*/ 11466 h 12286"/>
                    <a:gd name="T88" fmla="*/ 8890 w 9310"/>
                    <a:gd name="T89" fmla="*/ 11865 h 12286"/>
                    <a:gd name="T90" fmla="*/ 8474 w 9310"/>
                    <a:gd name="T91" fmla="*/ 12151 h 12286"/>
                    <a:gd name="T92" fmla="*/ 7913 w 9310"/>
                    <a:gd name="T93" fmla="*/ 12286 h 12286"/>
                    <a:gd name="T94" fmla="*/ 7489 w 9310"/>
                    <a:gd name="T95" fmla="*/ 12242 h 12286"/>
                    <a:gd name="T96" fmla="*/ 6997 w 9310"/>
                    <a:gd name="T97" fmla="*/ 12001 h 12286"/>
                    <a:gd name="T98" fmla="*/ 2472 w 9310"/>
                    <a:gd name="T99" fmla="*/ 11859 h 12286"/>
                    <a:gd name="T100" fmla="*/ 2080 w 9310"/>
                    <a:gd name="T101" fmla="*/ 12145 h 12286"/>
                    <a:gd name="T102" fmla="*/ 1545 w 9310"/>
                    <a:gd name="T103" fmla="*/ 12285 h 122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9310" h="12286">
                      <a:moveTo>
                        <a:pt x="1447" y="12286"/>
                      </a:moveTo>
                      <a:lnTo>
                        <a:pt x="1375" y="12286"/>
                      </a:lnTo>
                      <a:lnTo>
                        <a:pt x="1232" y="12272"/>
                      </a:lnTo>
                      <a:lnTo>
                        <a:pt x="1093" y="12245"/>
                      </a:lnTo>
                      <a:lnTo>
                        <a:pt x="957" y="12203"/>
                      </a:lnTo>
                      <a:lnTo>
                        <a:pt x="826" y="12150"/>
                      </a:lnTo>
                      <a:lnTo>
                        <a:pt x="700" y="12085"/>
                      </a:lnTo>
                      <a:lnTo>
                        <a:pt x="582" y="12007"/>
                      </a:lnTo>
                      <a:lnTo>
                        <a:pt x="471" y="11918"/>
                      </a:lnTo>
                      <a:lnTo>
                        <a:pt x="419" y="11869"/>
                      </a:lnTo>
                      <a:lnTo>
                        <a:pt x="370" y="11818"/>
                      </a:lnTo>
                      <a:lnTo>
                        <a:pt x="279" y="11710"/>
                      </a:lnTo>
                      <a:lnTo>
                        <a:pt x="202" y="11595"/>
                      </a:lnTo>
                      <a:lnTo>
                        <a:pt x="135" y="11471"/>
                      </a:lnTo>
                      <a:lnTo>
                        <a:pt x="82" y="11343"/>
                      </a:lnTo>
                      <a:lnTo>
                        <a:pt x="42" y="11209"/>
                      </a:lnTo>
                      <a:lnTo>
                        <a:pt x="14" y="11070"/>
                      </a:lnTo>
                      <a:lnTo>
                        <a:pt x="1" y="10927"/>
                      </a:lnTo>
                      <a:lnTo>
                        <a:pt x="0" y="10855"/>
                      </a:lnTo>
                      <a:lnTo>
                        <a:pt x="0" y="1919"/>
                      </a:lnTo>
                      <a:lnTo>
                        <a:pt x="1" y="1821"/>
                      </a:lnTo>
                      <a:lnTo>
                        <a:pt x="22" y="1627"/>
                      </a:lnTo>
                      <a:lnTo>
                        <a:pt x="60" y="1440"/>
                      </a:lnTo>
                      <a:lnTo>
                        <a:pt x="117" y="1260"/>
                      </a:lnTo>
                      <a:lnTo>
                        <a:pt x="189" y="1089"/>
                      </a:lnTo>
                      <a:lnTo>
                        <a:pt x="278" y="924"/>
                      </a:lnTo>
                      <a:lnTo>
                        <a:pt x="382" y="772"/>
                      </a:lnTo>
                      <a:lnTo>
                        <a:pt x="498" y="629"/>
                      </a:lnTo>
                      <a:lnTo>
                        <a:pt x="629" y="498"/>
                      </a:lnTo>
                      <a:lnTo>
                        <a:pt x="772" y="382"/>
                      </a:lnTo>
                      <a:lnTo>
                        <a:pt x="924" y="278"/>
                      </a:lnTo>
                      <a:lnTo>
                        <a:pt x="1088" y="189"/>
                      </a:lnTo>
                      <a:lnTo>
                        <a:pt x="1260" y="117"/>
                      </a:lnTo>
                      <a:lnTo>
                        <a:pt x="1440" y="60"/>
                      </a:lnTo>
                      <a:lnTo>
                        <a:pt x="1627" y="22"/>
                      </a:lnTo>
                      <a:lnTo>
                        <a:pt x="1821" y="1"/>
                      </a:lnTo>
                      <a:lnTo>
                        <a:pt x="1919" y="0"/>
                      </a:lnTo>
                      <a:lnTo>
                        <a:pt x="7390" y="0"/>
                      </a:lnTo>
                      <a:lnTo>
                        <a:pt x="7489" y="1"/>
                      </a:lnTo>
                      <a:lnTo>
                        <a:pt x="7682" y="22"/>
                      </a:lnTo>
                      <a:lnTo>
                        <a:pt x="7869" y="60"/>
                      </a:lnTo>
                      <a:lnTo>
                        <a:pt x="8049" y="117"/>
                      </a:lnTo>
                      <a:lnTo>
                        <a:pt x="8222" y="189"/>
                      </a:lnTo>
                      <a:lnTo>
                        <a:pt x="8385" y="278"/>
                      </a:lnTo>
                      <a:lnTo>
                        <a:pt x="8539" y="382"/>
                      </a:lnTo>
                      <a:lnTo>
                        <a:pt x="8681" y="498"/>
                      </a:lnTo>
                      <a:lnTo>
                        <a:pt x="8811" y="629"/>
                      </a:lnTo>
                      <a:lnTo>
                        <a:pt x="8929" y="772"/>
                      </a:lnTo>
                      <a:lnTo>
                        <a:pt x="9033" y="924"/>
                      </a:lnTo>
                      <a:lnTo>
                        <a:pt x="9120" y="1089"/>
                      </a:lnTo>
                      <a:lnTo>
                        <a:pt x="9194" y="1260"/>
                      </a:lnTo>
                      <a:lnTo>
                        <a:pt x="9250" y="1440"/>
                      </a:lnTo>
                      <a:lnTo>
                        <a:pt x="9289" y="1627"/>
                      </a:lnTo>
                      <a:lnTo>
                        <a:pt x="9308" y="1821"/>
                      </a:lnTo>
                      <a:lnTo>
                        <a:pt x="9310" y="1919"/>
                      </a:lnTo>
                      <a:lnTo>
                        <a:pt x="9310" y="8471"/>
                      </a:lnTo>
                      <a:lnTo>
                        <a:pt x="9308" y="8521"/>
                      </a:lnTo>
                      <a:lnTo>
                        <a:pt x="9289" y="8615"/>
                      </a:lnTo>
                      <a:lnTo>
                        <a:pt x="9253" y="8700"/>
                      </a:lnTo>
                      <a:lnTo>
                        <a:pt x="9201" y="8777"/>
                      </a:lnTo>
                      <a:lnTo>
                        <a:pt x="9136" y="8842"/>
                      </a:lnTo>
                      <a:lnTo>
                        <a:pt x="9058" y="8894"/>
                      </a:lnTo>
                      <a:lnTo>
                        <a:pt x="8974" y="8930"/>
                      </a:lnTo>
                      <a:lnTo>
                        <a:pt x="8880" y="8949"/>
                      </a:lnTo>
                      <a:lnTo>
                        <a:pt x="8830" y="8952"/>
                      </a:lnTo>
                      <a:lnTo>
                        <a:pt x="8781" y="8949"/>
                      </a:lnTo>
                      <a:lnTo>
                        <a:pt x="8687" y="8930"/>
                      </a:lnTo>
                      <a:lnTo>
                        <a:pt x="8601" y="8894"/>
                      </a:lnTo>
                      <a:lnTo>
                        <a:pt x="8524" y="8842"/>
                      </a:lnTo>
                      <a:lnTo>
                        <a:pt x="8460" y="8777"/>
                      </a:lnTo>
                      <a:lnTo>
                        <a:pt x="8408" y="8700"/>
                      </a:lnTo>
                      <a:lnTo>
                        <a:pt x="8370" y="8615"/>
                      </a:lnTo>
                      <a:lnTo>
                        <a:pt x="8352" y="8521"/>
                      </a:lnTo>
                      <a:lnTo>
                        <a:pt x="8350" y="8471"/>
                      </a:lnTo>
                      <a:lnTo>
                        <a:pt x="8350" y="1919"/>
                      </a:lnTo>
                      <a:lnTo>
                        <a:pt x="8349" y="1870"/>
                      </a:lnTo>
                      <a:lnTo>
                        <a:pt x="8340" y="1774"/>
                      </a:lnTo>
                      <a:lnTo>
                        <a:pt x="8320" y="1680"/>
                      </a:lnTo>
                      <a:lnTo>
                        <a:pt x="8293" y="1590"/>
                      </a:lnTo>
                      <a:lnTo>
                        <a:pt x="8255" y="1503"/>
                      </a:lnTo>
                      <a:lnTo>
                        <a:pt x="8211" y="1423"/>
                      </a:lnTo>
                      <a:lnTo>
                        <a:pt x="8160" y="1346"/>
                      </a:lnTo>
                      <a:lnTo>
                        <a:pt x="8101" y="1274"/>
                      </a:lnTo>
                      <a:lnTo>
                        <a:pt x="8035" y="1209"/>
                      </a:lnTo>
                      <a:lnTo>
                        <a:pt x="7964" y="1150"/>
                      </a:lnTo>
                      <a:lnTo>
                        <a:pt x="7888" y="1099"/>
                      </a:lnTo>
                      <a:lnTo>
                        <a:pt x="7806" y="1054"/>
                      </a:lnTo>
                      <a:lnTo>
                        <a:pt x="7720" y="1018"/>
                      </a:lnTo>
                      <a:lnTo>
                        <a:pt x="7630" y="989"/>
                      </a:lnTo>
                      <a:lnTo>
                        <a:pt x="7537" y="970"/>
                      </a:lnTo>
                      <a:lnTo>
                        <a:pt x="7440" y="960"/>
                      </a:lnTo>
                      <a:lnTo>
                        <a:pt x="7390" y="960"/>
                      </a:lnTo>
                      <a:lnTo>
                        <a:pt x="1919" y="960"/>
                      </a:lnTo>
                      <a:lnTo>
                        <a:pt x="1870" y="960"/>
                      </a:lnTo>
                      <a:lnTo>
                        <a:pt x="1774" y="970"/>
                      </a:lnTo>
                      <a:lnTo>
                        <a:pt x="1680" y="989"/>
                      </a:lnTo>
                      <a:lnTo>
                        <a:pt x="1589" y="1018"/>
                      </a:lnTo>
                      <a:lnTo>
                        <a:pt x="1503" y="1054"/>
                      </a:lnTo>
                      <a:lnTo>
                        <a:pt x="1422" y="1099"/>
                      </a:lnTo>
                      <a:lnTo>
                        <a:pt x="1346" y="1150"/>
                      </a:lnTo>
                      <a:lnTo>
                        <a:pt x="1274" y="1209"/>
                      </a:lnTo>
                      <a:lnTo>
                        <a:pt x="1209" y="1274"/>
                      </a:lnTo>
                      <a:lnTo>
                        <a:pt x="1150" y="1346"/>
                      </a:lnTo>
                      <a:lnTo>
                        <a:pt x="1098" y="1423"/>
                      </a:lnTo>
                      <a:lnTo>
                        <a:pt x="1054" y="1503"/>
                      </a:lnTo>
                      <a:lnTo>
                        <a:pt x="1018" y="1590"/>
                      </a:lnTo>
                      <a:lnTo>
                        <a:pt x="989" y="1680"/>
                      </a:lnTo>
                      <a:lnTo>
                        <a:pt x="970" y="1774"/>
                      </a:lnTo>
                      <a:lnTo>
                        <a:pt x="960" y="1870"/>
                      </a:lnTo>
                      <a:lnTo>
                        <a:pt x="960" y="1919"/>
                      </a:lnTo>
                      <a:lnTo>
                        <a:pt x="960" y="10855"/>
                      </a:lnTo>
                      <a:lnTo>
                        <a:pt x="962" y="10904"/>
                      </a:lnTo>
                      <a:lnTo>
                        <a:pt x="978" y="10995"/>
                      </a:lnTo>
                      <a:lnTo>
                        <a:pt x="1011" y="11078"/>
                      </a:lnTo>
                      <a:lnTo>
                        <a:pt x="1061" y="11152"/>
                      </a:lnTo>
                      <a:lnTo>
                        <a:pt x="1091" y="11185"/>
                      </a:lnTo>
                      <a:lnTo>
                        <a:pt x="1129" y="11218"/>
                      </a:lnTo>
                      <a:lnTo>
                        <a:pt x="1212" y="11271"/>
                      </a:lnTo>
                      <a:lnTo>
                        <a:pt x="1306" y="11307"/>
                      </a:lnTo>
                      <a:lnTo>
                        <a:pt x="1405" y="11326"/>
                      </a:lnTo>
                      <a:lnTo>
                        <a:pt x="1456" y="11327"/>
                      </a:lnTo>
                      <a:lnTo>
                        <a:pt x="1504" y="11325"/>
                      </a:lnTo>
                      <a:lnTo>
                        <a:pt x="1595" y="11307"/>
                      </a:lnTo>
                      <a:lnTo>
                        <a:pt x="1677" y="11273"/>
                      </a:lnTo>
                      <a:lnTo>
                        <a:pt x="1751" y="11222"/>
                      </a:lnTo>
                      <a:lnTo>
                        <a:pt x="1784" y="11191"/>
                      </a:lnTo>
                      <a:lnTo>
                        <a:pt x="4310" y="8592"/>
                      </a:lnTo>
                      <a:lnTo>
                        <a:pt x="4346" y="8559"/>
                      </a:lnTo>
                      <a:lnTo>
                        <a:pt x="4426" y="8505"/>
                      </a:lnTo>
                      <a:lnTo>
                        <a:pt x="4513" y="8468"/>
                      </a:lnTo>
                      <a:lnTo>
                        <a:pt x="4607" y="8449"/>
                      </a:lnTo>
                      <a:lnTo>
                        <a:pt x="4655" y="8448"/>
                      </a:lnTo>
                      <a:lnTo>
                        <a:pt x="4703" y="8449"/>
                      </a:lnTo>
                      <a:lnTo>
                        <a:pt x="4797" y="8468"/>
                      </a:lnTo>
                      <a:lnTo>
                        <a:pt x="4885" y="8505"/>
                      </a:lnTo>
                      <a:lnTo>
                        <a:pt x="4964" y="8559"/>
                      </a:lnTo>
                      <a:lnTo>
                        <a:pt x="4999" y="8592"/>
                      </a:lnTo>
                      <a:lnTo>
                        <a:pt x="7527" y="11191"/>
                      </a:lnTo>
                      <a:lnTo>
                        <a:pt x="7560" y="11222"/>
                      </a:lnTo>
                      <a:lnTo>
                        <a:pt x="7633" y="11273"/>
                      </a:lnTo>
                      <a:lnTo>
                        <a:pt x="7714" y="11307"/>
                      </a:lnTo>
                      <a:lnTo>
                        <a:pt x="7803" y="11325"/>
                      </a:lnTo>
                      <a:lnTo>
                        <a:pt x="7852" y="11327"/>
                      </a:lnTo>
                      <a:lnTo>
                        <a:pt x="7902" y="11326"/>
                      </a:lnTo>
                      <a:lnTo>
                        <a:pt x="8002" y="11306"/>
                      </a:lnTo>
                      <a:lnTo>
                        <a:pt x="8095" y="11270"/>
                      </a:lnTo>
                      <a:lnTo>
                        <a:pt x="8179" y="11215"/>
                      </a:lnTo>
                      <a:lnTo>
                        <a:pt x="8215" y="11182"/>
                      </a:lnTo>
                      <a:lnTo>
                        <a:pt x="8248" y="11148"/>
                      </a:lnTo>
                      <a:lnTo>
                        <a:pt x="8298" y="11073"/>
                      </a:lnTo>
                      <a:lnTo>
                        <a:pt x="8331" y="10989"/>
                      </a:lnTo>
                      <a:lnTo>
                        <a:pt x="8349" y="10897"/>
                      </a:lnTo>
                      <a:lnTo>
                        <a:pt x="8350" y="10847"/>
                      </a:lnTo>
                      <a:lnTo>
                        <a:pt x="8352" y="10798"/>
                      </a:lnTo>
                      <a:lnTo>
                        <a:pt x="8370" y="10704"/>
                      </a:lnTo>
                      <a:lnTo>
                        <a:pt x="8408" y="10618"/>
                      </a:lnTo>
                      <a:lnTo>
                        <a:pt x="8460" y="10541"/>
                      </a:lnTo>
                      <a:lnTo>
                        <a:pt x="8524" y="10477"/>
                      </a:lnTo>
                      <a:lnTo>
                        <a:pt x="8601" y="10425"/>
                      </a:lnTo>
                      <a:lnTo>
                        <a:pt x="8687" y="10387"/>
                      </a:lnTo>
                      <a:lnTo>
                        <a:pt x="8781" y="10369"/>
                      </a:lnTo>
                      <a:lnTo>
                        <a:pt x="8830" y="10367"/>
                      </a:lnTo>
                      <a:lnTo>
                        <a:pt x="8880" y="10369"/>
                      </a:lnTo>
                      <a:lnTo>
                        <a:pt x="8974" y="10387"/>
                      </a:lnTo>
                      <a:lnTo>
                        <a:pt x="9058" y="10425"/>
                      </a:lnTo>
                      <a:lnTo>
                        <a:pt x="9136" y="10477"/>
                      </a:lnTo>
                      <a:lnTo>
                        <a:pt x="9201" y="10541"/>
                      </a:lnTo>
                      <a:lnTo>
                        <a:pt x="9253" y="10618"/>
                      </a:lnTo>
                      <a:lnTo>
                        <a:pt x="9289" y="10704"/>
                      </a:lnTo>
                      <a:lnTo>
                        <a:pt x="9308" y="10798"/>
                      </a:lnTo>
                      <a:lnTo>
                        <a:pt x="9310" y="10847"/>
                      </a:lnTo>
                      <a:lnTo>
                        <a:pt x="9309" y="10920"/>
                      </a:lnTo>
                      <a:lnTo>
                        <a:pt x="9295" y="11063"/>
                      </a:lnTo>
                      <a:lnTo>
                        <a:pt x="9267" y="11202"/>
                      </a:lnTo>
                      <a:lnTo>
                        <a:pt x="9227" y="11336"/>
                      </a:lnTo>
                      <a:lnTo>
                        <a:pt x="9174" y="11466"/>
                      </a:lnTo>
                      <a:lnTo>
                        <a:pt x="9107" y="11588"/>
                      </a:lnTo>
                      <a:lnTo>
                        <a:pt x="9030" y="11705"/>
                      </a:lnTo>
                      <a:lnTo>
                        <a:pt x="8939" y="11814"/>
                      </a:lnTo>
                      <a:lnTo>
                        <a:pt x="8890" y="11865"/>
                      </a:lnTo>
                      <a:lnTo>
                        <a:pt x="8837" y="11915"/>
                      </a:lnTo>
                      <a:lnTo>
                        <a:pt x="8724" y="12006"/>
                      </a:lnTo>
                      <a:lnTo>
                        <a:pt x="8602" y="12085"/>
                      </a:lnTo>
                      <a:lnTo>
                        <a:pt x="8474" y="12151"/>
                      </a:lnTo>
                      <a:lnTo>
                        <a:pt x="8340" y="12206"/>
                      </a:lnTo>
                      <a:lnTo>
                        <a:pt x="8200" y="12246"/>
                      </a:lnTo>
                      <a:lnTo>
                        <a:pt x="8058" y="12273"/>
                      </a:lnTo>
                      <a:lnTo>
                        <a:pt x="7913" y="12286"/>
                      </a:lnTo>
                      <a:lnTo>
                        <a:pt x="7841" y="12286"/>
                      </a:lnTo>
                      <a:lnTo>
                        <a:pt x="7767" y="12285"/>
                      </a:lnTo>
                      <a:lnTo>
                        <a:pt x="7626" y="12269"/>
                      </a:lnTo>
                      <a:lnTo>
                        <a:pt x="7489" y="12242"/>
                      </a:lnTo>
                      <a:lnTo>
                        <a:pt x="7358" y="12200"/>
                      </a:lnTo>
                      <a:lnTo>
                        <a:pt x="7232" y="12147"/>
                      </a:lnTo>
                      <a:lnTo>
                        <a:pt x="7111" y="12079"/>
                      </a:lnTo>
                      <a:lnTo>
                        <a:pt x="6997" y="12001"/>
                      </a:lnTo>
                      <a:lnTo>
                        <a:pt x="6889" y="11911"/>
                      </a:lnTo>
                      <a:lnTo>
                        <a:pt x="6839" y="11859"/>
                      </a:lnTo>
                      <a:lnTo>
                        <a:pt x="4655" y="9615"/>
                      </a:lnTo>
                      <a:lnTo>
                        <a:pt x="2472" y="11859"/>
                      </a:lnTo>
                      <a:lnTo>
                        <a:pt x="2422" y="11909"/>
                      </a:lnTo>
                      <a:lnTo>
                        <a:pt x="2315" y="12000"/>
                      </a:lnTo>
                      <a:lnTo>
                        <a:pt x="2201" y="12079"/>
                      </a:lnTo>
                      <a:lnTo>
                        <a:pt x="2080" y="12145"/>
                      </a:lnTo>
                      <a:lnTo>
                        <a:pt x="1955" y="12199"/>
                      </a:lnTo>
                      <a:lnTo>
                        <a:pt x="1823" y="12240"/>
                      </a:lnTo>
                      <a:lnTo>
                        <a:pt x="1686" y="12269"/>
                      </a:lnTo>
                      <a:lnTo>
                        <a:pt x="1545" y="12285"/>
                      </a:lnTo>
                      <a:lnTo>
                        <a:pt x="1473" y="12286"/>
                      </a:lnTo>
                      <a:lnTo>
                        <a:pt x="1460" y="12286"/>
                      </a:lnTo>
                      <a:lnTo>
                        <a:pt x="1447" y="1228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rgbClr val="7086A4"/>
                      </a:gs>
                      <a:gs pos="83000">
                        <a:srgbClr val="7086A4"/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grpSp>
              <p:nvGrpSpPr>
                <p:cNvPr id="233" name="그룹 232">
                  <a:extLst>
                    <a:ext uri="{FF2B5EF4-FFF2-40B4-BE49-F238E27FC236}">
                      <a16:creationId xmlns:a16="http://schemas.microsoft.com/office/drawing/2014/main" id="{D6B1FA32-D339-23A6-6A13-873895B69EB9}"/>
                    </a:ext>
                  </a:extLst>
                </p:cNvPr>
                <p:cNvGrpSpPr/>
                <p:nvPr/>
              </p:nvGrpSpPr>
              <p:grpSpPr>
                <a:xfrm>
                  <a:off x="1312072" y="447672"/>
                  <a:ext cx="261936" cy="261936"/>
                  <a:chOff x="1312072" y="447672"/>
                  <a:chExt cx="261936" cy="261936"/>
                </a:xfrm>
              </p:grpSpPr>
              <p:sp>
                <p:nvSpPr>
                  <p:cNvPr id="234" name="타원 233">
                    <a:extLst>
                      <a:ext uri="{FF2B5EF4-FFF2-40B4-BE49-F238E27FC236}">
                        <a16:creationId xmlns:a16="http://schemas.microsoft.com/office/drawing/2014/main" id="{E91DBE8C-4857-FF06-2ACC-CE4A43AA2DC4}"/>
                      </a:ext>
                    </a:extLst>
                  </p:cNvPr>
                  <p:cNvSpPr/>
                  <p:nvPr/>
                </p:nvSpPr>
                <p:spPr>
                  <a:xfrm flipH="1">
                    <a:off x="1312072" y="447672"/>
                    <a:ext cx="261936" cy="261936"/>
                  </a:xfrm>
                  <a:prstGeom prst="ellipse">
                    <a:avLst/>
                  </a:prstGeom>
                  <a:solidFill>
                    <a:srgbClr val="4499F7"/>
                  </a:solidFill>
                  <a:ln w="69850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rgbClr val="7086A4"/>
                        </a:gs>
                        <a:gs pos="83000">
                          <a:srgbClr val="7086A4"/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ln>
                  <a:effectLst>
                    <a:outerShdw blurRad="50800" dist="38100" dir="8100000" algn="tr" rotWithShape="0">
                      <a:prstClr val="black">
                        <a:alpha val="2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sp>
                <p:nvSpPr>
                  <p:cNvPr id="235" name="타원 234">
                    <a:extLst>
                      <a:ext uri="{FF2B5EF4-FFF2-40B4-BE49-F238E27FC236}">
                        <a16:creationId xmlns:a16="http://schemas.microsoft.com/office/drawing/2014/main" id="{941AE505-E17B-C283-7E4C-CCF7521630E5}"/>
                      </a:ext>
                    </a:extLst>
                  </p:cNvPr>
                  <p:cNvSpPr/>
                  <p:nvPr/>
                </p:nvSpPr>
                <p:spPr>
                  <a:xfrm flipH="1">
                    <a:off x="1394940" y="532926"/>
                    <a:ext cx="29905" cy="2990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9850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rgbClr val="7086A4"/>
                        </a:gs>
                        <a:gs pos="83000">
                          <a:srgbClr val="7086A4"/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sp>
                <p:nvSpPr>
                  <p:cNvPr id="236" name="타원 235">
                    <a:extLst>
                      <a:ext uri="{FF2B5EF4-FFF2-40B4-BE49-F238E27FC236}">
                        <a16:creationId xmlns:a16="http://schemas.microsoft.com/office/drawing/2014/main" id="{DAF7A7DD-573C-97B1-8348-BF6B89296F9B}"/>
                      </a:ext>
                    </a:extLst>
                  </p:cNvPr>
                  <p:cNvSpPr/>
                  <p:nvPr/>
                </p:nvSpPr>
                <p:spPr>
                  <a:xfrm flipH="1">
                    <a:off x="1453576" y="532926"/>
                    <a:ext cx="29905" cy="2990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9850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rgbClr val="7086A4"/>
                        </a:gs>
                        <a:gs pos="83000">
                          <a:srgbClr val="7086A4"/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sp>
                <p:nvSpPr>
                  <p:cNvPr id="237" name="타원 236">
                    <a:extLst>
                      <a:ext uri="{FF2B5EF4-FFF2-40B4-BE49-F238E27FC236}">
                        <a16:creationId xmlns:a16="http://schemas.microsoft.com/office/drawing/2014/main" id="{D7D32FE4-7633-D37C-1A4E-5D81BBEE2577}"/>
                      </a:ext>
                    </a:extLst>
                  </p:cNvPr>
                  <p:cNvSpPr/>
                  <p:nvPr/>
                </p:nvSpPr>
                <p:spPr>
                  <a:xfrm flipH="1">
                    <a:off x="1394940" y="591603"/>
                    <a:ext cx="29905" cy="2990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9850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rgbClr val="7086A4"/>
                        </a:gs>
                        <a:gs pos="83000">
                          <a:srgbClr val="7086A4"/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sp>
                <p:nvSpPr>
                  <p:cNvPr id="238" name="타원 237">
                    <a:extLst>
                      <a:ext uri="{FF2B5EF4-FFF2-40B4-BE49-F238E27FC236}">
                        <a16:creationId xmlns:a16="http://schemas.microsoft.com/office/drawing/2014/main" id="{432A43BA-586A-BD2F-48C3-D29EAFA2065A}"/>
                      </a:ext>
                    </a:extLst>
                  </p:cNvPr>
                  <p:cNvSpPr/>
                  <p:nvPr/>
                </p:nvSpPr>
                <p:spPr>
                  <a:xfrm flipH="1">
                    <a:off x="1453576" y="591603"/>
                    <a:ext cx="29905" cy="2990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9850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rgbClr val="7086A4"/>
                        </a:gs>
                        <a:gs pos="83000">
                          <a:srgbClr val="7086A4"/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</p:grpSp>
          </p:grpSp>
        </p:grpSp>
        <p:grpSp>
          <p:nvGrpSpPr>
            <p:cNvPr id="221" name="그룹 220">
              <a:extLst>
                <a:ext uri="{FF2B5EF4-FFF2-40B4-BE49-F238E27FC236}">
                  <a16:creationId xmlns:a16="http://schemas.microsoft.com/office/drawing/2014/main" id="{F95356C8-CC91-3A98-1F27-3DA2B542EC32}"/>
                </a:ext>
              </a:extLst>
            </p:cNvPr>
            <p:cNvGrpSpPr/>
            <p:nvPr/>
          </p:nvGrpSpPr>
          <p:grpSpPr>
            <a:xfrm>
              <a:off x="1621316" y="932516"/>
              <a:ext cx="1066837" cy="313557"/>
              <a:chOff x="1621316" y="932516"/>
              <a:chExt cx="1066837" cy="313557"/>
            </a:xfrm>
          </p:grpSpPr>
          <p:sp>
            <p:nvSpPr>
              <p:cNvPr id="223" name="직사각형 222">
                <a:extLst>
                  <a:ext uri="{FF2B5EF4-FFF2-40B4-BE49-F238E27FC236}">
                    <a16:creationId xmlns:a16="http://schemas.microsoft.com/office/drawing/2014/main" id="{F533874C-0493-C89B-80E5-307DF089CB98}"/>
                  </a:ext>
                </a:extLst>
              </p:cNvPr>
              <p:cNvSpPr/>
              <p:nvPr/>
            </p:nvSpPr>
            <p:spPr>
              <a:xfrm flipH="1">
                <a:off x="1621316" y="932516"/>
                <a:ext cx="1066837" cy="313557"/>
              </a:xfrm>
              <a:prstGeom prst="rect">
                <a:avLst/>
              </a:prstGeom>
              <a:solidFill>
                <a:schemeClr val="bg1">
                  <a:alpha val="32000"/>
                </a:schemeClr>
              </a:solidFill>
              <a:ln w="6985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rgbClr val="7086A4"/>
                    </a:gs>
                    <a:gs pos="83000">
                      <a:srgbClr val="7086A4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79388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44546A"/>
                    </a:solidFill>
                    <a:effectLst/>
                    <a:uLnTx/>
                    <a:uFillTx/>
                    <a:latin typeface="Calibri"/>
                    <a:ea typeface="맑은 고딕" panose="020B0503020000020004" pitchFamily="50" charset="-127"/>
                    <a:cs typeface="+mn-cs"/>
                  </a:rPr>
                  <a:t>  </a:t>
                </a:r>
                <a:r>
                  <a:rPr kumimoji="0" lang="en-US" altLang="ko-KR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44546A"/>
                    </a:solidFill>
                    <a:effectLst/>
                    <a:uLnTx/>
                    <a:uFillTx/>
                    <a:latin typeface="나눔바른펜" panose="020B0503000000000000" pitchFamily="50" charset="-127"/>
                    <a:ea typeface="나눔바른펜" panose="020B0503000000000000" pitchFamily="50" charset="-127"/>
                    <a:cs typeface="+mn-cs"/>
                  </a:rPr>
                  <a:t>DB </a:t>
                </a:r>
                <a:r>
                  <a:rPr kumimoji="0" lang="ko-KR" alt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44546A"/>
                    </a:solidFill>
                    <a:effectLst/>
                    <a:uLnTx/>
                    <a:uFillTx/>
                    <a:latin typeface="나눔바른펜" panose="020B0503000000000000" pitchFamily="50" charset="-127"/>
                    <a:ea typeface="나눔바른펜" panose="020B0503000000000000" pitchFamily="50" charset="-127"/>
                    <a:cs typeface="+mn-cs"/>
                  </a:rPr>
                  <a:t>구조</a:t>
                </a:r>
                <a:endPara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나눔바른펜" panose="020B0503000000000000" pitchFamily="50" charset="-127"/>
                  <a:ea typeface="나눔바른펜" panose="020B0503000000000000" pitchFamily="50" charset="-127"/>
                  <a:cs typeface="+mn-cs"/>
                </a:endParaRPr>
              </a:p>
            </p:txBody>
          </p:sp>
          <p:grpSp>
            <p:nvGrpSpPr>
              <p:cNvPr id="224" name="그룹 223">
                <a:extLst>
                  <a:ext uri="{FF2B5EF4-FFF2-40B4-BE49-F238E27FC236}">
                    <a16:creationId xmlns:a16="http://schemas.microsoft.com/office/drawing/2014/main" id="{5029377A-2F28-0A61-5427-6E0993A76879}"/>
                  </a:ext>
                </a:extLst>
              </p:cNvPr>
              <p:cNvGrpSpPr/>
              <p:nvPr/>
            </p:nvGrpSpPr>
            <p:grpSpPr>
              <a:xfrm>
                <a:off x="2483494" y="1016416"/>
                <a:ext cx="54187" cy="150098"/>
                <a:chOff x="2559762" y="1084815"/>
                <a:chExt cx="77757" cy="215385"/>
              </a:xfrm>
            </p:grpSpPr>
            <p:sp>
              <p:nvSpPr>
                <p:cNvPr id="226" name="이등변 삼각형 225">
                  <a:extLst>
                    <a:ext uri="{FF2B5EF4-FFF2-40B4-BE49-F238E27FC236}">
                      <a16:creationId xmlns:a16="http://schemas.microsoft.com/office/drawing/2014/main" id="{32C7E95A-75C2-1747-5262-300FF7B6CE37}"/>
                    </a:ext>
                  </a:extLst>
                </p:cNvPr>
                <p:cNvSpPr/>
                <p:nvPr/>
              </p:nvSpPr>
              <p:spPr>
                <a:xfrm>
                  <a:off x="2559762" y="1084815"/>
                  <a:ext cx="77757" cy="67032"/>
                </a:xfrm>
                <a:prstGeom prst="triangle">
                  <a:avLst/>
                </a:prstGeom>
                <a:solidFill>
                  <a:schemeClr val="tx2">
                    <a:lumMod val="75000"/>
                  </a:schemeClr>
                </a:solidFill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rgbClr val="7086A4"/>
                      </a:gs>
                      <a:gs pos="83000">
                        <a:srgbClr val="7086A4"/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27" name="이등변 삼각형 226">
                  <a:extLst>
                    <a:ext uri="{FF2B5EF4-FFF2-40B4-BE49-F238E27FC236}">
                      <a16:creationId xmlns:a16="http://schemas.microsoft.com/office/drawing/2014/main" id="{EB47CBD1-444A-A341-DF34-97922601E2F6}"/>
                    </a:ext>
                  </a:extLst>
                </p:cNvPr>
                <p:cNvSpPr/>
                <p:nvPr/>
              </p:nvSpPr>
              <p:spPr>
                <a:xfrm rot="10800000">
                  <a:off x="2559762" y="1233169"/>
                  <a:ext cx="77757" cy="67031"/>
                </a:xfrm>
                <a:prstGeom prst="triangle">
                  <a:avLst/>
                </a:prstGeom>
                <a:solidFill>
                  <a:schemeClr val="tx2">
                    <a:lumMod val="75000"/>
                  </a:schemeClr>
                </a:solidFill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rgbClr val="7086A4"/>
                      </a:gs>
                      <a:gs pos="83000">
                        <a:srgbClr val="7086A4"/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sp>
            <p:nvSpPr>
              <p:cNvPr id="225" name="Freeform 11">
                <a:extLst>
                  <a:ext uri="{FF2B5EF4-FFF2-40B4-BE49-F238E27FC236}">
                    <a16:creationId xmlns:a16="http://schemas.microsoft.com/office/drawing/2014/main" id="{0B3AB1AD-41CD-1120-33F7-84E57C8280C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707281" y="1005192"/>
                <a:ext cx="137005" cy="168203"/>
              </a:xfrm>
              <a:custGeom>
                <a:avLst/>
                <a:gdLst>
                  <a:gd name="T0" fmla="*/ 1930 w 2831"/>
                  <a:gd name="T1" fmla="*/ 2787 h 3472"/>
                  <a:gd name="T2" fmla="*/ 1791 w 2831"/>
                  <a:gd name="T3" fmla="*/ 2855 h 3472"/>
                  <a:gd name="T4" fmla="*/ 2114 w 2831"/>
                  <a:gd name="T5" fmla="*/ 3172 h 3472"/>
                  <a:gd name="T6" fmla="*/ 2628 w 2831"/>
                  <a:gd name="T7" fmla="*/ 2656 h 3472"/>
                  <a:gd name="T8" fmla="*/ 2538 w 2831"/>
                  <a:gd name="T9" fmla="*/ 2529 h 3472"/>
                  <a:gd name="T10" fmla="*/ 1440 w 2831"/>
                  <a:gd name="T11" fmla="*/ 2529 h 3472"/>
                  <a:gd name="T12" fmla="*/ 914 w 2831"/>
                  <a:gd name="T13" fmla="*/ 2569 h 3472"/>
                  <a:gd name="T14" fmla="*/ 928 w 2831"/>
                  <a:gd name="T15" fmla="*/ 2433 h 3472"/>
                  <a:gd name="T16" fmla="*/ 807 w 2831"/>
                  <a:gd name="T17" fmla="*/ 2382 h 3472"/>
                  <a:gd name="T18" fmla="*/ 439 w 2831"/>
                  <a:gd name="T19" fmla="*/ 2514 h 3472"/>
                  <a:gd name="T20" fmla="*/ 470 w 2831"/>
                  <a:gd name="T21" fmla="*/ 2433 h 3472"/>
                  <a:gd name="T22" fmla="*/ 2186 w 2831"/>
                  <a:gd name="T23" fmla="*/ 2182 h 3472"/>
                  <a:gd name="T24" fmla="*/ 2642 w 2831"/>
                  <a:gd name="T25" fmla="*/ 2371 h 3472"/>
                  <a:gd name="T26" fmla="*/ 2831 w 2831"/>
                  <a:gd name="T27" fmla="*/ 2827 h 3472"/>
                  <a:gd name="T28" fmla="*/ 2642 w 2831"/>
                  <a:gd name="T29" fmla="*/ 3283 h 3472"/>
                  <a:gd name="T30" fmla="*/ 2186 w 2831"/>
                  <a:gd name="T31" fmla="*/ 3472 h 3472"/>
                  <a:gd name="T32" fmla="*/ 1729 w 2831"/>
                  <a:gd name="T33" fmla="*/ 3283 h 3472"/>
                  <a:gd name="T34" fmla="*/ 1540 w 2831"/>
                  <a:gd name="T35" fmla="*/ 2827 h 3472"/>
                  <a:gd name="T36" fmla="*/ 1729 w 2831"/>
                  <a:gd name="T37" fmla="*/ 2371 h 3472"/>
                  <a:gd name="T38" fmla="*/ 2186 w 2831"/>
                  <a:gd name="T39" fmla="*/ 2182 h 3472"/>
                  <a:gd name="T40" fmla="*/ 1540 w 2831"/>
                  <a:gd name="T41" fmla="*/ 2083 h 3472"/>
                  <a:gd name="T42" fmla="*/ 914 w 2831"/>
                  <a:gd name="T43" fmla="*/ 2123 h 3472"/>
                  <a:gd name="T44" fmla="*/ 928 w 2831"/>
                  <a:gd name="T45" fmla="*/ 1986 h 3472"/>
                  <a:gd name="T46" fmla="*/ 807 w 2831"/>
                  <a:gd name="T47" fmla="*/ 1957 h 3472"/>
                  <a:gd name="T48" fmla="*/ 439 w 2831"/>
                  <a:gd name="T49" fmla="*/ 2088 h 3472"/>
                  <a:gd name="T50" fmla="*/ 470 w 2831"/>
                  <a:gd name="T51" fmla="*/ 2007 h 3472"/>
                  <a:gd name="T52" fmla="*/ 944 w 2831"/>
                  <a:gd name="T53" fmla="*/ 1588 h 3472"/>
                  <a:gd name="T54" fmla="*/ 1786 w 2831"/>
                  <a:gd name="T55" fmla="*/ 1702 h 3472"/>
                  <a:gd name="T56" fmla="*/ 904 w 2831"/>
                  <a:gd name="T57" fmla="*/ 1716 h 3472"/>
                  <a:gd name="T58" fmla="*/ 944 w 2831"/>
                  <a:gd name="T59" fmla="*/ 1588 h 3472"/>
                  <a:gd name="T60" fmla="*/ 800 w 2831"/>
                  <a:gd name="T61" fmla="*/ 1548 h 3472"/>
                  <a:gd name="T62" fmla="*/ 430 w 2831"/>
                  <a:gd name="T63" fmla="*/ 1656 h 3472"/>
                  <a:gd name="T64" fmla="*/ 484 w 2831"/>
                  <a:gd name="T65" fmla="*/ 1589 h 3472"/>
                  <a:gd name="T66" fmla="*/ 1738 w 2831"/>
                  <a:gd name="T67" fmla="*/ 1140 h 3472"/>
                  <a:gd name="T68" fmla="*/ 1778 w 2831"/>
                  <a:gd name="T69" fmla="*/ 1269 h 3472"/>
                  <a:gd name="T70" fmla="*/ 896 w 2831"/>
                  <a:gd name="T71" fmla="*/ 1255 h 3472"/>
                  <a:gd name="T72" fmla="*/ 769 w 2831"/>
                  <a:gd name="T73" fmla="*/ 1030 h 3472"/>
                  <a:gd name="T74" fmla="*/ 616 w 2831"/>
                  <a:gd name="T75" fmla="*/ 1312 h 3472"/>
                  <a:gd name="T76" fmla="*/ 423 w 2831"/>
                  <a:gd name="T77" fmla="*/ 1202 h 3472"/>
                  <a:gd name="T78" fmla="*/ 496 w 2831"/>
                  <a:gd name="T79" fmla="*/ 1154 h 3472"/>
                  <a:gd name="T80" fmla="*/ 548 w 2831"/>
                  <a:gd name="T81" fmla="*/ 372 h 3472"/>
                  <a:gd name="T82" fmla="*/ 681 w 2831"/>
                  <a:gd name="T83" fmla="*/ 618 h 3472"/>
                  <a:gd name="T84" fmla="*/ 1588 w 2831"/>
                  <a:gd name="T85" fmla="*/ 597 h 3472"/>
                  <a:gd name="T86" fmla="*/ 1683 w 2831"/>
                  <a:gd name="T87" fmla="*/ 347 h 3472"/>
                  <a:gd name="T88" fmla="*/ 2201 w 2831"/>
                  <a:gd name="T89" fmla="*/ 438 h 3472"/>
                  <a:gd name="T90" fmla="*/ 2118 w 2831"/>
                  <a:gd name="T91" fmla="*/ 2037 h 3472"/>
                  <a:gd name="T92" fmla="*/ 1412 w 2831"/>
                  <a:gd name="T93" fmla="*/ 3005 h 3472"/>
                  <a:gd name="T94" fmla="*/ 47 w 2831"/>
                  <a:gd name="T95" fmla="*/ 3054 h 3472"/>
                  <a:gd name="T96" fmla="*/ 21 w 2831"/>
                  <a:gd name="T97" fmla="*/ 455 h 3472"/>
                  <a:gd name="T98" fmla="*/ 1118 w 2831"/>
                  <a:gd name="T99" fmla="*/ 99 h 3472"/>
                  <a:gd name="T100" fmla="*/ 1053 w 2831"/>
                  <a:gd name="T101" fmla="*/ 211 h 3472"/>
                  <a:gd name="T102" fmla="*/ 1182 w 2831"/>
                  <a:gd name="T103" fmla="*/ 211 h 3472"/>
                  <a:gd name="T104" fmla="*/ 1118 w 2831"/>
                  <a:gd name="T105" fmla="*/ 99 h 3472"/>
                  <a:gd name="T106" fmla="*/ 1268 w 2831"/>
                  <a:gd name="T107" fmla="*/ 85 h 3472"/>
                  <a:gd name="T108" fmla="*/ 1328 w 2831"/>
                  <a:gd name="T109" fmla="*/ 238 h 3472"/>
                  <a:gd name="T110" fmla="*/ 1564 w 2831"/>
                  <a:gd name="T111" fmla="*/ 312 h 3472"/>
                  <a:gd name="T112" fmla="*/ 1547 w 2831"/>
                  <a:gd name="T113" fmla="*/ 503 h 3472"/>
                  <a:gd name="T114" fmla="*/ 711 w 2831"/>
                  <a:gd name="T115" fmla="*/ 521 h 3472"/>
                  <a:gd name="T116" fmla="*/ 657 w 2831"/>
                  <a:gd name="T117" fmla="*/ 338 h 3472"/>
                  <a:gd name="T118" fmla="*/ 889 w 2831"/>
                  <a:gd name="T119" fmla="*/ 245 h 3472"/>
                  <a:gd name="T120" fmla="*/ 954 w 2831"/>
                  <a:gd name="T121" fmla="*/ 112 h 3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831" h="3472">
                    <a:moveTo>
                      <a:pt x="2538" y="2529"/>
                    </a:moveTo>
                    <a:lnTo>
                      <a:pt x="2517" y="2531"/>
                    </a:lnTo>
                    <a:lnTo>
                      <a:pt x="2496" y="2537"/>
                    </a:lnTo>
                    <a:lnTo>
                      <a:pt x="2476" y="2547"/>
                    </a:lnTo>
                    <a:lnTo>
                      <a:pt x="2459" y="2563"/>
                    </a:lnTo>
                    <a:lnTo>
                      <a:pt x="2124" y="2939"/>
                    </a:lnTo>
                    <a:lnTo>
                      <a:pt x="1950" y="2800"/>
                    </a:lnTo>
                    <a:lnTo>
                      <a:pt x="1930" y="2787"/>
                    </a:lnTo>
                    <a:lnTo>
                      <a:pt x="1909" y="2780"/>
                    </a:lnTo>
                    <a:lnTo>
                      <a:pt x="1888" y="2778"/>
                    </a:lnTo>
                    <a:lnTo>
                      <a:pt x="1866" y="2780"/>
                    </a:lnTo>
                    <a:lnTo>
                      <a:pt x="1845" y="2787"/>
                    </a:lnTo>
                    <a:lnTo>
                      <a:pt x="1826" y="2799"/>
                    </a:lnTo>
                    <a:lnTo>
                      <a:pt x="1810" y="2814"/>
                    </a:lnTo>
                    <a:lnTo>
                      <a:pt x="1797" y="2834"/>
                    </a:lnTo>
                    <a:lnTo>
                      <a:pt x="1791" y="2855"/>
                    </a:lnTo>
                    <a:lnTo>
                      <a:pt x="1788" y="2876"/>
                    </a:lnTo>
                    <a:lnTo>
                      <a:pt x="1791" y="2899"/>
                    </a:lnTo>
                    <a:lnTo>
                      <a:pt x="1797" y="2920"/>
                    </a:lnTo>
                    <a:lnTo>
                      <a:pt x="1809" y="2938"/>
                    </a:lnTo>
                    <a:lnTo>
                      <a:pt x="1826" y="2954"/>
                    </a:lnTo>
                    <a:lnTo>
                      <a:pt x="2073" y="3152"/>
                    </a:lnTo>
                    <a:lnTo>
                      <a:pt x="2093" y="3165"/>
                    </a:lnTo>
                    <a:lnTo>
                      <a:pt x="2114" y="3172"/>
                    </a:lnTo>
                    <a:lnTo>
                      <a:pt x="2135" y="3174"/>
                    </a:lnTo>
                    <a:lnTo>
                      <a:pt x="2156" y="3172"/>
                    </a:lnTo>
                    <a:lnTo>
                      <a:pt x="2175" y="3166"/>
                    </a:lnTo>
                    <a:lnTo>
                      <a:pt x="2194" y="3155"/>
                    </a:lnTo>
                    <a:lnTo>
                      <a:pt x="2210" y="3142"/>
                    </a:lnTo>
                    <a:lnTo>
                      <a:pt x="2607" y="2694"/>
                    </a:lnTo>
                    <a:lnTo>
                      <a:pt x="2620" y="2676"/>
                    </a:lnTo>
                    <a:lnTo>
                      <a:pt x="2628" y="2656"/>
                    </a:lnTo>
                    <a:lnTo>
                      <a:pt x="2633" y="2633"/>
                    </a:lnTo>
                    <a:lnTo>
                      <a:pt x="2631" y="2612"/>
                    </a:lnTo>
                    <a:lnTo>
                      <a:pt x="2625" y="2591"/>
                    </a:lnTo>
                    <a:lnTo>
                      <a:pt x="2615" y="2571"/>
                    </a:lnTo>
                    <a:lnTo>
                      <a:pt x="2599" y="2555"/>
                    </a:lnTo>
                    <a:lnTo>
                      <a:pt x="2580" y="2542"/>
                    </a:lnTo>
                    <a:lnTo>
                      <a:pt x="2560" y="2534"/>
                    </a:lnTo>
                    <a:lnTo>
                      <a:pt x="2538" y="2529"/>
                    </a:lnTo>
                    <a:close/>
                    <a:moveTo>
                      <a:pt x="944" y="2430"/>
                    </a:moveTo>
                    <a:lnTo>
                      <a:pt x="1391" y="2430"/>
                    </a:lnTo>
                    <a:lnTo>
                      <a:pt x="1406" y="2433"/>
                    </a:lnTo>
                    <a:lnTo>
                      <a:pt x="1420" y="2440"/>
                    </a:lnTo>
                    <a:lnTo>
                      <a:pt x="1431" y="2450"/>
                    </a:lnTo>
                    <a:lnTo>
                      <a:pt x="1438" y="2464"/>
                    </a:lnTo>
                    <a:lnTo>
                      <a:pt x="1440" y="2480"/>
                    </a:lnTo>
                    <a:lnTo>
                      <a:pt x="1440" y="2529"/>
                    </a:lnTo>
                    <a:lnTo>
                      <a:pt x="1438" y="2545"/>
                    </a:lnTo>
                    <a:lnTo>
                      <a:pt x="1431" y="2559"/>
                    </a:lnTo>
                    <a:lnTo>
                      <a:pt x="1420" y="2569"/>
                    </a:lnTo>
                    <a:lnTo>
                      <a:pt x="1406" y="2577"/>
                    </a:lnTo>
                    <a:lnTo>
                      <a:pt x="1391" y="2579"/>
                    </a:lnTo>
                    <a:lnTo>
                      <a:pt x="944" y="2579"/>
                    </a:lnTo>
                    <a:lnTo>
                      <a:pt x="928" y="2577"/>
                    </a:lnTo>
                    <a:lnTo>
                      <a:pt x="914" y="2569"/>
                    </a:lnTo>
                    <a:lnTo>
                      <a:pt x="904" y="2559"/>
                    </a:lnTo>
                    <a:lnTo>
                      <a:pt x="896" y="2545"/>
                    </a:lnTo>
                    <a:lnTo>
                      <a:pt x="894" y="2529"/>
                    </a:lnTo>
                    <a:lnTo>
                      <a:pt x="894" y="2480"/>
                    </a:lnTo>
                    <a:lnTo>
                      <a:pt x="896" y="2464"/>
                    </a:lnTo>
                    <a:lnTo>
                      <a:pt x="904" y="2450"/>
                    </a:lnTo>
                    <a:lnTo>
                      <a:pt x="914" y="2440"/>
                    </a:lnTo>
                    <a:lnTo>
                      <a:pt x="928" y="2433"/>
                    </a:lnTo>
                    <a:lnTo>
                      <a:pt x="944" y="2430"/>
                    </a:lnTo>
                    <a:close/>
                    <a:moveTo>
                      <a:pt x="769" y="2319"/>
                    </a:moveTo>
                    <a:lnTo>
                      <a:pt x="783" y="2322"/>
                    </a:lnTo>
                    <a:lnTo>
                      <a:pt x="795" y="2330"/>
                    </a:lnTo>
                    <a:lnTo>
                      <a:pt x="805" y="2341"/>
                    </a:lnTo>
                    <a:lnTo>
                      <a:pt x="810" y="2355"/>
                    </a:lnTo>
                    <a:lnTo>
                      <a:pt x="810" y="2368"/>
                    </a:lnTo>
                    <a:lnTo>
                      <a:pt x="807" y="2382"/>
                    </a:lnTo>
                    <a:lnTo>
                      <a:pt x="800" y="2395"/>
                    </a:lnTo>
                    <a:lnTo>
                      <a:pt x="616" y="2600"/>
                    </a:lnTo>
                    <a:lnTo>
                      <a:pt x="606" y="2608"/>
                    </a:lnTo>
                    <a:lnTo>
                      <a:pt x="594" y="2613"/>
                    </a:lnTo>
                    <a:lnTo>
                      <a:pt x="581" y="2616"/>
                    </a:lnTo>
                    <a:lnTo>
                      <a:pt x="567" y="2612"/>
                    </a:lnTo>
                    <a:lnTo>
                      <a:pt x="553" y="2605"/>
                    </a:lnTo>
                    <a:lnTo>
                      <a:pt x="439" y="2514"/>
                    </a:lnTo>
                    <a:lnTo>
                      <a:pt x="430" y="2503"/>
                    </a:lnTo>
                    <a:lnTo>
                      <a:pt x="423" y="2490"/>
                    </a:lnTo>
                    <a:lnTo>
                      <a:pt x="422" y="2477"/>
                    </a:lnTo>
                    <a:lnTo>
                      <a:pt x="425" y="2463"/>
                    </a:lnTo>
                    <a:lnTo>
                      <a:pt x="432" y="2449"/>
                    </a:lnTo>
                    <a:lnTo>
                      <a:pt x="442" y="2440"/>
                    </a:lnTo>
                    <a:lnTo>
                      <a:pt x="456" y="2435"/>
                    </a:lnTo>
                    <a:lnTo>
                      <a:pt x="470" y="2433"/>
                    </a:lnTo>
                    <a:lnTo>
                      <a:pt x="484" y="2436"/>
                    </a:lnTo>
                    <a:lnTo>
                      <a:pt x="496" y="2443"/>
                    </a:lnTo>
                    <a:lnTo>
                      <a:pt x="576" y="2507"/>
                    </a:lnTo>
                    <a:lnTo>
                      <a:pt x="731" y="2334"/>
                    </a:lnTo>
                    <a:lnTo>
                      <a:pt x="742" y="2324"/>
                    </a:lnTo>
                    <a:lnTo>
                      <a:pt x="755" y="2320"/>
                    </a:lnTo>
                    <a:lnTo>
                      <a:pt x="769" y="2319"/>
                    </a:lnTo>
                    <a:close/>
                    <a:moveTo>
                      <a:pt x="2186" y="2182"/>
                    </a:moveTo>
                    <a:lnTo>
                      <a:pt x="2251" y="2185"/>
                    </a:lnTo>
                    <a:lnTo>
                      <a:pt x="2316" y="2196"/>
                    </a:lnTo>
                    <a:lnTo>
                      <a:pt x="2378" y="2212"/>
                    </a:lnTo>
                    <a:lnTo>
                      <a:pt x="2437" y="2233"/>
                    </a:lnTo>
                    <a:lnTo>
                      <a:pt x="2494" y="2260"/>
                    </a:lnTo>
                    <a:lnTo>
                      <a:pt x="2546" y="2293"/>
                    </a:lnTo>
                    <a:lnTo>
                      <a:pt x="2596" y="2329"/>
                    </a:lnTo>
                    <a:lnTo>
                      <a:pt x="2642" y="2371"/>
                    </a:lnTo>
                    <a:lnTo>
                      <a:pt x="2683" y="2417"/>
                    </a:lnTo>
                    <a:lnTo>
                      <a:pt x="2721" y="2466"/>
                    </a:lnTo>
                    <a:lnTo>
                      <a:pt x="2753" y="2520"/>
                    </a:lnTo>
                    <a:lnTo>
                      <a:pt x="2780" y="2577"/>
                    </a:lnTo>
                    <a:lnTo>
                      <a:pt x="2802" y="2636"/>
                    </a:lnTo>
                    <a:lnTo>
                      <a:pt x="2818" y="2698"/>
                    </a:lnTo>
                    <a:lnTo>
                      <a:pt x="2828" y="2761"/>
                    </a:lnTo>
                    <a:lnTo>
                      <a:pt x="2831" y="2827"/>
                    </a:lnTo>
                    <a:lnTo>
                      <a:pt x="2828" y="2893"/>
                    </a:lnTo>
                    <a:lnTo>
                      <a:pt x="2818" y="2958"/>
                    </a:lnTo>
                    <a:lnTo>
                      <a:pt x="2802" y="3019"/>
                    </a:lnTo>
                    <a:lnTo>
                      <a:pt x="2780" y="3079"/>
                    </a:lnTo>
                    <a:lnTo>
                      <a:pt x="2753" y="3134"/>
                    </a:lnTo>
                    <a:lnTo>
                      <a:pt x="2721" y="3188"/>
                    </a:lnTo>
                    <a:lnTo>
                      <a:pt x="2683" y="3237"/>
                    </a:lnTo>
                    <a:lnTo>
                      <a:pt x="2642" y="3283"/>
                    </a:lnTo>
                    <a:lnTo>
                      <a:pt x="2596" y="3325"/>
                    </a:lnTo>
                    <a:lnTo>
                      <a:pt x="2546" y="3362"/>
                    </a:lnTo>
                    <a:lnTo>
                      <a:pt x="2494" y="3394"/>
                    </a:lnTo>
                    <a:lnTo>
                      <a:pt x="2437" y="3421"/>
                    </a:lnTo>
                    <a:lnTo>
                      <a:pt x="2378" y="3443"/>
                    </a:lnTo>
                    <a:lnTo>
                      <a:pt x="2316" y="3459"/>
                    </a:lnTo>
                    <a:lnTo>
                      <a:pt x="2251" y="3469"/>
                    </a:lnTo>
                    <a:lnTo>
                      <a:pt x="2186" y="3472"/>
                    </a:lnTo>
                    <a:lnTo>
                      <a:pt x="2120" y="3469"/>
                    </a:lnTo>
                    <a:lnTo>
                      <a:pt x="2055" y="3459"/>
                    </a:lnTo>
                    <a:lnTo>
                      <a:pt x="1993" y="3443"/>
                    </a:lnTo>
                    <a:lnTo>
                      <a:pt x="1934" y="3421"/>
                    </a:lnTo>
                    <a:lnTo>
                      <a:pt x="1877" y="3394"/>
                    </a:lnTo>
                    <a:lnTo>
                      <a:pt x="1825" y="3362"/>
                    </a:lnTo>
                    <a:lnTo>
                      <a:pt x="1775" y="3325"/>
                    </a:lnTo>
                    <a:lnTo>
                      <a:pt x="1729" y="3283"/>
                    </a:lnTo>
                    <a:lnTo>
                      <a:pt x="1688" y="3237"/>
                    </a:lnTo>
                    <a:lnTo>
                      <a:pt x="1650" y="3188"/>
                    </a:lnTo>
                    <a:lnTo>
                      <a:pt x="1618" y="3134"/>
                    </a:lnTo>
                    <a:lnTo>
                      <a:pt x="1591" y="3079"/>
                    </a:lnTo>
                    <a:lnTo>
                      <a:pt x="1569" y="3019"/>
                    </a:lnTo>
                    <a:lnTo>
                      <a:pt x="1553" y="2958"/>
                    </a:lnTo>
                    <a:lnTo>
                      <a:pt x="1543" y="2893"/>
                    </a:lnTo>
                    <a:lnTo>
                      <a:pt x="1540" y="2827"/>
                    </a:lnTo>
                    <a:lnTo>
                      <a:pt x="1543" y="2761"/>
                    </a:lnTo>
                    <a:lnTo>
                      <a:pt x="1553" y="2698"/>
                    </a:lnTo>
                    <a:lnTo>
                      <a:pt x="1569" y="2636"/>
                    </a:lnTo>
                    <a:lnTo>
                      <a:pt x="1591" y="2577"/>
                    </a:lnTo>
                    <a:lnTo>
                      <a:pt x="1618" y="2520"/>
                    </a:lnTo>
                    <a:lnTo>
                      <a:pt x="1650" y="2466"/>
                    </a:lnTo>
                    <a:lnTo>
                      <a:pt x="1688" y="2417"/>
                    </a:lnTo>
                    <a:lnTo>
                      <a:pt x="1729" y="2371"/>
                    </a:lnTo>
                    <a:lnTo>
                      <a:pt x="1775" y="2329"/>
                    </a:lnTo>
                    <a:lnTo>
                      <a:pt x="1825" y="2293"/>
                    </a:lnTo>
                    <a:lnTo>
                      <a:pt x="1877" y="2260"/>
                    </a:lnTo>
                    <a:lnTo>
                      <a:pt x="1934" y="2233"/>
                    </a:lnTo>
                    <a:lnTo>
                      <a:pt x="1993" y="2212"/>
                    </a:lnTo>
                    <a:lnTo>
                      <a:pt x="2055" y="2196"/>
                    </a:lnTo>
                    <a:lnTo>
                      <a:pt x="2120" y="2185"/>
                    </a:lnTo>
                    <a:lnTo>
                      <a:pt x="2186" y="2182"/>
                    </a:lnTo>
                    <a:close/>
                    <a:moveTo>
                      <a:pt x="944" y="1984"/>
                    </a:moveTo>
                    <a:lnTo>
                      <a:pt x="1491" y="1984"/>
                    </a:lnTo>
                    <a:lnTo>
                      <a:pt x="1505" y="1986"/>
                    </a:lnTo>
                    <a:lnTo>
                      <a:pt x="1519" y="1994"/>
                    </a:lnTo>
                    <a:lnTo>
                      <a:pt x="1531" y="2004"/>
                    </a:lnTo>
                    <a:lnTo>
                      <a:pt x="1537" y="2018"/>
                    </a:lnTo>
                    <a:lnTo>
                      <a:pt x="1540" y="2034"/>
                    </a:lnTo>
                    <a:lnTo>
                      <a:pt x="1540" y="2083"/>
                    </a:lnTo>
                    <a:lnTo>
                      <a:pt x="1537" y="2099"/>
                    </a:lnTo>
                    <a:lnTo>
                      <a:pt x="1531" y="2113"/>
                    </a:lnTo>
                    <a:lnTo>
                      <a:pt x="1519" y="2123"/>
                    </a:lnTo>
                    <a:lnTo>
                      <a:pt x="1505" y="2131"/>
                    </a:lnTo>
                    <a:lnTo>
                      <a:pt x="1491" y="2133"/>
                    </a:lnTo>
                    <a:lnTo>
                      <a:pt x="944" y="2133"/>
                    </a:lnTo>
                    <a:lnTo>
                      <a:pt x="928" y="2131"/>
                    </a:lnTo>
                    <a:lnTo>
                      <a:pt x="914" y="2123"/>
                    </a:lnTo>
                    <a:lnTo>
                      <a:pt x="904" y="2113"/>
                    </a:lnTo>
                    <a:lnTo>
                      <a:pt x="896" y="2099"/>
                    </a:lnTo>
                    <a:lnTo>
                      <a:pt x="894" y="2083"/>
                    </a:lnTo>
                    <a:lnTo>
                      <a:pt x="894" y="2034"/>
                    </a:lnTo>
                    <a:lnTo>
                      <a:pt x="896" y="2018"/>
                    </a:lnTo>
                    <a:lnTo>
                      <a:pt x="904" y="2004"/>
                    </a:lnTo>
                    <a:lnTo>
                      <a:pt x="914" y="1994"/>
                    </a:lnTo>
                    <a:lnTo>
                      <a:pt x="928" y="1986"/>
                    </a:lnTo>
                    <a:lnTo>
                      <a:pt x="944" y="1984"/>
                    </a:lnTo>
                    <a:close/>
                    <a:moveTo>
                      <a:pt x="769" y="1894"/>
                    </a:moveTo>
                    <a:lnTo>
                      <a:pt x="783" y="1897"/>
                    </a:lnTo>
                    <a:lnTo>
                      <a:pt x="795" y="1905"/>
                    </a:lnTo>
                    <a:lnTo>
                      <a:pt x="805" y="1916"/>
                    </a:lnTo>
                    <a:lnTo>
                      <a:pt x="810" y="1930"/>
                    </a:lnTo>
                    <a:lnTo>
                      <a:pt x="810" y="1943"/>
                    </a:lnTo>
                    <a:lnTo>
                      <a:pt x="807" y="1957"/>
                    </a:lnTo>
                    <a:lnTo>
                      <a:pt x="800" y="1970"/>
                    </a:lnTo>
                    <a:lnTo>
                      <a:pt x="616" y="2175"/>
                    </a:lnTo>
                    <a:lnTo>
                      <a:pt x="606" y="2183"/>
                    </a:lnTo>
                    <a:lnTo>
                      <a:pt x="594" y="2188"/>
                    </a:lnTo>
                    <a:lnTo>
                      <a:pt x="581" y="2191"/>
                    </a:lnTo>
                    <a:lnTo>
                      <a:pt x="567" y="2187"/>
                    </a:lnTo>
                    <a:lnTo>
                      <a:pt x="553" y="2180"/>
                    </a:lnTo>
                    <a:lnTo>
                      <a:pt x="439" y="2088"/>
                    </a:lnTo>
                    <a:lnTo>
                      <a:pt x="430" y="2078"/>
                    </a:lnTo>
                    <a:lnTo>
                      <a:pt x="423" y="2065"/>
                    </a:lnTo>
                    <a:lnTo>
                      <a:pt x="422" y="2052"/>
                    </a:lnTo>
                    <a:lnTo>
                      <a:pt x="425" y="2038"/>
                    </a:lnTo>
                    <a:lnTo>
                      <a:pt x="432" y="2024"/>
                    </a:lnTo>
                    <a:lnTo>
                      <a:pt x="442" y="2015"/>
                    </a:lnTo>
                    <a:lnTo>
                      <a:pt x="456" y="2010"/>
                    </a:lnTo>
                    <a:lnTo>
                      <a:pt x="470" y="2007"/>
                    </a:lnTo>
                    <a:lnTo>
                      <a:pt x="484" y="2011"/>
                    </a:lnTo>
                    <a:lnTo>
                      <a:pt x="496" y="2018"/>
                    </a:lnTo>
                    <a:lnTo>
                      <a:pt x="576" y="2082"/>
                    </a:lnTo>
                    <a:lnTo>
                      <a:pt x="731" y="1909"/>
                    </a:lnTo>
                    <a:lnTo>
                      <a:pt x="742" y="1899"/>
                    </a:lnTo>
                    <a:lnTo>
                      <a:pt x="755" y="1895"/>
                    </a:lnTo>
                    <a:lnTo>
                      <a:pt x="769" y="1894"/>
                    </a:lnTo>
                    <a:close/>
                    <a:moveTo>
                      <a:pt x="944" y="1588"/>
                    </a:moveTo>
                    <a:lnTo>
                      <a:pt x="1738" y="1588"/>
                    </a:lnTo>
                    <a:lnTo>
                      <a:pt x="1754" y="1590"/>
                    </a:lnTo>
                    <a:lnTo>
                      <a:pt x="1768" y="1597"/>
                    </a:lnTo>
                    <a:lnTo>
                      <a:pt x="1778" y="1608"/>
                    </a:lnTo>
                    <a:lnTo>
                      <a:pt x="1786" y="1621"/>
                    </a:lnTo>
                    <a:lnTo>
                      <a:pt x="1788" y="1637"/>
                    </a:lnTo>
                    <a:lnTo>
                      <a:pt x="1788" y="1687"/>
                    </a:lnTo>
                    <a:lnTo>
                      <a:pt x="1786" y="1702"/>
                    </a:lnTo>
                    <a:lnTo>
                      <a:pt x="1778" y="1716"/>
                    </a:lnTo>
                    <a:lnTo>
                      <a:pt x="1768" y="1727"/>
                    </a:lnTo>
                    <a:lnTo>
                      <a:pt x="1754" y="1734"/>
                    </a:lnTo>
                    <a:lnTo>
                      <a:pt x="1738" y="1736"/>
                    </a:lnTo>
                    <a:lnTo>
                      <a:pt x="944" y="1736"/>
                    </a:lnTo>
                    <a:lnTo>
                      <a:pt x="928" y="1734"/>
                    </a:lnTo>
                    <a:lnTo>
                      <a:pt x="914" y="1727"/>
                    </a:lnTo>
                    <a:lnTo>
                      <a:pt x="904" y="1716"/>
                    </a:lnTo>
                    <a:lnTo>
                      <a:pt x="896" y="1702"/>
                    </a:lnTo>
                    <a:lnTo>
                      <a:pt x="894" y="1687"/>
                    </a:lnTo>
                    <a:lnTo>
                      <a:pt x="894" y="1637"/>
                    </a:lnTo>
                    <a:lnTo>
                      <a:pt x="896" y="1621"/>
                    </a:lnTo>
                    <a:lnTo>
                      <a:pt x="904" y="1608"/>
                    </a:lnTo>
                    <a:lnTo>
                      <a:pt x="914" y="1597"/>
                    </a:lnTo>
                    <a:lnTo>
                      <a:pt x="928" y="1590"/>
                    </a:lnTo>
                    <a:lnTo>
                      <a:pt x="944" y="1588"/>
                    </a:lnTo>
                    <a:close/>
                    <a:moveTo>
                      <a:pt x="769" y="1472"/>
                    </a:moveTo>
                    <a:lnTo>
                      <a:pt x="783" y="1475"/>
                    </a:lnTo>
                    <a:lnTo>
                      <a:pt x="795" y="1483"/>
                    </a:lnTo>
                    <a:lnTo>
                      <a:pt x="805" y="1494"/>
                    </a:lnTo>
                    <a:lnTo>
                      <a:pt x="810" y="1508"/>
                    </a:lnTo>
                    <a:lnTo>
                      <a:pt x="810" y="1521"/>
                    </a:lnTo>
                    <a:lnTo>
                      <a:pt x="807" y="1535"/>
                    </a:lnTo>
                    <a:lnTo>
                      <a:pt x="800" y="1548"/>
                    </a:lnTo>
                    <a:lnTo>
                      <a:pt x="616" y="1753"/>
                    </a:lnTo>
                    <a:lnTo>
                      <a:pt x="606" y="1761"/>
                    </a:lnTo>
                    <a:lnTo>
                      <a:pt x="594" y="1767"/>
                    </a:lnTo>
                    <a:lnTo>
                      <a:pt x="581" y="1769"/>
                    </a:lnTo>
                    <a:lnTo>
                      <a:pt x="567" y="1765"/>
                    </a:lnTo>
                    <a:lnTo>
                      <a:pt x="553" y="1758"/>
                    </a:lnTo>
                    <a:lnTo>
                      <a:pt x="439" y="1667"/>
                    </a:lnTo>
                    <a:lnTo>
                      <a:pt x="430" y="1656"/>
                    </a:lnTo>
                    <a:lnTo>
                      <a:pt x="423" y="1643"/>
                    </a:lnTo>
                    <a:lnTo>
                      <a:pt x="422" y="1630"/>
                    </a:lnTo>
                    <a:lnTo>
                      <a:pt x="425" y="1615"/>
                    </a:lnTo>
                    <a:lnTo>
                      <a:pt x="432" y="1602"/>
                    </a:lnTo>
                    <a:lnTo>
                      <a:pt x="442" y="1593"/>
                    </a:lnTo>
                    <a:lnTo>
                      <a:pt x="456" y="1588"/>
                    </a:lnTo>
                    <a:lnTo>
                      <a:pt x="470" y="1586"/>
                    </a:lnTo>
                    <a:lnTo>
                      <a:pt x="484" y="1589"/>
                    </a:lnTo>
                    <a:lnTo>
                      <a:pt x="496" y="1596"/>
                    </a:lnTo>
                    <a:lnTo>
                      <a:pt x="576" y="1660"/>
                    </a:lnTo>
                    <a:lnTo>
                      <a:pt x="731" y="1487"/>
                    </a:lnTo>
                    <a:lnTo>
                      <a:pt x="742" y="1477"/>
                    </a:lnTo>
                    <a:lnTo>
                      <a:pt x="755" y="1473"/>
                    </a:lnTo>
                    <a:lnTo>
                      <a:pt x="769" y="1472"/>
                    </a:lnTo>
                    <a:close/>
                    <a:moveTo>
                      <a:pt x="944" y="1140"/>
                    </a:moveTo>
                    <a:lnTo>
                      <a:pt x="1738" y="1140"/>
                    </a:lnTo>
                    <a:lnTo>
                      <a:pt x="1754" y="1144"/>
                    </a:lnTo>
                    <a:lnTo>
                      <a:pt x="1768" y="1150"/>
                    </a:lnTo>
                    <a:lnTo>
                      <a:pt x="1778" y="1162"/>
                    </a:lnTo>
                    <a:lnTo>
                      <a:pt x="1786" y="1175"/>
                    </a:lnTo>
                    <a:lnTo>
                      <a:pt x="1788" y="1190"/>
                    </a:lnTo>
                    <a:lnTo>
                      <a:pt x="1788" y="1240"/>
                    </a:lnTo>
                    <a:lnTo>
                      <a:pt x="1786" y="1255"/>
                    </a:lnTo>
                    <a:lnTo>
                      <a:pt x="1778" y="1269"/>
                    </a:lnTo>
                    <a:lnTo>
                      <a:pt x="1768" y="1280"/>
                    </a:lnTo>
                    <a:lnTo>
                      <a:pt x="1754" y="1287"/>
                    </a:lnTo>
                    <a:lnTo>
                      <a:pt x="1738" y="1290"/>
                    </a:lnTo>
                    <a:lnTo>
                      <a:pt x="944" y="1290"/>
                    </a:lnTo>
                    <a:lnTo>
                      <a:pt x="928" y="1287"/>
                    </a:lnTo>
                    <a:lnTo>
                      <a:pt x="914" y="1280"/>
                    </a:lnTo>
                    <a:lnTo>
                      <a:pt x="904" y="1269"/>
                    </a:lnTo>
                    <a:lnTo>
                      <a:pt x="896" y="1255"/>
                    </a:lnTo>
                    <a:lnTo>
                      <a:pt x="894" y="1240"/>
                    </a:lnTo>
                    <a:lnTo>
                      <a:pt x="894" y="1190"/>
                    </a:lnTo>
                    <a:lnTo>
                      <a:pt x="896" y="1175"/>
                    </a:lnTo>
                    <a:lnTo>
                      <a:pt x="904" y="1162"/>
                    </a:lnTo>
                    <a:lnTo>
                      <a:pt x="914" y="1150"/>
                    </a:lnTo>
                    <a:lnTo>
                      <a:pt x="928" y="1144"/>
                    </a:lnTo>
                    <a:lnTo>
                      <a:pt x="944" y="1140"/>
                    </a:lnTo>
                    <a:close/>
                    <a:moveTo>
                      <a:pt x="769" y="1030"/>
                    </a:moveTo>
                    <a:lnTo>
                      <a:pt x="783" y="1034"/>
                    </a:lnTo>
                    <a:lnTo>
                      <a:pt x="795" y="1042"/>
                    </a:lnTo>
                    <a:lnTo>
                      <a:pt x="805" y="1053"/>
                    </a:lnTo>
                    <a:lnTo>
                      <a:pt x="810" y="1066"/>
                    </a:lnTo>
                    <a:lnTo>
                      <a:pt x="810" y="1081"/>
                    </a:lnTo>
                    <a:lnTo>
                      <a:pt x="807" y="1094"/>
                    </a:lnTo>
                    <a:lnTo>
                      <a:pt x="800" y="1106"/>
                    </a:lnTo>
                    <a:lnTo>
                      <a:pt x="616" y="1312"/>
                    </a:lnTo>
                    <a:lnTo>
                      <a:pt x="606" y="1320"/>
                    </a:lnTo>
                    <a:lnTo>
                      <a:pt x="594" y="1326"/>
                    </a:lnTo>
                    <a:lnTo>
                      <a:pt x="581" y="1327"/>
                    </a:lnTo>
                    <a:lnTo>
                      <a:pt x="567" y="1325"/>
                    </a:lnTo>
                    <a:lnTo>
                      <a:pt x="553" y="1317"/>
                    </a:lnTo>
                    <a:lnTo>
                      <a:pt x="439" y="1226"/>
                    </a:lnTo>
                    <a:lnTo>
                      <a:pt x="430" y="1215"/>
                    </a:lnTo>
                    <a:lnTo>
                      <a:pt x="423" y="1202"/>
                    </a:lnTo>
                    <a:lnTo>
                      <a:pt x="422" y="1188"/>
                    </a:lnTo>
                    <a:lnTo>
                      <a:pt x="425" y="1174"/>
                    </a:lnTo>
                    <a:lnTo>
                      <a:pt x="432" y="1162"/>
                    </a:lnTo>
                    <a:lnTo>
                      <a:pt x="442" y="1152"/>
                    </a:lnTo>
                    <a:lnTo>
                      <a:pt x="456" y="1146"/>
                    </a:lnTo>
                    <a:lnTo>
                      <a:pt x="470" y="1145"/>
                    </a:lnTo>
                    <a:lnTo>
                      <a:pt x="484" y="1147"/>
                    </a:lnTo>
                    <a:lnTo>
                      <a:pt x="496" y="1154"/>
                    </a:lnTo>
                    <a:lnTo>
                      <a:pt x="576" y="1218"/>
                    </a:lnTo>
                    <a:lnTo>
                      <a:pt x="731" y="1046"/>
                    </a:lnTo>
                    <a:lnTo>
                      <a:pt x="742" y="1036"/>
                    </a:lnTo>
                    <a:lnTo>
                      <a:pt x="755" y="1031"/>
                    </a:lnTo>
                    <a:lnTo>
                      <a:pt x="769" y="1030"/>
                    </a:lnTo>
                    <a:close/>
                    <a:moveTo>
                      <a:pt x="150" y="347"/>
                    </a:moveTo>
                    <a:lnTo>
                      <a:pt x="552" y="347"/>
                    </a:lnTo>
                    <a:lnTo>
                      <a:pt x="548" y="372"/>
                    </a:lnTo>
                    <a:lnTo>
                      <a:pt x="547" y="399"/>
                    </a:lnTo>
                    <a:lnTo>
                      <a:pt x="550" y="439"/>
                    </a:lnTo>
                    <a:lnTo>
                      <a:pt x="559" y="477"/>
                    </a:lnTo>
                    <a:lnTo>
                      <a:pt x="574" y="511"/>
                    </a:lnTo>
                    <a:lnTo>
                      <a:pt x="594" y="544"/>
                    </a:lnTo>
                    <a:lnTo>
                      <a:pt x="618" y="572"/>
                    </a:lnTo>
                    <a:lnTo>
                      <a:pt x="648" y="598"/>
                    </a:lnTo>
                    <a:lnTo>
                      <a:pt x="681" y="618"/>
                    </a:lnTo>
                    <a:lnTo>
                      <a:pt x="715" y="632"/>
                    </a:lnTo>
                    <a:lnTo>
                      <a:pt x="753" y="642"/>
                    </a:lnTo>
                    <a:lnTo>
                      <a:pt x="793" y="645"/>
                    </a:lnTo>
                    <a:lnTo>
                      <a:pt x="1442" y="645"/>
                    </a:lnTo>
                    <a:lnTo>
                      <a:pt x="1482" y="642"/>
                    </a:lnTo>
                    <a:lnTo>
                      <a:pt x="1520" y="632"/>
                    </a:lnTo>
                    <a:lnTo>
                      <a:pt x="1555" y="618"/>
                    </a:lnTo>
                    <a:lnTo>
                      <a:pt x="1588" y="597"/>
                    </a:lnTo>
                    <a:lnTo>
                      <a:pt x="1616" y="572"/>
                    </a:lnTo>
                    <a:lnTo>
                      <a:pt x="1641" y="543"/>
                    </a:lnTo>
                    <a:lnTo>
                      <a:pt x="1661" y="510"/>
                    </a:lnTo>
                    <a:lnTo>
                      <a:pt x="1676" y="475"/>
                    </a:lnTo>
                    <a:lnTo>
                      <a:pt x="1686" y="436"/>
                    </a:lnTo>
                    <a:lnTo>
                      <a:pt x="1689" y="396"/>
                    </a:lnTo>
                    <a:lnTo>
                      <a:pt x="1688" y="371"/>
                    </a:lnTo>
                    <a:lnTo>
                      <a:pt x="1683" y="347"/>
                    </a:lnTo>
                    <a:lnTo>
                      <a:pt x="1987" y="347"/>
                    </a:lnTo>
                    <a:lnTo>
                      <a:pt x="2029" y="349"/>
                    </a:lnTo>
                    <a:lnTo>
                      <a:pt x="2067" y="356"/>
                    </a:lnTo>
                    <a:lnTo>
                      <a:pt x="2101" y="366"/>
                    </a:lnTo>
                    <a:lnTo>
                      <a:pt x="2132" y="379"/>
                    </a:lnTo>
                    <a:lnTo>
                      <a:pt x="2159" y="396"/>
                    </a:lnTo>
                    <a:lnTo>
                      <a:pt x="2182" y="416"/>
                    </a:lnTo>
                    <a:lnTo>
                      <a:pt x="2201" y="438"/>
                    </a:lnTo>
                    <a:lnTo>
                      <a:pt x="2215" y="462"/>
                    </a:lnTo>
                    <a:lnTo>
                      <a:pt x="2226" y="488"/>
                    </a:lnTo>
                    <a:lnTo>
                      <a:pt x="2233" y="517"/>
                    </a:lnTo>
                    <a:lnTo>
                      <a:pt x="2235" y="546"/>
                    </a:lnTo>
                    <a:lnTo>
                      <a:pt x="2235" y="2036"/>
                    </a:lnTo>
                    <a:lnTo>
                      <a:pt x="2210" y="2035"/>
                    </a:lnTo>
                    <a:lnTo>
                      <a:pt x="2186" y="2034"/>
                    </a:lnTo>
                    <a:lnTo>
                      <a:pt x="2118" y="2037"/>
                    </a:lnTo>
                    <a:lnTo>
                      <a:pt x="2051" y="2045"/>
                    </a:lnTo>
                    <a:lnTo>
                      <a:pt x="1987" y="2060"/>
                    </a:lnTo>
                    <a:lnTo>
                      <a:pt x="1987" y="893"/>
                    </a:lnTo>
                    <a:lnTo>
                      <a:pt x="249" y="893"/>
                    </a:lnTo>
                    <a:lnTo>
                      <a:pt x="249" y="2876"/>
                    </a:lnTo>
                    <a:lnTo>
                      <a:pt x="1394" y="2876"/>
                    </a:lnTo>
                    <a:lnTo>
                      <a:pt x="1400" y="2942"/>
                    </a:lnTo>
                    <a:lnTo>
                      <a:pt x="1412" y="3005"/>
                    </a:lnTo>
                    <a:lnTo>
                      <a:pt x="1429" y="3066"/>
                    </a:lnTo>
                    <a:lnTo>
                      <a:pt x="1450" y="3125"/>
                    </a:lnTo>
                    <a:lnTo>
                      <a:pt x="199" y="3125"/>
                    </a:lnTo>
                    <a:lnTo>
                      <a:pt x="163" y="3122"/>
                    </a:lnTo>
                    <a:lnTo>
                      <a:pt x="130" y="3112"/>
                    </a:lnTo>
                    <a:lnTo>
                      <a:pt x="99" y="3097"/>
                    </a:lnTo>
                    <a:lnTo>
                      <a:pt x="71" y="3079"/>
                    </a:lnTo>
                    <a:lnTo>
                      <a:pt x="47" y="3054"/>
                    </a:lnTo>
                    <a:lnTo>
                      <a:pt x="27" y="3027"/>
                    </a:lnTo>
                    <a:lnTo>
                      <a:pt x="13" y="2995"/>
                    </a:lnTo>
                    <a:lnTo>
                      <a:pt x="3" y="2962"/>
                    </a:lnTo>
                    <a:lnTo>
                      <a:pt x="0" y="2926"/>
                    </a:lnTo>
                    <a:lnTo>
                      <a:pt x="0" y="546"/>
                    </a:lnTo>
                    <a:lnTo>
                      <a:pt x="3" y="513"/>
                    </a:lnTo>
                    <a:lnTo>
                      <a:pt x="9" y="483"/>
                    </a:lnTo>
                    <a:lnTo>
                      <a:pt x="21" y="455"/>
                    </a:lnTo>
                    <a:lnTo>
                      <a:pt x="36" y="428"/>
                    </a:lnTo>
                    <a:lnTo>
                      <a:pt x="53" y="405"/>
                    </a:lnTo>
                    <a:lnTo>
                      <a:pt x="71" y="385"/>
                    </a:lnTo>
                    <a:lnTo>
                      <a:pt x="91" y="369"/>
                    </a:lnTo>
                    <a:lnTo>
                      <a:pt x="111" y="358"/>
                    </a:lnTo>
                    <a:lnTo>
                      <a:pt x="131" y="349"/>
                    </a:lnTo>
                    <a:lnTo>
                      <a:pt x="150" y="347"/>
                    </a:lnTo>
                    <a:close/>
                    <a:moveTo>
                      <a:pt x="1118" y="99"/>
                    </a:moveTo>
                    <a:lnTo>
                      <a:pt x="1098" y="102"/>
                    </a:lnTo>
                    <a:lnTo>
                      <a:pt x="1080" y="109"/>
                    </a:lnTo>
                    <a:lnTo>
                      <a:pt x="1065" y="121"/>
                    </a:lnTo>
                    <a:lnTo>
                      <a:pt x="1053" y="136"/>
                    </a:lnTo>
                    <a:lnTo>
                      <a:pt x="1046" y="154"/>
                    </a:lnTo>
                    <a:lnTo>
                      <a:pt x="1043" y="174"/>
                    </a:lnTo>
                    <a:lnTo>
                      <a:pt x="1046" y="194"/>
                    </a:lnTo>
                    <a:lnTo>
                      <a:pt x="1053" y="211"/>
                    </a:lnTo>
                    <a:lnTo>
                      <a:pt x="1065" y="226"/>
                    </a:lnTo>
                    <a:lnTo>
                      <a:pt x="1080" y="238"/>
                    </a:lnTo>
                    <a:lnTo>
                      <a:pt x="1098" y="245"/>
                    </a:lnTo>
                    <a:lnTo>
                      <a:pt x="1118" y="248"/>
                    </a:lnTo>
                    <a:lnTo>
                      <a:pt x="1138" y="245"/>
                    </a:lnTo>
                    <a:lnTo>
                      <a:pt x="1156" y="238"/>
                    </a:lnTo>
                    <a:lnTo>
                      <a:pt x="1170" y="226"/>
                    </a:lnTo>
                    <a:lnTo>
                      <a:pt x="1182" y="211"/>
                    </a:lnTo>
                    <a:lnTo>
                      <a:pt x="1189" y="194"/>
                    </a:lnTo>
                    <a:lnTo>
                      <a:pt x="1193" y="174"/>
                    </a:lnTo>
                    <a:lnTo>
                      <a:pt x="1189" y="154"/>
                    </a:lnTo>
                    <a:lnTo>
                      <a:pt x="1182" y="136"/>
                    </a:lnTo>
                    <a:lnTo>
                      <a:pt x="1170" y="121"/>
                    </a:lnTo>
                    <a:lnTo>
                      <a:pt x="1156" y="109"/>
                    </a:lnTo>
                    <a:lnTo>
                      <a:pt x="1138" y="102"/>
                    </a:lnTo>
                    <a:lnTo>
                      <a:pt x="1118" y="99"/>
                    </a:lnTo>
                    <a:close/>
                    <a:moveTo>
                      <a:pt x="1116" y="0"/>
                    </a:moveTo>
                    <a:lnTo>
                      <a:pt x="1120" y="0"/>
                    </a:lnTo>
                    <a:lnTo>
                      <a:pt x="1150" y="3"/>
                    </a:lnTo>
                    <a:lnTo>
                      <a:pt x="1180" y="11"/>
                    </a:lnTo>
                    <a:lnTo>
                      <a:pt x="1206" y="23"/>
                    </a:lnTo>
                    <a:lnTo>
                      <a:pt x="1230" y="40"/>
                    </a:lnTo>
                    <a:lnTo>
                      <a:pt x="1252" y="61"/>
                    </a:lnTo>
                    <a:lnTo>
                      <a:pt x="1268" y="85"/>
                    </a:lnTo>
                    <a:lnTo>
                      <a:pt x="1281" y="112"/>
                    </a:lnTo>
                    <a:lnTo>
                      <a:pt x="1288" y="141"/>
                    </a:lnTo>
                    <a:lnTo>
                      <a:pt x="1292" y="171"/>
                    </a:lnTo>
                    <a:lnTo>
                      <a:pt x="1292" y="174"/>
                    </a:lnTo>
                    <a:lnTo>
                      <a:pt x="1294" y="194"/>
                    </a:lnTo>
                    <a:lnTo>
                      <a:pt x="1302" y="211"/>
                    </a:lnTo>
                    <a:lnTo>
                      <a:pt x="1314" y="226"/>
                    </a:lnTo>
                    <a:lnTo>
                      <a:pt x="1328" y="238"/>
                    </a:lnTo>
                    <a:lnTo>
                      <a:pt x="1345" y="245"/>
                    </a:lnTo>
                    <a:lnTo>
                      <a:pt x="1365" y="248"/>
                    </a:lnTo>
                    <a:lnTo>
                      <a:pt x="1442" y="248"/>
                    </a:lnTo>
                    <a:lnTo>
                      <a:pt x="1472" y="251"/>
                    </a:lnTo>
                    <a:lnTo>
                      <a:pt x="1499" y="260"/>
                    </a:lnTo>
                    <a:lnTo>
                      <a:pt x="1524" y="274"/>
                    </a:lnTo>
                    <a:lnTo>
                      <a:pt x="1547" y="291"/>
                    </a:lnTo>
                    <a:lnTo>
                      <a:pt x="1564" y="312"/>
                    </a:lnTo>
                    <a:lnTo>
                      <a:pt x="1578" y="338"/>
                    </a:lnTo>
                    <a:lnTo>
                      <a:pt x="1587" y="366"/>
                    </a:lnTo>
                    <a:lnTo>
                      <a:pt x="1590" y="396"/>
                    </a:lnTo>
                    <a:lnTo>
                      <a:pt x="1590" y="399"/>
                    </a:lnTo>
                    <a:lnTo>
                      <a:pt x="1587" y="428"/>
                    </a:lnTo>
                    <a:lnTo>
                      <a:pt x="1578" y="456"/>
                    </a:lnTo>
                    <a:lnTo>
                      <a:pt x="1564" y="481"/>
                    </a:lnTo>
                    <a:lnTo>
                      <a:pt x="1547" y="503"/>
                    </a:lnTo>
                    <a:lnTo>
                      <a:pt x="1524" y="521"/>
                    </a:lnTo>
                    <a:lnTo>
                      <a:pt x="1499" y="534"/>
                    </a:lnTo>
                    <a:lnTo>
                      <a:pt x="1472" y="543"/>
                    </a:lnTo>
                    <a:lnTo>
                      <a:pt x="1442" y="546"/>
                    </a:lnTo>
                    <a:lnTo>
                      <a:pt x="793" y="546"/>
                    </a:lnTo>
                    <a:lnTo>
                      <a:pt x="764" y="543"/>
                    </a:lnTo>
                    <a:lnTo>
                      <a:pt x="736" y="534"/>
                    </a:lnTo>
                    <a:lnTo>
                      <a:pt x="711" y="521"/>
                    </a:lnTo>
                    <a:lnTo>
                      <a:pt x="689" y="503"/>
                    </a:lnTo>
                    <a:lnTo>
                      <a:pt x="671" y="481"/>
                    </a:lnTo>
                    <a:lnTo>
                      <a:pt x="657" y="456"/>
                    </a:lnTo>
                    <a:lnTo>
                      <a:pt x="649" y="428"/>
                    </a:lnTo>
                    <a:lnTo>
                      <a:pt x="646" y="399"/>
                    </a:lnTo>
                    <a:lnTo>
                      <a:pt x="646" y="396"/>
                    </a:lnTo>
                    <a:lnTo>
                      <a:pt x="649" y="366"/>
                    </a:lnTo>
                    <a:lnTo>
                      <a:pt x="657" y="338"/>
                    </a:lnTo>
                    <a:lnTo>
                      <a:pt x="671" y="312"/>
                    </a:lnTo>
                    <a:lnTo>
                      <a:pt x="689" y="291"/>
                    </a:lnTo>
                    <a:lnTo>
                      <a:pt x="711" y="274"/>
                    </a:lnTo>
                    <a:lnTo>
                      <a:pt x="736" y="260"/>
                    </a:lnTo>
                    <a:lnTo>
                      <a:pt x="764" y="251"/>
                    </a:lnTo>
                    <a:lnTo>
                      <a:pt x="793" y="248"/>
                    </a:lnTo>
                    <a:lnTo>
                      <a:pt x="870" y="248"/>
                    </a:lnTo>
                    <a:lnTo>
                      <a:pt x="889" y="245"/>
                    </a:lnTo>
                    <a:lnTo>
                      <a:pt x="907" y="238"/>
                    </a:lnTo>
                    <a:lnTo>
                      <a:pt x="922" y="226"/>
                    </a:lnTo>
                    <a:lnTo>
                      <a:pt x="933" y="211"/>
                    </a:lnTo>
                    <a:lnTo>
                      <a:pt x="941" y="194"/>
                    </a:lnTo>
                    <a:lnTo>
                      <a:pt x="944" y="174"/>
                    </a:lnTo>
                    <a:lnTo>
                      <a:pt x="944" y="171"/>
                    </a:lnTo>
                    <a:lnTo>
                      <a:pt x="947" y="141"/>
                    </a:lnTo>
                    <a:lnTo>
                      <a:pt x="954" y="112"/>
                    </a:lnTo>
                    <a:lnTo>
                      <a:pt x="967" y="85"/>
                    </a:lnTo>
                    <a:lnTo>
                      <a:pt x="984" y="61"/>
                    </a:lnTo>
                    <a:lnTo>
                      <a:pt x="1005" y="40"/>
                    </a:lnTo>
                    <a:lnTo>
                      <a:pt x="1029" y="23"/>
                    </a:lnTo>
                    <a:lnTo>
                      <a:pt x="1056" y="11"/>
                    </a:lnTo>
                    <a:lnTo>
                      <a:pt x="1085" y="3"/>
                    </a:lnTo>
                    <a:lnTo>
                      <a:pt x="1116" y="0"/>
                    </a:lnTo>
                    <a:close/>
                  </a:path>
                </a:pathLst>
              </a:custGeom>
              <a:solidFill>
                <a:srgbClr val="2F77E5"/>
              </a:solidFill>
              <a:ln w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rgbClr val="7086A4"/>
                    </a:gs>
                    <a:gs pos="83000">
                      <a:srgbClr val="7086A4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3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sp>
          <p:nvSpPr>
            <p:cNvPr id="222" name="직사각형 221">
              <a:extLst>
                <a:ext uri="{FF2B5EF4-FFF2-40B4-BE49-F238E27FC236}">
                  <a16:creationId xmlns:a16="http://schemas.microsoft.com/office/drawing/2014/main" id="{D8C33685-B554-0472-1202-BA7DE372193D}"/>
                </a:ext>
              </a:extLst>
            </p:cNvPr>
            <p:cNvSpPr/>
            <p:nvPr/>
          </p:nvSpPr>
          <p:spPr>
            <a:xfrm flipH="1">
              <a:off x="415402" y="927753"/>
              <a:ext cx="11730058" cy="5870776"/>
            </a:xfrm>
            <a:prstGeom prst="rect">
              <a:avLst/>
            </a:prstGeom>
            <a:solidFill>
              <a:schemeClr val="bg1"/>
            </a:solidFill>
            <a:ln w="6985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rgbClr val="7086A4"/>
                  </a:gs>
                  <a:gs pos="83000">
                    <a:srgbClr val="7086A4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83F4DC98-14FF-CC1A-EB8F-F9034BA86FAF}"/>
              </a:ext>
            </a:extLst>
          </p:cNvPr>
          <p:cNvSpPr/>
          <p:nvPr/>
        </p:nvSpPr>
        <p:spPr>
          <a:xfrm>
            <a:off x="1427195" y="75535"/>
            <a:ext cx="4199256" cy="5959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7086A4"/>
                </a:solidFill>
                <a:effectLst/>
                <a:uLnTx/>
                <a:uFillTx/>
                <a:latin typeface="나눔바른펜" panose="020B0503000000000000" pitchFamily="50" charset="-127"/>
                <a:ea typeface="나눔바른펜" panose="020B0503000000000000" pitchFamily="50" charset="-127"/>
                <a:cs typeface="+mn-cs"/>
              </a:rPr>
              <a:t>CONTENTS 2. 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바른펜" panose="020B0503000000000000" pitchFamily="50" charset="-127"/>
                <a:ea typeface="나눔바른펜" panose="020B0503000000000000" pitchFamily="50" charset="-127"/>
                <a:cs typeface="+mn-cs"/>
              </a:rPr>
              <a:t>프로젝트 </a:t>
            </a:r>
            <a:r>
              <a:rPr lang="ko-KR" altLang="en-US" b="1" dirty="0">
                <a:solidFill>
                  <a:prstClr val="white">
                    <a:lumMod val="50000"/>
                  </a:prst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기능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바른펜" panose="020B0503000000000000" pitchFamily="50" charset="-127"/>
                <a:ea typeface="나눔바른펜" panose="020B0503000000000000" pitchFamily="50" charset="-127"/>
                <a:cs typeface="+mn-cs"/>
              </a:rPr>
              <a:t> 설명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나눔바른펜" panose="020B0503000000000000" pitchFamily="50" charset="-127"/>
              <a:ea typeface="나눔바른펜" panose="020B0503000000000000" pitchFamily="50" charset="-127"/>
              <a:cs typeface="+mn-cs"/>
            </a:endParaRPr>
          </a:p>
        </p:txBody>
      </p:sp>
      <p:sp>
        <p:nvSpPr>
          <p:cNvPr id="7" name="자유형 23">
            <a:extLst>
              <a:ext uri="{FF2B5EF4-FFF2-40B4-BE49-F238E27FC236}">
                <a16:creationId xmlns:a16="http://schemas.microsoft.com/office/drawing/2014/main" id="{143ADCB7-CEEB-8127-100F-39114ACD3183}"/>
              </a:ext>
            </a:extLst>
          </p:cNvPr>
          <p:cNvSpPr/>
          <p:nvPr/>
        </p:nvSpPr>
        <p:spPr>
          <a:xfrm>
            <a:off x="1402558" y="1154964"/>
            <a:ext cx="3698805" cy="4680801"/>
          </a:xfrm>
          <a:custGeom>
            <a:avLst/>
            <a:gdLst>
              <a:gd name="connsiteX0" fmla="*/ 81769 w 5216472"/>
              <a:gd name="connsiteY0" fmla="*/ 0 h 3221393"/>
              <a:gd name="connsiteX1" fmla="*/ 1144844 w 5216472"/>
              <a:gd name="connsiteY1" fmla="*/ 0 h 3221393"/>
              <a:gd name="connsiteX2" fmla="*/ 1226612 w 5216472"/>
              <a:gd name="connsiteY2" fmla="*/ 81768 h 3221393"/>
              <a:gd name="connsiteX3" fmla="*/ 1226612 w 5216472"/>
              <a:gd name="connsiteY3" fmla="*/ 342900 h 3221393"/>
              <a:gd name="connsiteX4" fmla="*/ 5117711 w 5216472"/>
              <a:gd name="connsiteY4" fmla="*/ 342900 h 3221393"/>
              <a:gd name="connsiteX5" fmla="*/ 5124329 w 5216472"/>
              <a:gd name="connsiteY5" fmla="*/ 344236 h 3221393"/>
              <a:gd name="connsiteX6" fmla="*/ 5140271 w 5216472"/>
              <a:gd name="connsiteY6" fmla="*/ 344236 h 3221393"/>
              <a:gd name="connsiteX7" fmla="*/ 5140271 w 5216472"/>
              <a:gd name="connsiteY7" fmla="*/ 347455 h 3221393"/>
              <a:gd name="connsiteX8" fmla="*/ 5156153 w 5216472"/>
              <a:gd name="connsiteY8" fmla="*/ 350661 h 3221393"/>
              <a:gd name="connsiteX9" fmla="*/ 5216472 w 5216472"/>
              <a:gd name="connsiteY9" fmla="*/ 441661 h 3221393"/>
              <a:gd name="connsiteX10" fmla="*/ 5216472 w 5216472"/>
              <a:gd name="connsiteY10" fmla="*/ 3122632 h 3221393"/>
              <a:gd name="connsiteX11" fmla="*/ 5117711 w 5216472"/>
              <a:gd name="connsiteY11" fmla="*/ 3221393 h 3221393"/>
              <a:gd name="connsiteX12" fmla="*/ 98763 w 5216472"/>
              <a:gd name="connsiteY12" fmla="*/ 3221393 h 3221393"/>
              <a:gd name="connsiteX13" fmla="*/ 2 w 5216472"/>
              <a:gd name="connsiteY13" fmla="*/ 3122632 h 3221393"/>
              <a:gd name="connsiteX14" fmla="*/ 2 w 5216472"/>
              <a:gd name="connsiteY14" fmla="*/ 2878493 h 3221393"/>
              <a:gd name="connsiteX15" fmla="*/ 0 w 5216472"/>
              <a:gd name="connsiteY15" fmla="*/ 2878493 h 3221393"/>
              <a:gd name="connsiteX16" fmla="*/ 0 w 5216472"/>
              <a:gd name="connsiteY16" fmla="*/ 939438 h 3221393"/>
              <a:gd name="connsiteX17" fmla="*/ 0 w 5216472"/>
              <a:gd name="connsiteY17" fmla="*/ 439215 h 3221393"/>
              <a:gd name="connsiteX18" fmla="*/ 0 w 5216472"/>
              <a:gd name="connsiteY18" fmla="*/ 81768 h 3221393"/>
              <a:gd name="connsiteX19" fmla="*/ 81769 w 5216472"/>
              <a:gd name="connsiteY19" fmla="*/ 0 h 3221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5216472" h="3221393">
                <a:moveTo>
                  <a:pt x="81769" y="0"/>
                </a:moveTo>
                <a:lnTo>
                  <a:pt x="1144844" y="0"/>
                </a:lnTo>
                <a:cubicBezTo>
                  <a:pt x="1190003" y="0"/>
                  <a:pt x="1226612" y="36609"/>
                  <a:pt x="1226612" y="81768"/>
                </a:cubicBezTo>
                <a:lnTo>
                  <a:pt x="1226612" y="342900"/>
                </a:lnTo>
                <a:lnTo>
                  <a:pt x="5117711" y="342900"/>
                </a:lnTo>
                <a:lnTo>
                  <a:pt x="5124329" y="344236"/>
                </a:lnTo>
                <a:lnTo>
                  <a:pt x="5140271" y="344236"/>
                </a:lnTo>
                <a:lnTo>
                  <a:pt x="5140271" y="347455"/>
                </a:lnTo>
                <a:lnTo>
                  <a:pt x="5156153" y="350661"/>
                </a:lnTo>
                <a:cubicBezTo>
                  <a:pt x="5191600" y="365654"/>
                  <a:pt x="5216472" y="400753"/>
                  <a:pt x="5216472" y="441661"/>
                </a:cubicBezTo>
                <a:lnTo>
                  <a:pt x="5216472" y="3122632"/>
                </a:lnTo>
                <a:cubicBezTo>
                  <a:pt x="5216472" y="3177176"/>
                  <a:pt x="5172255" y="3221393"/>
                  <a:pt x="5117711" y="3221393"/>
                </a:cubicBezTo>
                <a:lnTo>
                  <a:pt x="98763" y="3221393"/>
                </a:lnTo>
                <a:cubicBezTo>
                  <a:pt x="44219" y="3221393"/>
                  <a:pt x="2" y="3177176"/>
                  <a:pt x="2" y="3122632"/>
                </a:cubicBezTo>
                <a:lnTo>
                  <a:pt x="2" y="2878493"/>
                </a:lnTo>
                <a:lnTo>
                  <a:pt x="0" y="2878493"/>
                </a:lnTo>
                <a:lnTo>
                  <a:pt x="0" y="939438"/>
                </a:lnTo>
                <a:lnTo>
                  <a:pt x="0" y="439215"/>
                </a:lnTo>
                <a:lnTo>
                  <a:pt x="0" y="81768"/>
                </a:lnTo>
                <a:cubicBezTo>
                  <a:pt x="0" y="36609"/>
                  <a:pt x="36609" y="0"/>
                  <a:pt x="81769" y="0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chemeClr val="tx2"/>
            </a:solidFill>
          </a:ln>
          <a:effectLst>
            <a:outerShdw dist="889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684000" rtlCol="0" anchor="ctr">
            <a:noAutofit/>
          </a:bodyPr>
          <a:lstStyle/>
          <a:p>
            <a:pPr algn="ctr" latinLnBrk="0">
              <a:defRPr/>
            </a:pPr>
            <a:endParaRPr lang="en-US" altLang="ko-KR" sz="700" kern="0" dirty="0">
              <a:solidFill>
                <a:srgbClr val="44546A"/>
              </a:solidFill>
            </a:endParaRPr>
          </a:p>
        </p:txBody>
      </p:sp>
      <p:sp>
        <p:nvSpPr>
          <p:cNvPr id="8" name="사각형: 둥근 모서리 11">
            <a:extLst>
              <a:ext uri="{FF2B5EF4-FFF2-40B4-BE49-F238E27FC236}">
                <a16:creationId xmlns:a16="http://schemas.microsoft.com/office/drawing/2014/main" id="{37406F50-2B51-4814-3664-01B151250074}"/>
              </a:ext>
            </a:extLst>
          </p:cNvPr>
          <p:cNvSpPr/>
          <p:nvPr/>
        </p:nvSpPr>
        <p:spPr>
          <a:xfrm>
            <a:off x="1402558" y="1154963"/>
            <a:ext cx="1475510" cy="483913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defRPr/>
            </a:pPr>
            <a:r>
              <a:rPr lang="en-US" altLang="ko-KR" sz="14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main.js</a:t>
            </a:r>
            <a:endParaRPr lang="ko-KR" altLang="en-US" sz="1400" b="1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9" name="자유형 23">
            <a:extLst>
              <a:ext uri="{FF2B5EF4-FFF2-40B4-BE49-F238E27FC236}">
                <a16:creationId xmlns:a16="http://schemas.microsoft.com/office/drawing/2014/main" id="{D4EB9414-B67E-0A3A-D933-91DC33523C44}"/>
              </a:ext>
            </a:extLst>
          </p:cNvPr>
          <p:cNvSpPr/>
          <p:nvPr/>
        </p:nvSpPr>
        <p:spPr>
          <a:xfrm>
            <a:off x="6045301" y="1209195"/>
            <a:ext cx="5165844" cy="3899939"/>
          </a:xfrm>
          <a:custGeom>
            <a:avLst/>
            <a:gdLst>
              <a:gd name="connsiteX0" fmla="*/ 81769 w 5216472"/>
              <a:gd name="connsiteY0" fmla="*/ 0 h 3221393"/>
              <a:gd name="connsiteX1" fmla="*/ 1144844 w 5216472"/>
              <a:gd name="connsiteY1" fmla="*/ 0 h 3221393"/>
              <a:gd name="connsiteX2" fmla="*/ 1226612 w 5216472"/>
              <a:gd name="connsiteY2" fmla="*/ 81768 h 3221393"/>
              <a:gd name="connsiteX3" fmla="*/ 1226612 w 5216472"/>
              <a:gd name="connsiteY3" fmla="*/ 342900 h 3221393"/>
              <a:gd name="connsiteX4" fmla="*/ 5117711 w 5216472"/>
              <a:gd name="connsiteY4" fmla="*/ 342900 h 3221393"/>
              <a:gd name="connsiteX5" fmla="*/ 5124329 w 5216472"/>
              <a:gd name="connsiteY5" fmla="*/ 344236 h 3221393"/>
              <a:gd name="connsiteX6" fmla="*/ 5140271 w 5216472"/>
              <a:gd name="connsiteY6" fmla="*/ 344236 h 3221393"/>
              <a:gd name="connsiteX7" fmla="*/ 5140271 w 5216472"/>
              <a:gd name="connsiteY7" fmla="*/ 347455 h 3221393"/>
              <a:gd name="connsiteX8" fmla="*/ 5156153 w 5216472"/>
              <a:gd name="connsiteY8" fmla="*/ 350661 h 3221393"/>
              <a:gd name="connsiteX9" fmla="*/ 5216472 w 5216472"/>
              <a:gd name="connsiteY9" fmla="*/ 441661 h 3221393"/>
              <a:gd name="connsiteX10" fmla="*/ 5216472 w 5216472"/>
              <a:gd name="connsiteY10" fmla="*/ 3122632 h 3221393"/>
              <a:gd name="connsiteX11" fmla="*/ 5117711 w 5216472"/>
              <a:gd name="connsiteY11" fmla="*/ 3221393 h 3221393"/>
              <a:gd name="connsiteX12" fmla="*/ 98763 w 5216472"/>
              <a:gd name="connsiteY12" fmla="*/ 3221393 h 3221393"/>
              <a:gd name="connsiteX13" fmla="*/ 2 w 5216472"/>
              <a:gd name="connsiteY13" fmla="*/ 3122632 h 3221393"/>
              <a:gd name="connsiteX14" fmla="*/ 2 w 5216472"/>
              <a:gd name="connsiteY14" fmla="*/ 2878493 h 3221393"/>
              <a:gd name="connsiteX15" fmla="*/ 0 w 5216472"/>
              <a:gd name="connsiteY15" fmla="*/ 2878493 h 3221393"/>
              <a:gd name="connsiteX16" fmla="*/ 0 w 5216472"/>
              <a:gd name="connsiteY16" fmla="*/ 939438 h 3221393"/>
              <a:gd name="connsiteX17" fmla="*/ 0 w 5216472"/>
              <a:gd name="connsiteY17" fmla="*/ 439215 h 3221393"/>
              <a:gd name="connsiteX18" fmla="*/ 0 w 5216472"/>
              <a:gd name="connsiteY18" fmla="*/ 81768 h 3221393"/>
              <a:gd name="connsiteX19" fmla="*/ 81769 w 5216472"/>
              <a:gd name="connsiteY19" fmla="*/ 0 h 3221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5216472" h="3221393">
                <a:moveTo>
                  <a:pt x="81769" y="0"/>
                </a:moveTo>
                <a:lnTo>
                  <a:pt x="1144844" y="0"/>
                </a:lnTo>
                <a:cubicBezTo>
                  <a:pt x="1190003" y="0"/>
                  <a:pt x="1226612" y="36609"/>
                  <a:pt x="1226612" y="81768"/>
                </a:cubicBezTo>
                <a:lnTo>
                  <a:pt x="1226612" y="342900"/>
                </a:lnTo>
                <a:lnTo>
                  <a:pt x="5117711" y="342900"/>
                </a:lnTo>
                <a:lnTo>
                  <a:pt x="5124329" y="344236"/>
                </a:lnTo>
                <a:lnTo>
                  <a:pt x="5140271" y="344236"/>
                </a:lnTo>
                <a:lnTo>
                  <a:pt x="5140271" y="347455"/>
                </a:lnTo>
                <a:lnTo>
                  <a:pt x="5156153" y="350661"/>
                </a:lnTo>
                <a:cubicBezTo>
                  <a:pt x="5191600" y="365654"/>
                  <a:pt x="5216472" y="400753"/>
                  <a:pt x="5216472" y="441661"/>
                </a:cubicBezTo>
                <a:lnTo>
                  <a:pt x="5216472" y="3122632"/>
                </a:lnTo>
                <a:cubicBezTo>
                  <a:pt x="5216472" y="3177176"/>
                  <a:pt x="5172255" y="3221393"/>
                  <a:pt x="5117711" y="3221393"/>
                </a:cubicBezTo>
                <a:lnTo>
                  <a:pt x="98763" y="3221393"/>
                </a:lnTo>
                <a:cubicBezTo>
                  <a:pt x="44219" y="3221393"/>
                  <a:pt x="2" y="3177176"/>
                  <a:pt x="2" y="3122632"/>
                </a:cubicBezTo>
                <a:lnTo>
                  <a:pt x="2" y="2878493"/>
                </a:lnTo>
                <a:lnTo>
                  <a:pt x="0" y="2878493"/>
                </a:lnTo>
                <a:lnTo>
                  <a:pt x="0" y="939438"/>
                </a:lnTo>
                <a:lnTo>
                  <a:pt x="0" y="439215"/>
                </a:lnTo>
                <a:lnTo>
                  <a:pt x="0" y="81768"/>
                </a:lnTo>
                <a:cubicBezTo>
                  <a:pt x="0" y="36609"/>
                  <a:pt x="36609" y="0"/>
                  <a:pt x="81769" y="0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chemeClr val="tx2"/>
            </a:solidFill>
          </a:ln>
          <a:effectLst>
            <a:outerShdw dist="889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684000" rtlCol="0" anchor="ctr">
            <a:noAutofit/>
          </a:bodyPr>
          <a:lstStyle/>
          <a:p>
            <a:pPr algn="ctr" latinLnBrk="0">
              <a:defRPr/>
            </a:pPr>
            <a:endParaRPr lang="en-US" altLang="ko-KR" sz="700" kern="0" dirty="0">
              <a:solidFill>
                <a:srgbClr val="44546A"/>
              </a:solidFill>
            </a:endParaRPr>
          </a:p>
        </p:txBody>
      </p:sp>
      <p:sp>
        <p:nvSpPr>
          <p:cNvPr id="10" name="사각형: 둥근 모서리 11">
            <a:extLst>
              <a:ext uri="{FF2B5EF4-FFF2-40B4-BE49-F238E27FC236}">
                <a16:creationId xmlns:a16="http://schemas.microsoft.com/office/drawing/2014/main" id="{78DD48A9-5F17-377D-569C-B91825E06C99}"/>
              </a:ext>
            </a:extLst>
          </p:cNvPr>
          <p:cNvSpPr/>
          <p:nvPr/>
        </p:nvSpPr>
        <p:spPr>
          <a:xfrm>
            <a:off x="6045301" y="1209195"/>
            <a:ext cx="1475510" cy="438843"/>
          </a:xfrm>
          <a:prstGeom prst="roundRect">
            <a:avLst>
              <a:gd name="adj" fmla="val 8007"/>
            </a:avLst>
          </a:prstGeom>
          <a:solidFill>
            <a:srgbClr val="52677C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defRPr/>
            </a:pPr>
            <a:r>
              <a:rPr lang="en-US" altLang="ko-KR" sz="14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main.js</a:t>
            </a:r>
            <a:endParaRPr lang="ko-KR" altLang="en-US" sz="1400" b="1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6C411F8-85D1-B137-C8AF-CDC684C619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8863" y="1741150"/>
            <a:ext cx="3234357" cy="398225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72B3F6B-AB56-4BA5-338F-991684C8F1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3054" y="1937062"/>
            <a:ext cx="4610337" cy="2883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0816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89000"/>
              </a:schemeClr>
            </a:gs>
            <a:gs pos="7000">
              <a:schemeClr val="bg1"/>
            </a:gs>
            <a:gs pos="27000">
              <a:schemeClr val="bg1"/>
            </a:gs>
            <a:gs pos="97000">
              <a:srgbClr val="7086A4">
                <a:alpha val="47000"/>
                <a:lumMod val="86000"/>
              </a:srgb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8" name="그룹 217">
            <a:extLst>
              <a:ext uri="{FF2B5EF4-FFF2-40B4-BE49-F238E27FC236}">
                <a16:creationId xmlns:a16="http://schemas.microsoft.com/office/drawing/2014/main" id="{63FFF97E-BC79-CD3E-91A8-19ADF2D780DC}"/>
              </a:ext>
            </a:extLst>
          </p:cNvPr>
          <p:cNvGrpSpPr/>
          <p:nvPr/>
        </p:nvGrpSpPr>
        <p:grpSpPr>
          <a:xfrm>
            <a:off x="275622" y="170202"/>
            <a:ext cx="11849100" cy="6591300"/>
            <a:chOff x="342900" y="266700"/>
            <a:chExt cx="11849100" cy="6591300"/>
          </a:xfrm>
        </p:grpSpPr>
        <p:sp>
          <p:nvSpPr>
            <p:cNvPr id="219" name="사각형: 둥근 한쪽 모서리 218">
              <a:extLst>
                <a:ext uri="{FF2B5EF4-FFF2-40B4-BE49-F238E27FC236}">
                  <a16:creationId xmlns:a16="http://schemas.microsoft.com/office/drawing/2014/main" id="{4E3AB00F-D1AE-6912-7862-848DE2F772A5}"/>
                </a:ext>
              </a:extLst>
            </p:cNvPr>
            <p:cNvSpPr/>
            <p:nvPr/>
          </p:nvSpPr>
          <p:spPr>
            <a:xfrm flipH="1">
              <a:off x="342900" y="266700"/>
              <a:ext cx="11849100" cy="6591300"/>
            </a:xfrm>
            <a:prstGeom prst="round1Rect">
              <a:avLst>
                <a:gd name="adj" fmla="val 1403"/>
              </a:avLst>
            </a:prstGeom>
            <a:solidFill>
              <a:schemeClr val="bg1">
                <a:lumMod val="95000"/>
              </a:schemeClr>
            </a:solidFill>
            <a:ln w="6985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rgbClr val="7086A4"/>
                  </a:gs>
                  <a:gs pos="83000">
                    <a:srgbClr val="7086A4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  <a:effectLst>
              <a:outerShdw blurRad="279400" dist="63500" dir="10800000" algn="r" rotWithShape="0">
                <a:srgbClr val="134FC7">
                  <a:alpha val="1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220" name="그룹 219">
              <a:extLst>
                <a:ext uri="{FF2B5EF4-FFF2-40B4-BE49-F238E27FC236}">
                  <a16:creationId xmlns:a16="http://schemas.microsoft.com/office/drawing/2014/main" id="{5B682620-579C-E87A-7DDA-453D1C810D9D}"/>
                </a:ext>
              </a:extLst>
            </p:cNvPr>
            <p:cNvGrpSpPr/>
            <p:nvPr/>
          </p:nvGrpSpPr>
          <p:grpSpPr>
            <a:xfrm>
              <a:off x="385760" y="300036"/>
              <a:ext cx="11806239" cy="552451"/>
              <a:chOff x="385760" y="300036"/>
              <a:chExt cx="11806239" cy="552451"/>
            </a:xfrm>
          </p:grpSpPr>
          <p:sp>
            <p:nvSpPr>
              <p:cNvPr id="228" name="사각형: 둥근 한쪽 모서리 227">
                <a:extLst>
                  <a:ext uri="{FF2B5EF4-FFF2-40B4-BE49-F238E27FC236}">
                    <a16:creationId xmlns:a16="http://schemas.microsoft.com/office/drawing/2014/main" id="{6847622E-E81E-8434-6A6A-BEAAFE9DDC6E}"/>
                  </a:ext>
                </a:extLst>
              </p:cNvPr>
              <p:cNvSpPr/>
              <p:nvPr/>
            </p:nvSpPr>
            <p:spPr>
              <a:xfrm flipH="1">
                <a:off x="385760" y="304800"/>
                <a:ext cx="11806239" cy="547687"/>
              </a:xfrm>
              <a:prstGeom prst="round1Rect">
                <a:avLst>
                  <a:gd name="adj" fmla="val 12707"/>
                </a:avLst>
              </a:prstGeom>
              <a:solidFill>
                <a:schemeClr val="bg1"/>
              </a:solidFill>
              <a:ln w="6985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rgbClr val="7086A4"/>
                    </a:gs>
                    <a:gs pos="83000">
                      <a:srgbClr val="7086A4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7086A4"/>
                    </a:solidFill>
                    <a:effectLst/>
                    <a:uLnTx/>
                    <a:uFillTx/>
                    <a:latin typeface="나눔바른펜" panose="020B0503000000000000" pitchFamily="50" charset="-127"/>
                    <a:ea typeface="나눔바른펜" panose="020B0503000000000000" pitchFamily="50" charset="-127"/>
                    <a:cs typeface="+mn-cs"/>
                  </a:rPr>
                  <a:t>              </a:t>
                </a:r>
                <a:endPara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나눔바른펜" panose="020B0503000000000000" pitchFamily="50" charset="-127"/>
                  <a:ea typeface="나눔바른펜" panose="020B0503000000000000" pitchFamily="50" charset="-127"/>
                  <a:cs typeface="+mn-cs"/>
                </a:endParaRPr>
              </a:p>
            </p:txBody>
          </p:sp>
          <p:grpSp>
            <p:nvGrpSpPr>
              <p:cNvPr id="229" name="그룹 228">
                <a:extLst>
                  <a:ext uri="{FF2B5EF4-FFF2-40B4-BE49-F238E27FC236}">
                    <a16:creationId xmlns:a16="http://schemas.microsoft.com/office/drawing/2014/main" id="{D2D08E23-6065-8847-9C0F-F90EBBA2BA9C}"/>
                  </a:ext>
                </a:extLst>
              </p:cNvPr>
              <p:cNvGrpSpPr/>
              <p:nvPr/>
            </p:nvGrpSpPr>
            <p:grpSpPr>
              <a:xfrm>
                <a:off x="385760" y="300036"/>
                <a:ext cx="1188248" cy="547688"/>
                <a:chOff x="385760" y="300036"/>
                <a:chExt cx="1188248" cy="547688"/>
              </a:xfrm>
            </p:grpSpPr>
            <p:sp>
              <p:nvSpPr>
                <p:cNvPr id="230" name="사각형: 둥근 한쪽 모서리 229">
                  <a:extLst>
                    <a:ext uri="{FF2B5EF4-FFF2-40B4-BE49-F238E27FC236}">
                      <a16:creationId xmlns:a16="http://schemas.microsoft.com/office/drawing/2014/main" id="{8DD9A580-CAEB-AEA6-D485-0CA96FAB7289}"/>
                    </a:ext>
                  </a:extLst>
                </p:cNvPr>
                <p:cNvSpPr/>
                <p:nvPr/>
              </p:nvSpPr>
              <p:spPr>
                <a:xfrm flipH="1">
                  <a:off x="385760" y="300037"/>
                  <a:ext cx="528640" cy="547687"/>
                </a:xfrm>
                <a:prstGeom prst="round1Rect">
                  <a:avLst>
                    <a:gd name="adj" fmla="val 11356"/>
                  </a:avLst>
                </a:prstGeom>
                <a:solidFill>
                  <a:srgbClr val="425267"/>
                </a:solidFill>
                <a:ln w="69850"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rgbClr val="7086A4"/>
                      </a:gs>
                      <a:gs pos="83000">
                        <a:srgbClr val="7086A4"/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ko-KR" alt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맑은 고딕" panose="020B0503020000020004" pitchFamily="50" charset="-127"/>
                      <a:cs typeface="+mn-cs"/>
                    </a:rPr>
                    <a:t>←</a:t>
                  </a:r>
                </a:p>
              </p:txBody>
            </p:sp>
            <p:sp>
              <p:nvSpPr>
                <p:cNvPr id="231" name="직사각형 230">
                  <a:extLst>
                    <a:ext uri="{FF2B5EF4-FFF2-40B4-BE49-F238E27FC236}">
                      <a16:creationId xmlns:a16="http://schemas.microsoft.com/office/drawing/2014/main" id="{A13DB1ED-0C73-758C-A487-44F952B4CF30}"/>
                    </a:ext>
                  </a:extLst>
                </p:cNvPr>
                <p:cNvSpPr/>
                <p:nvPr/>
              </p:nvSpPr>
              <p:spPr>
                <a:xfrm flipH="1">
                  <a:off x="914400" y="300036"/>
                  <a:ext cx="528640" cy="547687"/>
                </a:xfrm>
                <a:prstGeom prst="rect">
                  <a:avLst/>
                </a:prstGeom>
                <a:solidFill>
                  <a:srgbClr val="7086A4"/>
                </a:solidFill>
                <a:ln w="69850"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rgbClr val="7086A4"/>
                      </a:gs>
                      <a:gs pos="83000">
                        <a:srgbClr val="7086A4"/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32" name="Freeform 9">
                  <a:extLst>
                    <a:ext uri="{FF2B5EF4-FFF2-40B4-BE49-F238E27FC236}">
                      <a16:creationId xmlns:a16="http://schemas.microsoft.com/office/drawing/2014/main" id="{7F1EDDBC-EE1E-EAC7-5F06-AC3CC8BAED7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64201" y="467495"/>
                  <a:ext cx="176429" cy="232832"/>
                </a:xfrm>
                <a:custGeom>
                  <a:avLst/>
                  <a:gdLst>
                    <a:gd name="T0" fmla="*/ 1093 w 9310"/>
                    <a:gd name="T1" fmla="*/ 12245 h 12286"/>
                    <a:gd name="T2" fmla="*/ 582 w 9310"/>
                    <a:gd name="T3" fmla="*/ 12007 h 12286"/>
                    <a:gd name="T4" fmla="*/ 279 w 9310"/>
                    <a:gd name="T5" fmla="*/ 11710 h 12286"/>
                    <a:gd name="T6" fmla="*/ 42 w 9310"/>
                    <a:gd name="T7" fmla="*/ 11209 h 12286"/>
                    <a:gd name="T8" fmla="*/ 0 w 9310"/>
                    <a:gd name="T9" fmla="*/ 1919 h 12286"/>
                    <a:gd name="T10" fmla="*/ 117 w 9310"/>
                    <a:gd name="T11" fmla="*/ 1260 h 12286"/>
                    <a:gd name="T12" fmla="*/ 498 w 9310"/>
                    <a:gd name="T13" fmla="*/ 629 h 12286"/>
                    <a:gd name="T14" fmla="*/ 1088 w 9310"/>
                    <a:gd name="T15" fmla="*/ 189 h 12286"/>
                    <a:gd name="T16" fmla="*/ 1821 w 9310"/>
                    <a:gd name="T17" fmla="*/ 1 h 12286"/>
                    <a:gd name="T18" fmla="*/ 7682 w 9310"/>
                    <a:gd name="T19" fmla="*/ 22 h 12286"/>
                    <a:gd name="T20" fmla="*/ 8385 w 9310"/>
                    <a:gd name="T21" fmla="*/ 278 h 12286"/>
                    <a:gd name="T22" fmla="*/ 8929 w 9310"/>
                    <a:gd name="T23" fmla="*/ 772 h 12286"/>
                    <a:gd name="T24" fmla="*/ 9250 w 9310"/>
                    <a:gd name="T25" fmla="*/ 1440 h 12286"/>
                    <a:gd name="T26" fmla="*/ 9310 w 9310"/>
                    <a:gd name="T27" fmla="*/ 8471 h 12286"/>
                    <a:gd name="T28" fmla="*/ 9201 w 9310"/>
                    <a:gd name="T29" fmla="*/ 8777 h 12286"/>
                    <a:gd name="T30" fmla="*/ 8880 w 9310"/>
                    <a:gd name="T31" fmla="*/ 8949 h 12286"/>
                    <a:gd name="T32" fmla="*/ 8601 w 9310"/>
                    <a:gd name="T33" fmla="*/ 8894 h 12286"/>
                    <a:gd name="T34" fmla="*/ 8370 w 9310"/>
                    <a:gd name="T35" fmla="*/ 8615 h 12286"/>
                    <a:gd name="T36" fmla="*/ 8349 w 9310"/>
                    <a:gd name="T37" fmla="*/ 1870 h 12286"/>
                    <a:gd name="T38" fmla="*/ 8255 w 9310"/>
                    <a:gd name="T39" fmla="*/ 1503 h 12286"/>
                    <a:gd name="T40" fmla="*/ 8035 w 9310"/>
                    <a:gd name="T41" fmla="*/ 1209 h 12286"/>
                    <a:gd name="T42" fmla="*/ 7720 w 9310"/>
                    <a:gd name="T43" fmla="*/ 1018 h 12286"/>
                    <a:gd name="T44" fmla="*/ 7390 w 9310"/>
                    <a:gd name="T45" fmla="*/ 960 h 12286"/>
                    <a:gd name="T46" fmla="*/ 1680 w 9310"/>
                    <a:gd name="T47" fmla="*/ 989 h 12286"/>
                    <a:gd name="T48" fmla="*/ 1346 w 9310"/>
                    <a:gd name="T49" fmla="*/ 1150 h 12286"/>
                    <a:gd name="T50" fmla="*/ 1098 w 9310"/>
                    <a:gd name="T51" fmla="*/ 1423 h 12286"/>
                    <a:gd name="T52" fmla="*/ 970 w 9310"/>
                    <a:gd name="T53" fmla="*/ 1774 h 12286"/>
                    <a:gd name="T54" fmla="*/ 962 w 9310"/>
                    <a:gd name="T55" fmla="*/ 10904 h 12286"/>
                    <a:gd name="T56" fmla="*/ 1091 w 9310"/>
                    <a:gd name="T57" fmla="*/ 11185 h 12286"/>
                    <a:gd name="T58" fmla="*/ 1405 w 9310"/>
                    <a:gd name="T59" fmla="*/ 11326 h 12286"/>
                    <a:gd name="T60" fmla="*/ 1677 w 9310"/>
                    <a:gd name="T61" fmla="*/ 11273 h 12286"/>
                    <a:gd name="T62" fmla="*/ 4346 w 9310"/>
                    <a:gd name="T63" fmla="*/ 8559 h 12286"/>
                    <a:gd name="T64" fmla="*/ 4655 w 9310"/>
                    <a:gd name="T65" fmla="*/ 8448 h 12286"/>
                    <a:gd name="T66" fmla="*/ 4964 w 9310"/>
                    <a:gd name="T67" fmla="*/ 8559 h 12286"/>
                    <a:gd name="T68" fmla="*/ 7633 w 9310"/>
                    <a:gd name="T69" fmla="*/ 11273 h 12286"/>
                    <a:gd name="T70" fmla="*/ 7902 w 9310"/>
                    <a:gd name="T71" fmla="*/ 11326 h 12286"/>
                    <a:gd name="T72" fmla="*/ 8215 w 9310"/>
                    <a:gd name="T73" fmla="*/ 11182 h 12286"/>
                    <a:gd name="T74" fmla="*/ 8349 w 9310"/>
                    <a:gd name="T75" fmla="*/ 10897 h 12286"/>
                    <a:gd name="T76" fmla="*/ 8408 w 9310"/>
                    <a:gd name="T77" fmla="*/ 10618 h 12286"/>
                    <a:gd name="T78" fmla="*/ 8687 w 9310"/>
                    <a:gd name="T79" fmla="*/ 10387 h 12286"/>
                    <a:gd name="T80" fmla="*/ 8974 w 9310"/>
                    <a:gd name="T81" fmla="*/ 10387 h 12286"/>
                    <a:gd name="T82" fmla="*/ 9253 w 9310"/>
                    <a:gd name="T83" fmla="*/ 10618 h 12286"/>
                    <a:gd name="T84" fmla="*/ 9309 w 9310"/>
                    <a:gd name="T85" fmla="*/ 10920 h 12286"/>
                    <a:gd name="T86" fmla="*/ 9174 w 9310"/>
                    <a:gd name="T87" fmla="*/ 11466 h 12286"/>
                    <a:gd name="T88" fmla="*/ 8890 w 9310"/>
                    <a:gd name="T89" fmla="*/ 11865 h 12286"/>
                    <a:gd name="T90" fmla="*/ 8474 w 9310"/>
                    <a:gd name="T91" fmla="*/ 12151 h 12286"/>
                    <a:gd name="T92" fmla="*/ 7913 w 9310"/>
                    <a:gd name="T93" fmla="*/ 12286 h 12286"/>
                    <a:gd name="T94" fmla="*/ 7489 w 9310"/>
                    <a:gd name="T95" fmla="*/ 12242 h 12286"/>
                    <a:gd name="T96" fmla="*/ 6997 w 9310"/>
                    <a:gd name="T97" fmla="*/ 12001 h 12286"/>
                    <a:gd name="T98" fmla="*/ 2472 w 9310"/>
                    <a:gd name="T99" fmla="*/ 11859 h 12286"/>
                    <a:gd name="T100" fmla="*/ 2080 w 9310"/>
                    <a:gd name="T101" fmla="*/ 12145 h 12286"/>
                    <a:gd name="T102" fmla="*/ 1545 w 9310"/>
                    <a:gd name="T103" fmla="*/ 12285 h 122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9310" h="12286">
                      <a:moveTo>
                        <a:pt x="1447" y="12286"/>
                      </a:moveTo>
                      <a:lnTo>
                        <a:pt x="1375" y="12286"/>
                      </a:lnTo>
                      <a:lnTo>
                        <a:pt x="1232" y="12272"/>
                      </a:lnTo>
                      <a:lnTo>
                        <a:pt x="1093" y="12245"/>
                      </a:lnTo>
                      <a:lnTo>
                        <a:pt x="957" y="12203"/>
                      </a:lnTo>
                      <a:lnTo>
                        <a:pt x="826" y="12150"/>
                      </a:lnTo>
                      <a:lnTo>
                        <a:pt x="700" y="12085"/>
                      </a:lnTo>
                      <a:lnTo>
                        <a:pt x="582" y="12007"/>
                      </a:lnTo>
                      <a:lnTo>
                        <a:pt x="471" y="11918"/>
                      </a:lnTo>
                      <a:lnTo>
                        <a:pt x="419" y="11869"/>
                      </a:lnTo>
                      <a:lnTo>
                        <a:pt x="370" y="11818"/>
                      </a:lnTo>
                      <a:lnTo>
                        <a:pt x="279" y="11710"/>
                      </a:lnTo>
                      <a:lnTo>
                        <a:pt x="202" y="11595"/>
                      </a:lnTo>
                      <a:lnTo>
                        <a:pt x="135" y="11471"/>
                      </a:lnTo>
                      <a:lnTo>
                        <a:pt x="82" y="11343"/>
                      </a:lnTo>
                      <a:lnTo>
                        <a:pt x="42" y="11209"/>
                      </a:lnTo>
                      <a:lnTo>
                        <a:pt x="14" y="11070"/>
                      </a:lnTo>
                      <a:lnTo>
                        <a:pt x="1" y="10927"/>
                      </a:lnTo>
                      <a:lnTo>
                        <a:pt x="0" y="10855"/>
                      </a:lnTo>
                      <a:lnTo>
                        <a:pt x="0" y="1919"/>
                      </a:lnTo>
                      <a:lnTo>
                        <a:pt x="1" y="1821"/>
                      </a:lnTo>
                      <a:lnTo>
                        <a:pt x="22" y="1627"/>
                      </a:lnTo>
                      <a:lnTo>
                        <a:pt x="60" y="1440"/>
                      </a:lnTo>
                      <a:lnTo>
                        <a:pt x="117" y="1260"/>
                      </a:lnTo>
                      <a:lnTo>
                        <a:pt x="189" y="1089"/>
                      </a:lnTo>
                      <a:lnTo>
                        <a:pt x="278" y="924"/>
                      </a:lnTo>
                      <a:lnTo>
                        <a:pt x="382" y="772"/>
                      </a:lnTo>
                      <a:lnTo>
                        <a:pt x="498" y="629"/>
                      </a:lnTo>
                      <a:lnTo>
                        <a:pt x="629" y="498"/>
                      </a:lnTo>
                      <a:lnTo>
                        <a:pt x="772" y="382"/>
                      </a:lnTo>
                      <a:lnTo>
                        <a:pt x="924" y="278"/>
                      </a:lnTo>
                      <a:lnTo>
                        <a:pt x="1088" y="189"/>
                      </a:lnTo>
                      <a:lnTo>
                        <a:pt x="1260" y="117"/>
                      </a:lnTo>
                      <a:lnTo>
                        <a:pt x="1440" y="60"/>
                      </a:lnTo>
                      <a:lnTo>
                        <a:pt x="1627" y="22"/>
                      </a:lnTo>
                      <a:lnTo>
                        <a:pt x="1821" y="1"/>
                      </a:lnTo>
                      <a:lnTo>
                        <a:pt x="1919" y="0"/>
                      </a:lnTo>
                      <a:lnTo>
                        <a:pt x="7390" y="0"/>
                      </a:lnTo>
                      <a:lnTo>
                        <a:pt x="7489" y="1"/>
                      </a:lnTo>
                      <a:lnTo>
                        <a:pt x="7682" y="22"/>
                      </a:lnTo>
                      <a:lnTo>
                        <a:pt x="7869" y="60"/>
                      </a:lnTo>
                      <a:lnTo>
                        <a:pt x="8049" y="117"/>
                      </a:lnTo>
                      <a:lnTo>
                        <a:pt x="8222" y="189"/>
                      </a:lnTo>
                      <a:lnTo>
                        <a:pt x="8385" y="278"/>
                      </a:lnTo>
                      <a:lnTo>
                        <a:pt x="8539" y="382"/>
                      </a:lnTo>
                      <a:lnTo>
                        <a:pt x="8681" y="498"/>
                      </a:lnTo>
                      <a:lnTo>
                        <a:pt x="8811" y="629"/>
                      </a:lnTo>
                      <a:lnTo>
                        <a:pt x="8929" y="772"/>
                      </a:lnTo>
                      <a:lnTo>
                        <a:pt x="9033" y="924"/>
                      </a:lnTo>
                      <a:lnTo>
                        <a:pt x="9120" y="1089"/>
                      </a:lnTo>
                      <a:lnTo>
                        <a:pt x="9194" y="1260"/>
                      </a:lnTo>
                      <a:lnTo>
                        <a:pt x="9250" y="1440"/>
                      </a:lnTo>
                      <a:lnTo>
                        <a:pt x="9289" y="1627"/>
                      </a:lnTo>
                      <a:lnTo>
                        <a:pt x="9308" y="1821"/>
                      </a:lnTo>
                      <a:lnTo>
                        <a:pt x="9310" y="1919"/>
                      </a:lnTo>
                      <a:lnTo>
                        <a:pt x="9310" y="8471"/>
                      </a:lnTo>
                      <a:lnTo>
                        <a:pt x="9308" y="8521"/>
                      </a:lnTo>
                      <a:lnTo>
                        <a:pt x="9289" y="8615"/>
                      </a:lnTo>
                      <a:lnTo>
                        <a:pt x="9253" y="8700"/>
                      </a:lnTo>
                      <a:lnTo>
                        <a:pt x="9201" y="8777"/>
                      </a:lnTo>
                      <a:lnTo>
                        <a:pt x="9136" y="8842"/>
                      </a:lnTo>
                      <a:lnTo>
                        <a:pt x="9058" y="8894"/>
                      </a:lnTo>
                      <a:lnTo>
                        <a:pt x="8974" y="8930"/>
                      </a:lnTo>
                      <a:lnTo>
                        <a:pt x="8880" y="8949"/>
                      </a:lnTo>
                      <a:lnTo>
                        <a:pt x="8830" y="8952"/>
                      </a:lnTo>
                      <a:lnTo>
                        <a:pt x="8781" y="8949"/>
                      </a:lnTo>
                      <a:lnTo>
                        <a:pt x="8687" y="8930"/>
                      </a:lnTo>
                      <a:lnTo>
                        <a:pt x="8601" y="8894"/>
                      </a:lnTo>
                      <a:lnTo>
                        <a:pt x="8524" y="8842"/>
                      </a:lnTo>
                      <a:lnTo>
                        <a:pt x="8460" y="8777"/>
                      </a:lnTo>
                      <a:lnTo>
                        <a:pt x="8408" y="8700"/>
                      </a:lnTo>
                      <a:lnTo>
                        <a:pt x="8370" y="8615"/>
                      </a:lnTo>
                      <a:lnTo>
                        <a:pt x="8352" y="8521"/>
                      </a:lnTo>
                      <a:lnTo>
                        <a:pt x="8350" y="8471"/>
                      </a:lnTo>
                      <a:lnTo>
                        <a:pt x="8350" y="1919"/>
                      </a:lnTo>
                      <a:lnTo>
                        <a:pt x="8349" y="1870"/>
                      </a:lnTo>
                      <a:lnTo>
                        <a:pt x="8340" y="1774"/>
                      </a:lnTo>
                      <a:lnTo>
                        <a:pt x="8320" y="1680"/>
                      </a:lnTo>
                      <a:lnTo>
                        <a:pt x="8293" y="1590"/>
                      </a:lnTo>
                      <a:lnTo>
                        <a:pt x="8255" y="1503"/>
                      </a:lnTo>
                      <a:lnTo>
                        <a:pt x="8211" y="1423"/>
                      </a:lnTo>
                      <a:lnTo>
                        <a:pt x="8160" y="1346"/>
                      </a:lnTo>
                      <a:lnTo>
                        <a:pt x="8101" y="1274"/>
                      </a:lnTo>
                      <a:lnTo>
                        <a:pt x="8035" y="1209"/>
                      </a:lnTo>
                      <a:lnTo>
                        <a:pt x="7964" y="1150"/>
                      </a:lnTo>
                      <a:lnTo>
                        <a:pt x="7888" y="1099"/>
                      </a:lnTo>
                      <a:lnTo>
                        <a:pt x="7806" y="1054"/>
                      </a:lnTo>
                      <a:lnTo>
                        <a:pt x="7720" y="1018"/>
                      </a:lnTo>
                      <a:lnTo>
                        <a:pt x="7630" y="989"/>
                      </a:lnTo>
                      <a:lnTo>
                        <a:pt x="7537" y="970"/>
                      </a:lnTo>
                      <a:lnTo>
                        <a:pt x="7440" y="960"/>
                      </a:lnTo>
                      <a:lnTo>
                        <a:pt x="7390" y="960"/>
                      </a:lnTo>
                      <a:lnTo>
                        <a:pt x="1919" y="960"/>
                      </a:lnTo>
                      <a:lnTo>
                        <a:pt x="1870" y="960"/>
                      </a:lnTo>
                      <a:lnTo>
                        <a:pt x="1774" y="970"/>
                      </a:lnTo>
                      <a:lnTo>
                        <a:pt x="1680" y="989"/>
                      </a:lnTo>
                      <a:lnTo>
                        <a:pt x="1589" y="1018"/>
                      </a:lnTo>
                      <a:lnTo>
                        <a:pt x="1503" y="1054"/>
                      </a:lnTo>
                      <a:lnTo>
                        <a:pt x="1422" y="1099"/>
                      </a:lnTo>
                      <a:lnTo>
                        <a:pt x="1346" y="1150"/>
                      </a:lnTo>
                      <a:lnTo>
                        <a:pt x="1274" y="1209"/>
                      </a:lnTo>
                      <a:lnTo>
                        <a:pt x="1209" y="1274"/>
                      </a:lnTo>
                      <a:lnTo>
                        <a:pt x="1150" y="1346"/>
                      </a:lnTo>
                      <a:lnTo>
                        <a:pt x="1098" y="1423"/>
                      </a:lnTo>
                      <a:lnTo>
                        <a:pt x="1054" y="1503"/>
                      </a:lnTo>
                      <a:lnTo>
                        <a:pt x="1018" y="1590"/>
                      </a:lnTo>
                      <a:lnTo>
                        <a:pt x="989" y="1680"/>
                      </a:lnTo>
                      <a:lnTo>
                        <a:pt x="970" y="1774"/>
                      </a:lnTo>
                      <a:lnTo>
                        <a:pt x="960" y="1870"/>
                      </a:lnTo>
                      <a:lnTo>
                        <a:pt x="960" y="1919"/>
                      </a:lnTo>
                      <a:lnTo>
                        <a:pt x="960" y="10855"/>
                      </a:lnTo>
                      <a:lnTo>
                        <a:pt x="962" y="10904"/>
                      </a:lnTo>
                      <a:lnTo>
                        <a:pt x="978" y="10995"/>
                      </a:lnTo>
                      <a:lnTo>
                        <a:pt x="1011" y="11078"/>
                      </a:lnTo>
                      <a:lnTo>
                        <a:pt x="1061" y="11152"/>
                      </a:lnTo>
                      <a:lnTo>
                        <a:pt x="1091" y="11185"/>
                      </a:lnTo>
                      <a:lnTo>
                        <a:pt x="1129" y="11218"/>
                      </a:lnTo>
                      <a:lnTo>
                        <a:pt x="1212" y="11271"/>
                      </a:lnTo>
                      <a:lnTo>
                        <a:pt x="1306" y="11307"/>
                      </a:lnTo>
                      <a:lnTo>
                        <a:pt x="1405" y="11326"/>
                      </a:lnTo>
                      <a:lnTo>
                        <a:pt x="1456" y="11327"/>
                      </a:lnTo>
                      <a:lnTo>
                        <a:pt x="1504" y="11325"/>
                      </a:lnTo>
                      <a:lnTo>
                        <a:pt x="1595" y="11307"/>
                      </a:lnTo>
                      <a:lnTo>
                        <a:pt x="1677" y="11273"/>
                      </a:lnTo>
                      <a:lnTo>
                        <a:pt x="1751" y="11222"/>
                      </a:lnTo>
                      <a:lnTo>
                        <a:pt x="1784" y="11191"/>
                      </a:lnTo>
                      <a:lnTo>
                        <a:pt x="4310" y="8592"/>
                      </a:lnTo>
                      <a:lnTo>
                        <a:pt x="4346" y="8559"/>
                      </a:lnTo>
                      <a:lnTo>
                        <a:pt x="4426" y="8505"/>
                      </a:lnTo>
                      <a:lnTo>
                        <a:pt x="4513" y="8468"/>
                      </a:lnTo>
                      <a:lnTo>
                        <a:pt x="4607" y="8449"/>
                      </a:lnTo>
                      <a:lnTo>
                        <a:pt x="4655" y="8448"/>
                      </a:lnTo>
                      <a:lnTo>
                        <a:pt x="4703" y="8449"/>
                      </a:lnTo>
                      <a:lnTo>
                        <a:pt x="4797" y="8468"/>
                      </a:lnTo>
                      <a:lnTo>
                        <a:pt x="4885" y="8505"/>
                      </a:lnTo>
                      <a:lnTo>
                        <a:pt x="4964" y="8559"/>
                      </a:lnTo>
                      <a:lnTo>
                        <a:pt x="4999" y="8592"/>
                      </a:lnTo>
                      <a:lnTo>
                        <a:pt x="7527" y="11191"/>
                      </a:lnTo>
                      <a:lnTo>
                        <a:pt x="7560" y="11222"/>
                      </a:lnTo>
                      <a:lnTo>
                        <a:pt x="7633" y="11273"/>
                      </a:lnTo>
                      <a:lnTo>
                        <a:pt x="7714" y="11307"/>
                      </a:lnTo>
                      <a:lnTo>
                        <a:pt x="7803" y="11325"/>
                      </a:lnTo>
                      <a:lnTo>
                        <a:pt x="7852" y="11327"/>
                      </a:lnTo>
                      <a:lnTo>
                        <a:pt x="7902" y="11326"/>
                      </a:lnTo>
                      <a:lnTo>
                        <a:pt x="8002" y="11306"/>
                      </a:lnTo>
                      <a:lnTo>
                        <a:pt x="8095" y="11270"/>
                      </a:lnTo>
                      <a:lnTo>
                        <a:pt x="8179" y="11215"/>
                      </a:lnTo>
                      <a:lnTo>
                        <a:pt x="8215" y="11182"/>
                      </a:lnTo>
                      <a:lnTo>
                        <a:pt x="8248" y="11148"/>
                      </a:lnTo>
                      <a:lnTo>
                        <a:pt x="8298" y="11073"/>
                      </a:lnTo>
                      <a:lnTo>
                        <a:pt x="8331" y="10989"/>
                      </a:lnTo>
                      <a:lnTo>
                        <a:pt x="8349" y="10897"/>
                      </a:lnTo>
                      <a:lnTo>
                        <a:pt x="8350" y="10847"/>
                      </a:lnTo>
                      <a:lnTo>
                        <a:pt x="8352" y="10798"/>
                      </a:lnTo>
                      <a:lnTo>
                        <a:pt x="8370" y="10704"/>
                      </a:lnTo>
                      <a:lnTo>
                        <a:pt x="8408" y="10618"/>
                      </a:lnTo>
                      <a:lnTo>
                        <a:pt x="8460" y="10541"/>
                      </a:lnTo>
                      <a:lnTo>
                        <a:pt x="8524" y="10477"/>
                      </a:lnTo>
                      <a:lnTo>
                        <a:pt x="8601" y="10425"/>
                      </a:lnTo>
                      <a:lnTo>
                        <a:pt x="8687" y="10387"/>
                      </a:lnTo>
                      <a:lnTo>
                        <a:pt x="8781" y="10369"/>
                      </a:lnTo>
                      <a:lnTo>
                        <a:pt x="8830" y="10367"/>
                      </a:lnTo>
                      <a:lnTo>
                        <a:pt x="8880" y="10369"/>
                      </a:lnTo>
                      <a:lnTo>
                        <a:pt x="8974" y="10387"/>
                      </a:lnTo>
                      <a:lnTo>
                        <a:pt x="9058" y="10425"/>
                      </a:lnTo>
                      <a:lnTo>
                        <a:pt x="9136" y="10477"/>
                      </a:lnTo>
                      <a:lnTo>
                        <a:pt x="9201" y="10541"/>
                      </a:lnTo>
                      <a:lnTo>
                        <a:pt x="9253" y="10618"/>
                      </a:lnTo>
                      <a:lnTo>
                        <a:pt x="9289" y="10704"/>
                      </a:lnTo>
                      <a:lnTo>
                        <a:pt x="9308" y="10798"/>
                      </a:lnTo>
                      <a:lnTo>
                        <a:pt x="9310" y="10847"/>
                      </a:lnTo>
                      <a:lnTo>
                        <a:pt x="9309" y="10920"/>
                      </a:lnTo>
                      <a:lnTo>
                        <a:pt x="9295" y="11063"/>
                      </a:lnTo>
                      <a:lnTo>
                        <a:pt x="9267" y="11202"/>
                      </a:lnTo>
                      <a:lnTo>
                        <a:pt x="9227" y="11336"/>
                      </a:lnTo>
                      <a:lnTo>
                        <a:pt x="9174" y="11466"/>
                      </a:lnTo>
                      <a:lnTo>
                        <a:pt x="9107" y="11588"/>
                      </a:lnTo>
                      <a:lnTo>
                        <a:pt x="9030" y="11705"/>
                      </a:lnTo>
                      <a:lnTo>
                        <a:pt x="8939" y="11814"/>
                      </a:lnTo>
                      <a:lnTo>
                        <a:pt x="8890" y="11865"/>
                      </a:lnTo>
                      <a:lnTo>
                        <a:pt x="8837" y="11915"/>
                      </a:lnTo>
                      <a:lnTo>
                        <a:pt x="8724" y="12006"/>
                      </a:lnTo>
                      <a:lnTo>
                        <a:pt x="8602" y="12085"/>
                      </a:lnTo>
                      <a:lnTo>
                        <a:pt x="8474" y="12151"/>
                      </a:lnTo>
                      <a:lnTo>
                        <a:pt x="8340" y="12206"/>
                      </a:lnTo>
                      <a:lnTo>
                        <a:pt x="8200" y="12246"/>
                      </a:lnTo>
                      <a:lnTo>
                        <a:pt x="8058" y="12273"/>
                      </a:lnTo>
                      <a:lnTo>
                        <a:pt x="7913" y="12286"/>
                      </a:lnTo>
                      <a:lnTo>
                        <a:pt x="7841" y="12286"/>
                      </a:lnTo>
                      <a:lnTo>
                        <a:pt x="7767" y="12285"/>
                      </a:lnTo>
                      <a:lnTo>
                        <a:pt x="7626" y="12269"/>
                      </a:lnTo>
                      <a:lnTo>
                        <a:pt x="7489" y="12242"/>
                      </a:lnTo>
                      <a:lnTo>
                        <a:pt x="7358" y="12200"/>
                      </a:lnTo>
                      <a:lnTo>
                        <a:pt x="7232" y="12147"/>
                      </a:lnTo>
                      <a:lnTo>
                        <a:pt x="7111" y="12079"/>
                      </a:lnTo>
                      <a:lnTo>
                        <a:pt x="6997" y="12001"/>
                      </a:lnTo>
                      <a:lnTo>
                        <a:pt x="6889" y="11911"/>
                      </a:lnTo>
                      <a:lnTo>
                        <a:pt x="6839" y="11859"/>
                      </a:lnTo>
                      <a:lnTo>
                        <a:pt x="4655" y="9615"/>
                      </a:lnTo>
                      <a:lnTo>
                        <a:pt x="2472" y="11859"/>
                      </a:lnTo>
                      <a:lnTo>
                        <a:pt x="2422" y="11909"/>
                      </a:lnTo>
                      <a:lnTo>
                        <a:pt x="2315" y="12000"/>
                      </a:lnTo>
                      <a:lnTo>
                        <a:pt x="2201" y="12079"/>
                      </a:lnTo>
                      <a:lnTo>
                        <a:pt x="2080" y="12145"/>
                      </a:lnTo>
                      <a:lnTo>
                        <a:pt x="1955" y="12199"/>
                      </a:lnTo>
                      <a:lnTo>
                        <a:pt x="1823" y="12240"/>
                      </a:lnTo>
                      <a:lnTo>
                        <a:pt x="1686" y="12269"/>
                      </a:lnTo>
                      <a:lnTo>
                        <a:pt x="1545" y="12285"/>
                      </a:lnTo>
                      <a:lnTo>
                        <a:pt x="1473" y="12286"/>
                      </a:lnTo>
                      <a:lnTo>
                        <a:pt x="1460" y="12286"/>
                      </a:lnTo>
                      <a:lnTo>
                        <a:pt x="1447" y="1228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rgbClr val="7086A4"/>
                      </a:gs>
                      <a:gs pos="83000">
                        <a:srgbClr val="7086A4"/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grpSp>
              <p:nvGrpSpPr>
                <p:cNvPr id="233" name="그룹 232">
                  <a:extLst>
                    <a:ext uri="{FF2B5EF4-FFF2-40B4-BE49-F238E27FC236}">
                      <a16:creationId xmlns:a16="http://schemas.microsoft.com/office/drawing/2014/main" id="{D6B1FA32-D339-23A6-6A13-873895B69EB9}"/>
                    </a:ext>
                  </a:extLst>
                </p:cNvPr>
                <p:cNvGrpSpPr/>
                <p:nvPr/>
              </p:nvGrpSpPr>
              <p:grpSpPr>
                <a:xfrm>
                  <a:off x="1312072" y="447672"/>
                  <a:ext cx="261936" cy="261936"/>
                  <a:chOff x="1312072" y="447672"/>
                  <a:chExt cx="261936" cy="261936"/>
                </a:xfrm>
              </p:grpSpPr>
              <p:sp>
                <p:nvSpPr>
                  <p:cNvPr id="234" name="타원 233">
                    <a:extLst>
                      <a:ext uri="{FF2B5EF4-FFF2-40B4-BE49-F238E27FC236}">
                        <a16:creationId xmlns:a16="http://schemas.microsoft.com/office/drawing/2014/main" id="{E91DBE8C-4857-FF06-2ACC-CE4A43AA2DC4}"/>
                      </a:ext>
                    </a:extLst>
                  </p:cNvPr>
                  <p:cNvSpPr/>
                  <p:nvPr/>
                </p:nvSpPr>
                <p:spPr>
                  <a:xfrm flipH="1">
                    <a:off x="1312072" y="447672"/>
                    <a:ext cx="261936" cy="261936"/>
                  </a:xfrm>
                  <a:prstGeom prst="ellipse">
                    <a:avLst/>
                  </a:prstGeom>
                  <a:solidFill>
                    <a:srgbClr val="4499F7"/>
                  </a:solidFill>
                  <a:ln w="69850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rgbClr val="7086A4"/>
                        </a:gs>
                        <a:gs pos="83000">
                          <a:srgbClr val="7086A4"/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ln>
                  <a:effectLst>
                    <a:outerShdw blurRad="50800" dist="38100" dir="8100000" algn="tr" rotWithShape="0">
                      <a:prstClr val="black">
                        <a:alpha val="2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sp>
                <p:nvSpPr>
                  <p:cNvPr id="235" name="타원 234">
                    <a:extLst>
                      <a:ext uri="{FF2B5EF4-FFF2-40B4-BE49-F238E27FC236}">
                        <a16:creationId xmlns:a16="http://schemas.microsoft.com/office/drawing/2014/main" id="{941AE505-E17B-C283-7E4C-CCF7521630E5}"/>
                      </a:ext>
                    </a:extLst>
                  </p:cNvPr>
                  <p:cNvSpPr/>
                  <p:nvPr/>
                </p:nvSpPr>
                <p:spPr>
                  <a:xfrm flipH="1">
                    <a:off x="1394940" y="532926"/>
                    <a:ext cx="29905" cy="2990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9850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rgbClr val="7086A4"/>
                        </a:gs>
                        <a:gs pos="83000">
                          <a:srgbClr val="7086A4"/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sp>
                <p:nvSpPr>
                  <p:cNvPr id="236" name="타원 235">
                    <a:extLst>
                      <a:ext uri="{FF2B5EF4-FFF2-40B4-BE49-F238E27FC236}">
                        <a16:creationId xmlns:a16="http://schemas.microsoft.com/office/drawing/2014/main" id="{DAF7A7DD-573C-97B1-8348-BF6B89296F9B}"/>
                      </a:ext>
                    </a:extLst>
                  </p:cNvPr>
                  <p:cNvSpPr/>
                  <p:nvPr/>
                </p:nvSpPr>
                <p:spPr>
                  <a:xfrm flipH="1">
                    <a:off x="1453576" y="532926"/>
                    <a:ext cx="29905" cy="2990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9850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rgbClr val="7086A4"/>
                        </a:gs>
                        <a:gs pos="83000">
                          <a:srgbClr val="7086A4"/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sp>
                <p:nvSpPr>
                  <p:cNvPr id="237" name="타원 236">
                    <a:extLst>
                      <a:ext uri="{FF2B5EF4-FFF2-40B4-BE49-F238E27FC236}">
                        <a16:creationId xmlns:a16="http://schemas.microsoft.com/office/drawing/2014/main" id="{D7D32FE4-7633-D37C-1A4E-5D81BBEE2577}"/>
                      </a:ext>
                    </a:extLst>
                  </p:cNvPr>
                  <p:cNvSpPr/>
                  <p:nvPr/>
                </p:nvSpPr>
                <p:spPr>
                  <a:xfrm flipH="1">
                    <a:off x="1394940" y="591603"/>
                    <a:ext cx="29905" cy="2990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9850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rgbClr val="7086A4"/>
                        </a:gs>
                        <a:gs pos="83000">
                          <a:srgbClr val="7086A4"/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sp>
                <p:nvSpPr>
                  <p:cNvPr id="238" name="타원 237">
                    <a:extLst>
                      <a:ext uri="{FF2B5EF4-FFF2-40B4-BE49-F238E27FC236}">
                        <a16:creationId xmlns:a16="http://schemas.microsoft.com/office/drawing/2014/main" id="{432A43BA-586A-BD2F-48C3-D29EAFA2065A}"/>
                      </a:ext>
                    </a:extLst>
                  </p:cNvPr>
                  <p:cNvSpPr/>
                  <p:nvPr/>
                </p:nvSpPr>
                <p:spPr>
                  <a:xfrm flipH="1">
                    <a:off x="1453576" y="591603"/>
                    <a:ext cx="29905" cy="2990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9850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rgbClr val="7086A4"/>
                        </a:gs>
                        <a:gs pos="83000">
                          <a:srgbClr val="7086A4"/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</p:grpSp>
          </p:grpSp>
        </p:grpSp>
        <p:grpSp>
          <p:nvGrpSpPr>
            <p:cNvPr id="221" name="그룹 220">
              <a:extLst>
                <a:ext uri="{FF2B5EF4-FFF2-40B4-BE49-F238E27FC236}">
                  <a16:creationId xmlns:a16="http://schemas.microsoft.com/office/drawing/2014/main" id="{F95356C8-CC91-3A98-1F27-3DA2B542EC32}"/>
                </a:ext>
              </a:extLst>
            </p:cNvPr>
            <p:cNvGrpSpPr/>
            <p:nvPr/>
          </p:nvGrpSpPr>
          <p:grpSpPr>
            <a:xfrm>
              <a:off x="1621316" y="932516"/>
              <a:ext cx="1066837" cy="313557"/>
              <a:chOff x="1621316" y="932516"/>
              <a:chExt cx="1066837" cy="313557"/>
            </a:xfrm>
          </p:grpSpPr>
          <p:sp>
            <p:nvSpPr>
              <p:cNvPr id="223" name="직사각형 222">
                <a:extLst>
                  <a:ext uri="{FF2B5EF4-FFF2-40B4-BE49-F238E27FC236}">
                    <a16:creationId xmlns:a16="http://schemas.microsoft.com/office/drawing/2014/main" id="{F533874C-0493-C89B-80E5-307DF089CB98}"/>
                  </a:ext>
                </a:extLst>
              </p:cNvPr>
              <p:cNvSpPr/>
              <p:nvPr/>
            </p:nvSpPr>
            <p:spPr>
              <a:xfrm flipH="1">
                <a:off x="1621316" y="932516"/>
                <a:ext cx="1066837" cy="313557"/>
              </a:xfrm>
              <a:prstGeom prst="rect">
                <a:avLst/>
              </a:prstGeom>
              <a:solidFill>
                <a:schemeClr val="bg1">
                  <a:alpha val="32000"/>
                </a:schemeClr>
              </a:solidFill>
              <a:ln w="6985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rgbClr val="7086A4"/>
                    </a:gs>
                    <a:gs pos="83000">
                      <a:srgbClr val="7086A4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79388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44546A"/>
                    </a:solidFill>
                    <a:effectLst/>
                    <a:uLnTx/>
                    <a:uFillTx/>
                    <a:latin typeface="Calibri"/>
                    <a:ea typeface="맑은 고딕" panose="020B0503020000020004" pitchFamily="50" charset="-127"/>
                    <a:cs typeface="+mn-cs"/>
                  </a:rPr>
                  <a:t>  </a:t>
                </a:r>
                <a:r>
                  <a:rPr kumimoji="0" lang="en-US" altLang="ko-KR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44546A"/>
                    </a:solidFill>
                    <a:effectLst/>
                    <a:uLnTx/>
                    <a:uFillTx/>
                    <a:latin typeface="나눔바른펜" panose="020B0503000000000000" pitchFamily="50" charset="-127"/>
                    <a:ea typeface="나눔바른펜" panose="020B0503000000000000" pitchFamily="50" charset="-127"/>
                    <a:cs typeface="+mn-cs"/>
                  </a:rPr>
                  <a:t>DB </a:t>
                </a:r>
                <a:r>
                  <a:rPr kumimoji="0" lang="ko-KR" alt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44546A"/>
                    </a:solidFill>
                    <a:effectLst/>
                    <a:uLnTx/>
                    <a:uFillTx/>
                    <a:latin typeface="나눔바른펜" panose="020B0503000000000000" pitchFamily="50" charset="-127"/>
                    <a:ea typeface="나눔바른펜" panose="020B0503000000000000" pitchFamily="50" charset="-127"/>
                    <a:cs typeface="+mn-cs"/>
                  </a:rPr>
                  <a:t>구조</a:t>
                </a:r>
                <a:endPara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나눔바른펜" panose="020B0503000000000000" pitchFamily="50" charset="-127"/>
                  <a:ea typeface="나눔바른펜" panose="020B0503000000000000" pitchFamily="50" charset="-127"/>
                  <a:cs typeface="+mn-cs"/>
                </a:endParaRPr>
              </a:p>
            </p:txBody>
          </p:sp>
          <p:grpSp>
            <p:nvGrpSpPr>
              <p:cNvPr id="224" name="그룹 223">
                <a:extLst>
                  <a:ext uri="{FF2B5EF4-FFF2-40B4-BE49-F238E27FC236}">
                    <a16:creationId xmlns:a16="http://schemas.microsoft.com/office/drawing/2014/main" id="{5029377A-2F28-0A61-5427-6E0993A76879}"/>
                  </a:ext>
                </a:extLst>
              </p:cNvPr>
              <p:cNvGrpSpPr/>
              <p:nvPr/>
            </p:nvGrpSpPr>
            <p:grpSpPr>
              <a:xfrm>
                <a:off x="2483494" y="1016416"/>
                <a:ext cx="54187" cy="150098"/>
                <a:chOff x="2559762" y="1084815"/>
                <a:chExt cx="77757" cy="215385"/>
              </a:xfrm>
            </p:grpSpPr>
            <p:sp>
              <p:nvSpPr>
                <p:cNvPr id="226" name="이등변 삼각형 225">
                  <a:extLst>
                    <a:ext uri="{FF2B5EF4-FFF2-40B4-BE49-F238E27FC236}">
                      <a16:creationId xmlns:a16="http://schemas.microsoft.com/office/drawing/2014/main" id="{32C7E95A-75C2-1747-5262-300FF7B6CE37}"/>
                    </a:ext>
                  </a:extLst>
                </p:cNvPr>
                <p:cNvSpPr/>
                <p:nvPr/>
              </p:nvSpPr>
              <p:spPr>
                <a:xfrm>
                  <a:off x="2559762" y="1084815"/>
                  <a:ext cx="77757" cy="67032"/>
                </a:xfrm>
                <a:prstGeom prst="triangle">
                  <a:avLst/>
                </a:prstGeom>
                <a:solidFill>
                  <a:schemeClr val="tx2">
                    <a:lumMod val="75000"/>
                  </a:schemeClr>
                </a:solidFill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rgbClr val="7086A4"/>
                      </a:gs>
                      <a:gs pos="83000">
                        <a:srgbClr val="7086A4"/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27" name="이등변 삼각형 226">
                  <a:extLst>
                    <a:ext uri="{FF2B5EF4-FFF2-40B4-BE49-F238E27FC236}">
                      <a16:creationId xmlns:a16="http://schemas.microsoft.com/office/drawing/2014/main" id="{EB47CBD1-444A-A341-DF34-97922601E2F6}"/>
                    </a:ext>
                  </a:extLst>
                </p:cNvPr>
                <p:cNvSpPr/>
                <p:nvPr/>
              </p:nvSpPr>
              <p:spPr>
                <a:xfrm rot="10800000">
                  <a:off x="2559762" y="1233169"/>
                  <a:ext cx="77757" cy="67031"/>
                </a:xfrm>
                <a:prstGeom prst="triangle">
                  <a:avLst/>
                </a:prstGeom>
                <a:solidFill>
                  <a:schemeClr val="tx2">
                    <a:lumMod val="75000"/>
                  </a:schemeClr>
                </a:solidFill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rgbClr val="7086A4"/>
                      </a:gs>
                      <a:gs pos="83000">
                        <a:srgbClr val="7086A4"/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sp>
            <p:nvSpPr>
              <p:cNvPr id="225" name="Freeform 11">
                <a:extLst>
                  <a:ext uri="{FF2B5EF4-FFF2-40B4-BE49-F238E27FC236}">
                    <a16:creationId xmlns:a16="http://schemas.microsoft.com/office/drawing/2014/main" id="{0B3AB1AD-41CD-1120-33F7-84E57C8280C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707281" y="1005192"/>
                <a:ext cx="137005" cy="168203"/>
              </a:xfrm>
              <a:custGeom>
                <a:avLst/>
                <a:gdLst>
                  <a:gd name="T0" fmla="*/ 1930 w 2831"/>
                  <a:gd name="T1" fmla="*/ 2787 h 3472"/>
                  <a:gd name="T2" fmla="*/ 1791 w 2831"/>
                  <a:gd name="T3" fmla="*/ 2855 h 3472"/>
                  <a:gd name="T4" fmla="*/ 2114 w 2831"/>
                  <a:gd name="T5" fmla="*/ 3172 h 3472"/>
                  <a:gd name="T6" fmla="*/ 2628 w 2831"/>
                  <a:gd name="T7" fmla="*/ 2656 h 3472"/>
                  <a:gd name="T8" fmla="*/ 2538 w 2831"/>
                  <a:gd name="T9" fmla="*/ 2529 h 3472"/>
                  <a:gd name="T10" fmla="*/ 1440 w 2831"/>
                  <a:gd name="T11" fmla="*/ 2529 h 3472"/>
                  <a:gd name="T12" fmla="*/ 914 w 2831"/>
                  <a:gd name="T13" fmla="*/ 2569 h 3472"/>
                  <a:gd name="T14" fmla="*/ 928 w 2831"/>
                  <a:gd name="T15" fmla="*/ 2433 h 3472"/>
                  <a:gd name="T16" fmla="*/ 807 w 2831"/>
                  <a:gd name="T17" fmla="*/ 2382 h 3472"/>
                  <a:gd name="T18" fmla="*/ 439 w 2831"/>
                  <a:gd name="T19" fmla="*/ 2514 h 3472"/>
                  <a:gd name="T20" fmla="*/ 470 w 2831"/>
                  <a:gd name="T21" fmla="*/ 2433 h 3472"/>
                  <a:gd name="T22" fmla="*/ 2186 w 2831"/>
                  <a:gd name="T23" fmla="*/ 2182 h 3472"/>
                  <a:gd name="T24" fmla="*/ 2642 w 2831"/>
                  <a:gd name="T25" fmla="*/ 2371 h 3472"/>
                  <a:gd name="T26" fmla="*/ 2831 w 2831"/>
                  <a:gd name="T27" fmla="*/ 2827 h 3472"/>
                  <a:gd name="T28" fmla="*/ 2642 w 2831"/>
                  <a:gd name="T29" fmla="*/ 3283 h 3472"/>
                  <a:gd name="T30" fmla="*/ 2186 w 2831"/>
                  <a:gd name="T31" fmla="*/ 3472 h 3472"/>
                  <a:gd name="T32" fmla="*/ 1729 w 2831"/>
                  <a:gd name="T33" fmla="*/ 3283 h 3472"/>
                  <a:gd name="T34" fmla="*/ 1540 w 2831"/>
                  <a:gd name="T35" fmla="*/ 2827 h 3472"/>
                  <a:gd name="T36" fmla="*/ 1729 w 2831"/>
                  <a:gd name="T37" fmla="*/ 2371 h 3472"/>
                  <a:gd name="T38" fmla="*/ 2186 w 2831"/>
                  <a:gd name="T39" fmla="*/ 2182 h 3472"/>
                  <a:gd name="T40" fmla="*/ 1540 w 2831"/>
                  <a:gd name="T41" fmla="*/ 2083 h 3472"/>
                  <a:gd name="T42" fmla="*/ 914 w 2831"/>
                  <a:gd name="T43" fmla="*/ 2123 h 3472"/>
                  <a:gd name="T44" fmla="*/ 928 w 2831"/>
                  <a:gd name="T45" fmla="*/ 1986 h 3472"/>
                  <a:gd name="T46" fmla="*/ 807 w 2831"/>
                  <a:gd name="T47" fmla="*/ 1957 h 3472"/>
                  <a:gd name="T48" fmla="*/ 439 w 2831"/>
                  <a:gd name="T49" fmla="*/ 2088 h 3472"/>
                  <a:gd name="T50" fmla="*/ 470 w 2831"/>
                  <a:gd name="T51" fmla="*/ 2007 h 3472"/>
                  <a:gd name="T52" fmla="*/ 944 w 2831"/>
                  <a:gd name="T53" fmla="*/ 1588 h 3472"/>
                  <a:gd name="T54" fmla="*/ 1786 w 2831"/>
                  <a:gd name="T55" fmla="*/ 1702 h 3472"/>
                  <a:gd name="T56" fmla="*/ 904 w 2831"/>
                  <a:gd name="T57" fmla="*/ 1716 h 3472"/>
                  <a:gd name="T58" fmla="*/ 944 w 2831"/>
                  <a:gd name="T59" fmla="*/ 1588 h 3472"/>
                  <a:gd name="T60" fmla="*/ 800 w 2831"/>
                  <a:gd name="T61" fmla="*/ 1548 h 3472"/>
                  <a:gd name="T62" fmla="*/ 430 w 2831"/>
                  <a:gd name="T63" fmla="*/ 1656 h 3472"/>
                  <a:gd name="T64" fmla="*/ 484 w 2831"/>
                  <a:gd name="T65" fmla="*/ 1589 h 3472"/>
                  <a:gd name="T66" fmla="*/ 1738 w 2831"/>
                  <a:gd name="T67" fmla="*/ 1140 h 3472"/>
                  <a:gd name="T68" fmla="*/ 1778 w 2831"/>
                  <a:gd name="T69" fmla="*/ 1269 h 3472"/>
                  <a:gd name="T70" fmla="*/ 896 w 2831"/>
                  <a:gd name="T71" fmla="*/ 1255 h 3472"/>
                  <a:gd name="T72" fmla="*/ 769 w 2831"/>
                  <a:gd name="T73" fmla="*/ 1030 h 3472"/>
                  <a:gd name="T74" fmla="*/ 616 w 2831"/>
                  <a:gd name="T75" fmla="*/ 1312 h 3472"/>
                  <a:gd name="T76" fmla="*/ 423 w 2831"/>
                  <a:gd name="T77" fmla="*/ 1202 h 3472"/>
                  <a:gd name="T78" fmla="*/ 496 w 2831"/>
                  <a:gd name="T79" fmla="*/ 1154 h 3472"/>
                  <a:gd name="T80" fmla="*/ 548 w 2831"/>
                  <a:gd name="T81" fmla="*/ 372 h 3472"/>
                  <a:gd name="T82" fmla="*/ 681 w 2831"/>
                  <a:gd name="T83" fmla="*/ 618 h 3472"/>
                  <a:gd name="T84" fmla="*/ 1588 w 2831"/>
                  <a:gd name="T85" fmla="*/ 597 h 3472"/>
                  <a:gd name="T86" fmla="*/ 1683 w 2831"/>
                  <a:gd name="T87" fmla="*/ 347 h 3472"/>
                  <a:gd name="T88" fmla="*/ 2201 w 2831"/>
                  <a:gd name="T89" fmla="*/ 438 h 3472"/>
                  <a:gd name="T90" fmla="*/ 2118 w 2831"/>
                  <a:gd name="T91" fmla="*/ 2037 h 3472"/>
                  <a:gd name="T92" fmla="*/ 1412 w 2831"/>
                  <a:gd name="T93" fmla="*/ 3005 h 3472"/>
                  <a:gd name="T94" fmla="*/ 47 w 2831"/>
                  <a:gd name="T95" fmla="*/ 3054 h 3472"/>
                  <a:gd name="T96" fmla="*/ 21 w 2831"/>
                  <a:gd name="T97" fmla="*/ 455 h 3472"/>
                  <a:gd name="T98" fmla="*/ 1118 w 2831"/>
                  <a:gd name="T99" fmla="*/ 99 h 3472"/>
                  <a:gd name="T100" fmla="*/ 1053 w 2831"/>
                  <a:gd name="T101" fmla="*/ 211 h 3472"/>
                  <a:gd name="T102" fmla="*/ 1182 w 2831"/>
                  <a:gd name="T103" fmla="*/ 211 h 3472"/>
                  <a:gd name="T104" fmla="*/ 1118 w 2831"/>
                  <a:gd name="T105" fmla="*/ 99 h 3472"/>
                  <a:gd name="T106" fmla="*/ 1268 w 2831"/>
                  <a:gd name="T107" fmla="*/ 85 h 3472"/>
                  <a:gd name="T108" fmla="*/ 1328 w 2831"/>
                  <a:gd name="T109" fmla="*/ 238 h 3472"/>
                  <a:gd name="T110" fmla="*/ 1564 w 2831"/>
                  <a:gd name="T111" fmla="*/ 312 h 3472"/>
                  <a:gd name="T112" fmla="*/ 1547 w 2831"/>
                  <a:gd name="T113" fmla="*/ 503 h 3472"/>
                  <a:gd name="T114" fmla="*/ 711 w 2831"/>
                  <a:gd name="T115" fmla="*/ 521 h 3472"/>
                  <a:gd name="T116" fmla="*/ 657 w 2831"/>
                  <a:gd name="T117" fmla="*/ 338 h 3472"/>
                  <a:gd name="T118" fmla="*/ 889 w 2831"/>
                  <a:gd name="T119" fmla="*/ 245 h 3472"/>
                  <a:gd name="T120" fmla="*/ 954 w 2831"/>
                  <a:gd name="T121" fmla="*/ 112 h 3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831" h="3472">
                    <a:moveTo>
                      <a:pt x="2538" y="2529"/>
                    </a:moveTo>
                    <a:lnTo>
                      <a:pt x="2517" y="2531"/>
                    </a:lnTo>
                    <a:lnTo>
                      <a:pt x="2496" y="2537"/>
                    </a:lnTo>
                    <a:lnTo>
                      <a:pt x="2476" y="2547"/>
                    </a:lnTo>
                    <a:lnTo>
                      <a:pt x="2459" y="2563"/>
                    </a:lnTo>
                    <a:lnTo>
                      <a:pt x="2124" y="2939"/>
                    </a:lnTo>
                    <a:lnTo>
                      <a:pt x="1950" y="2800"/>
                    </a:lnTo>
                    <a:lnTo>
                      <a:pt x="1930" y="2787"/>
                    </a:lnTo>
                    <a:lnTo>
                      <a:pt x="1909" y="2780"/>
                    </a:lnTo>
                    <a:lnTo>
                      <a:pt x="1888" y="2778"/>
                    </a:lnTo>
                    <a:lnTo>
                      <a:pt x="1866" y="2780"/>
                    </a:lnTo>
                    <a:lnTo>
                      <a:pt x="1845" y="2787"/>
                    </a:lnTo>
                    <a:lnTo>
                      <a:pt x="1826" y="2799"/>
                    </a:lnTo>
                    <a:lnTo>
                      <a:pt x="1810" y="2814"/>
                    </a:lnTo>
                    <a:lnTo>
                      <a:pt x="1797" y="2834"/>
                    </a:lnTo>
                    <a:lnTo>
                      <a:pt x="1791" y="2855"/>
                    </a:lnTo>
                    <a:lnTo>
                      <a:pt x="1788" y="2876"/>
                    </a:lnTo>
                    <a:lnTo>
                      <a:pt x="1791" y="2899"/>
                    </a:lnTo>
                    <a:lnTo>
                      <a:pt x="1797" y="2920"/>
                    </a:lnTo>
                    <a:lnTo>
                      <a:pt x="1809" y="2938"/>
                    </a:lnTo>
                    <a:lnTo>
                      <a:pt x="1826" y="2954"/>
                    </a:lnTo>
                    <a:lnTo>
                      <a:pt x="2073" y="3152"/>
                    </a:lnTo>
                    <a:lnTo>
                      <a:pt x="2093" y="3165"/>
                    </a:lnTo>
                    <a:lnTo>
                      <a:pt x="2114" y="3172"/>
                    </a:lnTo>
                    <a:lnTo>
                      <a:pt x="2135" y="3174"/>
                    </a:lnTo>
                    <a:lnTo>
                      <a:pt x="2156" y="3172"/>
                    </a:lnTo>
                    <a:lnTo>
                      <a:pt x="2175" y="3166"/>
                    </a:lnTo>
                    <a:lnTo>
                      <a:pt x="2194" y="3155"/>
                    </a:lnTo>
                    <a:lnTo>
                      <a:pt x="2210" y="3142"/>
                    </a:lnTo>
                    <a:lnTo>
                      <a:pt x="2607" y="2694"/>
                    </a:lnTo>
                    <a:lnTo>
                      <a:pt x="2620" y="2676"/>
                    </a:lnTo>
                    <a:lnTo>
                      <a:pt x="2628" y="2656"/>
                    </a:lnTo>
                    <a:lnTo>
                      <a:pt x="2633" y="2633"/>
                    </a:lnTo>
                    <a:lnTo>
                      <a:pt x="2631" y="2612"/>
                    </a:lnTo>
                    <a:lnTo>
                      <a:pt x="2625" y="2591"/>
                    </a:lnTo>
                    <a:lnTo>
                      <a:pt x="2615" y="2571"/>
                    </a:lnTo>
                    <a:lnTo>
                      <a:pt x="2599" y="2555"/>
                    </a:lnTo>
                    <a:lnTo>
                      <a:pt x="2580" y="2542"/>
                    </a:lnTo>
                    <a:lnTo>
                      <a:pt x="2560" y="2534"/>
                    </a:lnTo>
                    <a:lnTo>
                      <a:pt x="2538" y="2529"/>
                    </a:lnTo>
                    <a:close/>
                    <a:moveTo>
                      <a:pt x="944" y="2430"/>
                    </a:moveTo>
                    <a:lnTo>
                      <a:pt x="1391" y="2430"/>
                    </a:lnTo>
                    <a:lnTo>
                      <a:pt x="1406" y="2433"/>
                    </a:lnTo>
                    <a:lnTo>
                      <a:pt x="1420" y="2440"/>
                    </a:lnTo>
                    <a:lnTo>
                      <a:pt x="1431" y="2450"/>
                    </a:lnTo>
                    <a:lnTo>
                      <a:pt x="1438" y="2464"/>
                    </a:lnTo>
                    <a:lnTo>
                      <a:pt x="1440" y="2480"/>
                    </a:lnTo>
                    <a:lnTo>
                      <a:pt x="1440" y="2529"/>
                    </a:lnTo>
                    <a:lnTo>
                      <a:pt x="1438" y="2545"/>
                    </a:lnTo>
                    <a:lnTo>
                      <a:pt x="1431" y="2559"/>
                    </a:lnTo>
                    <a:lnTo>
                      <a:pt x="1420" y="2569"/>
                    </a:lnTo>
                    <a:lnTo>
                      <a:pt x="1406" y="2577"/>
                    </a:lnTo>
                    <a:lnTo>
                      <a:pt x="1391" y="2579"/>
                    </a:lnTo>
                    <a:lnTo>
                      <a:pt x="944" y="2579"/>
                    </a:lnTo>
                    <a:lnTo>
                      <a:pt x="928" y="2577"/>
                    </a:lnTo>
                    <a:lnTo>
                      <a:pt x="914" y="2569"/>
                    </a:lnTo>
                    <a:lnTo>
                      <a:pt x="904" y="2559"/>
                    </a:lnTo>
                    <a:lnTo>
                      <a:pt x="896" y="2545"/>
                    </a:lnTo>
                    <a:lnTo>
                      <a:pt x="894" y="2529"/>
                    </a:lnTo>
                    <a:lnTo>
                      <a:pt x="894" y="2480"/>
                    </a:lnTo>
                    <a:lnTo>
                      <a:pt x="896" y="2464"/>
                    </a:lnTo>
                    <a:lnTo>
                      <a:pt x="904" y="2450"/>
                    </a:lnTo>
                    <a:lnTo>
                      <a:pt x="914" y="2440"/>
                    </a:lnTo>
                    <a:lnTo>
                      <a:pt x="928" y="2433"/>
                    </a:lnTo>
                    <a:lnTo>
                      <a:pt x="944" y="2430"/>
                    </a:lnTo>
                    <a:close/>
                    <a:moveTo>
                      <a:pt x="769" y="2319"/>
                    </a:moveTo>
                    <a:lnTo>
                      <a:pt x="783" y="2322"/>
                    </a:lnTo>
                    <a:lnTo>
                      <a:pt x="795" y="2330"/>
                    </a:lnTo>
                    <a:lnTo>
                      <a:pt x="805" y="2341"/>
                    </a:lnTo>
                    <a:lnTo>
                      <a:pt x="810" y="2355"/>
                    </a:lnTo>
                    <a:lnTo>
                      <a:pt x="810" y="2368"/>
                    </a:lnTo>
                    <a:lnTo>
                      <a:pt x="807" y="2382"/>
                    </a:lnTo>
                    <a:lnTo>
                      <a:pt x="800" y="2395"/>
                    </a:lnTo>
                    <a:lnTo>
                      <a:pt x="616" y="2600"/>
                    </a:lnTo>
                    <a:lnTo>
                      <a:pt x="606" y="2608"/>
                    </a:lnTo>
                    <a:lnTo>
                      <a:pt x="594" y="2613"/>
                    </a:lnTo>
                    <a:lnTo>
                      <a:pt x="581" y="2616"/>
                    </a:lnTo>
                    <a:lnTo>
                      <a:pt x="567" y="2612"/>
                    </a:lnTo>
                    <a:lnTo>
                      <a:pt x="553" y="2605"/>
                    </a:lnTo>
                    <a:lnTo>
                      <a:pt x="439" y="2514"/>
                    </a:lnTo>
                    <a:lnTo>
                      <a:pt x="430" y="2503"/>
                    </a:lnTo>
                    <a:lnTo>
                      <a:pt x="423" y="2490"/>
                    </a:lnTo>
                    <a:lnTo>
                      <a:pt x="422" y="2477"/>
                    </a:lnTo>
                    <a:lnTo>
                      <a:pt x="425" y="2463"/>
                    </a:lnTo>
                    <a:lnTo>
                      <a:pt x="432" y="2449"/>
                    </a:lnTo>
                    <a:lnTo>
                      <a:pt x="442" y="2440"/>
                    </a:lnTo>
                    <a:lnTo>
                      <a:pt x="456" y="2435"/>
                    </a:lnTo>
                    <a:lnTo>
                      <a:pt x="470" y="2433"/>
                    </a:lnTo>
                    <a:lnTo>
                      <a:pt x="484" y="2436"/>
                    </a:lnTo>
                    <a:lnTo>
                      <a:pt x="496" y="2443"/>
                    </a:lnTo>
                    <a:lnTo>
                      <a:pt x="576" y="2507"/>
                    </a:lnTo>
                    <a:lnTo>
                      <a:pt x="731" y="2334"/>
                    </a:lnTo>
                    <a:lnTo>
                      <a:pt x="742" y="2324"/>
                    </a:lnTo>
                    <a:lnTo>
                      <a:pt x="755" y="2320"/>
                    </a:lnTo>
                    <a:lnTo>
                      <a:pt x="769" y="2319"/>
                    </a:lnTo>
                    <a:close/>
                    <a:moveTo>
                      <a:pt x="2186" y="2182"/>
                    </a:moveTo>
                    <a:lnTo>
                      <a:pt x="2251" y="2185"/>
                    </a:lnTo>
                    <a:lnTo>
                      <a:pt x="2316" y="2196"/>
                    </a:lnTo>
                    <a:lnTo>
                      <a:pt x="2378" y="2212"/>
                    </a:lnTo>
                    <a:lnTo>
                      <a:pt x="2437" y="2233"/>
                    </a:lnTo>
                    <a:lnTo>
                      <a:pt x="2494" y="2260"/>
                    </a:lnTo>
                    <a:lnTo>
                      <a:pt x="2546" y="2293"/>
                    </a:lnTo>
                    <a:lnTo>
                      <a:pt x="2596" y="2329"/>
                    </a:lnTo>
                    <a:lnTo>
                      <a:pt x="2642" y="2371"/>
                    </a:lnTo>
                    <a:lnTo>
                      <a:pt x="2683" y="2417"/>
                    </a:lnTo>
                    <a:lnTo>
                      <a:pt x="2721" y="2466"/>
                    </a:lnTo>
                    <a:lnTo>
                      <a:pt x="2753" y="2520"/>
                    </a:lnTo>
                    <a:lnTo>
                      <a:pt x="2780" y="2577"/>
                    </a:lnTo>
                    <a:lnTo>
                      <a:pt x="2802" y="2636"/>
                    </a:lnTo>
                    <a:lnTo>
                      <a:pt x="2818" y="2698"/>
                    </a:lnTo>
                    <a:lnTo>
                      <a:pt x="2828" y="2761"/>
                    </a:lnTo>
                    <a:lnTo>
                      <a:pt x="2831" y="2827"/>
                    </a:lnTo>
                    <a:lnTo>
                      <a:pt x="2828" y="2893"/>
                    </a:lnTo>
                    <a:lnTo>
                      <a:pt x="2818" y="2958"/>
                    </a:lnTo>
                    <a:lnTo>
                      <a:pt x="2802" y="3019"/>
                    </a:lnTo>
                    <a:lnTo>
                      <a:pt x="2780" y="3079"/>
                    </a:lnTo>
                    <a:lnTo>
                      <a:pt x="2753" y="3134"/>
                    </a:lnTo>
                    <a:lnTo>
                      <a:pt x="2721" y="3188"/>
                    </a:lnTo>
                    <a:lnTo>
                      <a:pt x="2683" y="3237"/>
                    </a:lnTo>
                    <a:lnTo>
                      <a:pt x="2642" y="3283"/>
                    </a:lnTo>
                    <a:lnTo>
                      <a:pt x="2596" y="3325"/>
                    </a:lnTo>
                    <a:lnTo>
                      <a:pt x="2546" y="3362"/>
                    </a:lnTo>
                    <a:lnTo>
                      <a:pt x="2494" y="3394"/>
                    </a:lnTo>
                    <a:lnTo>
                      <a:pt x="2437" y="3421"/>
                    </a:lnTo>
                    <a:lnTo>
                      <a:pt x="2378" y="3443"/>
                    </a:lnTo>
                    <a:lnTo>
                      <a:pt x="2316" y="3459"/>
                    </a:lnTo>
                    <a:lnTo>
                      <a:pt x="2251" y="3469"/>
                    </a:lnTo>
                    <a:lnTo>
                      <a:pt x="2186" y="3472"/>
                    </a:lnTo>
                    <a:lnTo>
                      <a:pt x="2120" y="3469"/>
                    </a:lnTo>
                    <a:lnTo>
                      <a:pt x="2055" y="3459"/>
                    </a:lnTo>
                    <a:lnTo>
                      <a:pt x="1993" y="3443"/>
                    </a:lnTo>
                    <a:lnTo>
                      <a:pt x="1934" y="3421"/>
                    </a:lnTo>
                    <a:lnTo>
                      <a:pt x="1877" y="3394"/>
                    </a:lnTo>
                    <a:lnTo>
                      <a:pt x="1825" y="3362"/>
                    </a:lnTo>
                    <a:lnTo>
                      <a:pt x="1775" y="3325"/>
                    </a:lnTo>
                    <a:lnTo>
                      <a:pt x="1729" y="3283"/>
                    </a:lnTo>
                    <a:lnTo>
                      <a:pt x="1688" y="3237"/>
                    </a:lnTo>
                    <a:lnTo>
                      <a:pt x="1650" y="3188"/>
                    </a:lnTo>
                    <a:lnTo>
                      <a:pt x="1618" y="3134"/>
                    </a:lnTo>
                    <a:lnTo>
                      <a:pt x="1591" y="3079"/>
                    </a:lnTo>
                    <a:lnTo>
                      <a:pt x="1569" y="3019"/>
                    </a:lnTo>
                    <a:lnTo>
                      <a:pt x="1553" y="2958"/>
                    </a:lnTo>
                    <a:lnTo>
                      <a:pt x="1543" y="2893"/>
                    </a:lnTo>
                    <a:lnTo>
                      <a:pt x="1540" y="2827"/>
                    </a:lnTo>
                    <a:lnTo>
                      <a:pt x="1543" y="2761"/>
                    </a:lnTo>
                    <a:lnTo>
                      <a:pt x="1553" y="2698"/>
                    </a:lnTo>
                    <a:lnTo>
                      <a:pt x="1569" y="2636"/>
                    </a:lnTo>
                    <a:lnTo>
                      <a:pt x="1591" y="2577"/>
                    </a:lnTo>
                    <a:lnTo>
                      <a:pt x="1618" y="2520"/>
                    </a:lnTo>
                    <a:lnTo>
                      <a:pt x="1650" y="2466"/>
                    </a:lnTo>
                    <a:lnTo>
                      <a:pt x="1688" y="2417"/>
                    </a:lnTo>
                    <a:lnTo>
                      <a:pt x="1729" y="2371"/>
                    </a:lnTo>
                    <a:lnTo>
                      <a:pt x="1775" y="2329"/>
                    </a:lnTo>
                    <a:lnTo>
                      <a:pt x="1825" y="2293"/>
                    </a:lnTo>
                    <a:lnTo>
                      <a:pt x="1877" y="2260"/>
                    </a:lnTo>
                    <a:lnTo>
                      <a:pt x="1934" y="2233"/>
                    </a:lnTo>
                    <a:lnTo>
                      <a:pt x="1993" y="2212"/>
                    </a:lnTo>
                    <a:lnTo>
                      <a:pt x="2055" y="2196"/>
                    </a:lnTo>
                    <a:lnTo>
                      <a:pt x="2120" y="2185"/>
                    </a:lnTo>
                    <a:lnTo>
                      <a:pt x="2186" y="2182"/>
                    </a:lnTo>
                    <a:close/>
                    <a:moveTo>
                      <a:pt x="944" y="1984"/>
                    </a:moveTo>
                    <a:lnTo>
                      <a:pt x="1491" y="1984"/>
                    </a:lnTo>
                    <a:lnTo>
                      <a:pt x="1505" y="1986"/>
                    </a:lnTo>
                    <a:lnTo>
                      <a:pt x="1519" y="1994"/>
                    </a:lnTo>
                    <a:lnTo>
                      <a:pt x="1531" y="2004"/>
                    </a:lnTo>
                    <a:lnTo>
                      <a:pt x="1537" y="2018"/>
                    </a:lnTo>
                    <a:lnTo>
                      <a:pt x="1540" y="2034"/>
                    </a:lnTo>
                    <a:lnTo>
                      <a:pt x="1540" y="2083"/>
                    </a:lnTo>
                    <a:lnTo>
                      <a:pt x="1537" y="2099"/>
                    </a:lnTo>
                    <a:lnTo>
                      <a:pt x="1531" y="2113"/>
                    </a:lnTo>
                    <a:lnTo>
                      <a:pt x="1519" y="2123"/>
                    </a:lnTo>
                    <a:lnTo>
                      <a:pt x="1505" y="2131"/>
                    </a:lnTo>
                    <a:lnTo>
                      <a:pt x="1491" y="2133"/>
                    </a:lnTo>
                    <a:lnTo>
                      <a:pt x="944" y="2133"/>
                    </a:lnTo>
                    <a:lnTo>
                      <a:pt x="928" y="2131"/>
                    </a:lnTo>
                    <a:lnTo>
                      <a:pt x="914" y="2123"/>
                    </a:lnTo>
                    <a:lnTo>
                      <a:pt x="904" y="2113"/>
                    </a:lnTo>
                    <a:lnTo>
                      <a:pt x="896" y="2099"/>
                    </a:lnTo>
                    <a:lnTo>
                      <a:pt x="894" y="2083"/>
                    </a:lnTo>
                    <a:lnTo>
                      <a:pt x="894" y="2034"/>
                    </a:lnTo>
                    <a:lnTo>
                      <a:pt x="896" y="2018"/>
                    </a:lnTo>
                    <a:lnTo>
                      <a:pt x="904" y="2004"/>
                    </a:lnTo>
                    <a:lnTo>
                      <a:pt x="914" y="1994"/>
                    </a:lnTo>
                    <a:lnTo>
                      <a:pt x="928" y="1986"/>
                    </a:lnTo>
                    <a:lnTo>
                      <a:pt x="944" y="1984"/>
                    </a:lnTo>
                    <a:close/>
                    <a:moveTo>
                      <a:pt x="769" y="1894"/>
                    </a:moveTo>
                    <a:lnTo>
                      <a:pt x="783" y="1897"/>
                    </a:lnTo>
                    <a:lnTo>
                      <a:pt x="795" y="1905"/>
                    </a:lnTo>
                    <a:lnTo>
                      <a:pt x="805" y="1916"/>
                    </a:lnTo>
                    <a:lnTo>
                      <a:pt x="810" y="1930"/>
                    </a:lnTo>
                    <a:lnTo>
                      <a:pt x="810" y="1943"/>
                    </a:lnTo>
                    <a:lnTo>
                      <a:pt x="807" y="1957"/>
                    </a:lnTo>
                    <a:lnTo>
                      <a:pt x="800" y="1970"/>
                    </a:lnTo>
                    <a:lnTo>
                      <a:pt x="616" y="2175"/>
                    </a:lnTo>
                    <a:lnTo>
                      <a:pt x="606" y="2183"/>
                    </a:lnTo>
                    <a:lnTo>
                      <a:pt x="594" y="2188"/>
                    </a:lnTo>
                    <a:lnTo>
                      <a:pt x="581" y="2191"/>
                    </a:lnTo>
                    <a:lnTo>
                      <a:pt x="567" y="2187"/>
                    </a:lnTo>
                    <a:lnTo>
                      <a:pt x="553" y="2180"/>
                    </a:lnTo>
                    <a:lnTo>
                      <a:pt x="439" y="2088"/>
                    </a:lnTo>
                    <a:lnTo>
                      <a:pt x="430" y="2078"/>
                    </a:lnTo>
                    <a:lnTo>
                      <a:pt x="423" y="2065"/>
                    </a:lnTo>
                    <a:lnTo>
                      <a:pt x="422" y="2052"/>
                    </a:lnTo>
                    <a:lnTo>
                      <a:pt x="425" y="2038"/>
                    </a:lnTo>
                    <a:lnTo>
                      <a:pt x="432" y="2024"/>
                    </a:lnTo>
                    <a:lnTo>
                      <a:pt x="442" y="2015"/>
                    </a:lnTo>
                    <a:lnTo>
                      <a:pt x="456" y="2010"/>
                    </a:lnTo>
                    <a:lnTo>
                      <a:pt x="470" y="2007"/>
                    </a:lnTo>
                    <a:lnTo>
                      <a:pt x="484" y="2011"/>
                    </a:lnTo>
                    <a:lnTo>
                      <a:pt x="496" y="2018"/>
                    </a:lnTo>
                    <a:lnTo>
                      <a:pt x="576" y="2082"/>
                    </a:lnTo>
                    <a:lnTo>
                      <a:pt x="731" y="1909"/>
                    </a:lnTo>
                    <a:lnTo>
                      <a:pt x="742" y="1899"/>
                    </a:lnTo>
                    <a:lnTo>
                      <a:pt x="755" y="1895"/>
                    </a:lnTo>
                    <a:lnTo>
                      <a:pt x="769" y="1894"/>
                    </a:lnTo>
                    <a:close/>
                    <a:moveTo>
                      <a:pt x="944" y="1588"/>
                    </a:moveTo>
                    <a:lnTo>
                      <a:pt x="1738" y="1588"/>
                    </a:lnTo>
                    <a:lnTo>
                      <a:pt x="1754" y="1590"/>
                    </a:lnTo>
                    <a:lnTo>
                      <a:pt x="1768" y="1597"/>
                    </a:lnTo>
                    <a:lnTo>
                      <a:pt x="1778" y="1608"/>
                    </a:lnTo>
                    <a:lnTo>
                      <a:pt x="1786" y="1621"/>
                    </a:lnTo>
                    <a:lnTo>
                      <a:pt x="1788" y="1637"/>
                    </a:lnTo>
                    <a:lnTo>
                      <a:pt x="1788" y="1687"/>
                    </a:lnTo>
                    <a:lnTo>
                      <a:pt x="1786" y="1702"/>
                    </a:lnTo>
                    <a:lnTo>
                      <a:pt x="1778" y="1716"/>
                    </a:lnTo>
                    <a:lnTo>
                      <a:pt x="1768" y="1727"/>
                    </a:lnTo>
                    <a:lnTo>
                      <a:pt x="1754" y="1734"/>
                    </a:lnTo>
                    <a:lnTo>
                      <a:pt x="1738" y="1736"/>
                    </a:lnTo>
                    <a:lnTo>
                      <a:pt x="944" y="1736"/>
                    </a:lnTo>
                    <a:lnTo>
                      <a:pt x="928" y="1734"/>
                    </a:lnTo>
                    <a:lnTo>
                      <a:pt x="914" y="1727"/>
                    </a:lnTo>
                    <a:lnTo>
                      <a:pt x="904" y="1716"/>
                    </a:lnTo>
                    <a:lnTo>
                      <a:pt x="896" y="1702"/>
                    </a:lnTo>
                    <a:lnTo>
                      <a:pt x="894" y="1687"/>
                    </a:lnTo>
                    <a:lnTo>
                      <a:pt x="894" y="1637"/>
                    </a:lnTo>
                    <a:lnTo>
                      <a:pt x="896" y="1621"/>
                    </a:lnTo>
                    <a:lnTo>
                      <a:pt x="904" y="1608"/>
                    </a:lnTo>
                    <a:lnTo>
                      <a:pt x="914" y="1597"/>
                    </a:lnTo>
                    <a:lnTo>
                      <a:pt x="928" y="1590"/>
                    </a:lnTo>
                    <a:lnTo>
                      <a:pt x="944" y="1588"/>
                    </a:lnTo>
                    <a:close/>
                    <a:moveTo>
                      <a:pt x="769" y="1472"/>
                    </a:moveTo>
                    <a:lnTo>
                      <a:pt x="783" y="1475"/>
                    </a:lnTo>
                    <a:lnTo>
                      <a:pt x="795" y="1483"/>
                    </a:lnTo>
                    <a:lnTo>
                      <a:pt x="805" y="1494"/>
                    </a:lnTo>
                    <a:lnTo>
                      <a:pt x="810" y="1508"/>
                    </a:lnTo>
                    <a:lnTo>
                      <a:pt x="810" y="1521"/>
                    </a:lnTo>
                    <a:lnTo>
                      <a:pt x="807" y="1535"/>
                    </a:lnTo>
                    <a:lnTo>
                      <a:pt x="800" y="1548"/>
                    </a:lnTo>
                    <a:lnTo>
                      <a:pt x="616" y="1753"/>
                    </a:lnTo>
                    <a:lnTo>
                      <a:pt x="606" y="1761"/>
                    </a:lnTo>
                    <a:lnTo>
                      <a:pt x="594" y="1767"/>
                    </a:lnTo>
                    <a:lnTo>
                      <a:pt x="581" y="1769"/>
                    </a:lnTo>
                    <a:lnTo>
                      <a:pt x="567" y="1765"/>
                    </a:lnTo>
                    <a:lnTo>
                      <a:pt x="553" y="1758"/>
                    </a:lnTo>
                    <a:lnTo>
                      <a:pt x="439" y="1667"/>
                    </a:lnTo>
                    <a:lnTo>
                      <a:pt x="430" y="1656"/>
                    </a:lnTo>
                    <a:lnTo>
                      <a:pt x="423" y="1643"/>
                    </a:lnTo>
                    <a:lnTo>
                      <a:pt x="422" y="1630"/>
                    </a:lnTo>
                    <a:lnTo>
                      <a:pt x="425" y="1615"/>
                    </a:lnTo>
                    <a:lnTo>
                      <a:pt x="432" y="1602"/>
                    </a:lnTo>
                    <a:lnTo>
                      <a:pt x="442" y="1593"/>
                    </a:lnTo>
                    <a:lnTo>
                      <a:pt x="456" y="1588"/>
                    </a:lnTo>
                    <a:lnTo>
                      <a:pt x="470" y="1586"/>
                    </a:lnTo>
                    <a:lnTo>
                      <a:pt x="484" y="1589"/>
                    </a:lnTo>
                    <a:lnTo>
                      <a:pt x="496" y="1596"/>
                    </a:lnTo>
                    <a:lnTo>
                      <a:pt x="576" y="1660"/>
                    </a:lnTo>
                    <a:lnTo>
                      <a:pt x="731" y="1487"/>
                    </a:lnTo>
                    <a:lnTo>
                      <a:pt x="742" y="1477"/>
                    </a:lnTo>
                    <a:lnTo>
                      <a:pt x="755" y="1473"/>
                    </a:lnTo>
                    <a:lnTo>
                      <a:pt x="769" y="1472"/>
                    </a:lnTo>
                    <a:close/>
                    <a:moveTo>
                      <a:pt x="944" y="1140"/>
                    </a:moveTo>
                    <a:lnTo>
                      <a:pt x="1738" y="1140"/>
                    </a:lnTo>
                    <a:lnTo>
                      <a:pt x="1754" y="1144"/>
                    </a:lnTo>
                    <a:lnTo>
                      <a:pt x="1768" y="1150"/>
                    </a:lnTo>
                    <a:lnTo>
                      <a:pt x="1778" y="1162"/>
                    </a:lnTo>
                    <a:lnTo>
                      <a:pt x="1786" y="1175"/>
                    </a:lnTo>
                    <a:lnTo>
                      <a:pt x="1788" y="1190"/>
                    </a:lnTo>
                    <a:lnTo>
                      <a:pt x="1788" y="1240"/>
                    </a:lnTo>
                    <a:lnTo>
                      <a:pt x="1786" y="1255"/>
                    </a:lnTo>
                    <a:lnTo>
                      <a:pt x="1778" y="1269"/>
                    </a:lnTo>
                    <a:lnTo>
                      <a:pt x="1768" y="1280"/>
                    </a:lnTo>
                    <a:lnTo>
                      <a:pt x="1754" y="1287"/>
                    </a:lnTo>
                    <a:lnTo>
                      <a:pt x="1738" y="1290"/>
                    </a:lnTo>
                    <a:lnTo>
                      <a:pt x="944" y="1290"/>
                    </a:lnTo>
                    <a:lnTo>
                      <a:pt x="928" y="1287"/>
                    </a:lnTo>
                    <a:lnTo>
                      <a:pt x="914" y="1280"/>
                    </a:lnTo>
                    <a:lnTo>
                      <a:pt x="904" y="1269"/>
                    </a:lnTo>
                    <a:lnTo>
                      <a:pt x="896" y="1255"/>
                    </a:lnTo>
                    <a:lnTo>
                      <a:pt x="894" y="1240"/>
                    </a:lnTo>
                    <a:lnTo>
                      <a:pt x="894" y="1190"/>
                    </a:lnTo>
                    <a:lnTo>
                      <a:pt x="896" y="1175"/>
                    </a:lnTo>
                    <a:lnTo>
                      <a:pt x="904" y="1162"/>
                    </a:lnTo>
                    <a:lnTo>
                      <a:pt x="914" y="1150"/>
                    </a:lnTo>
                    <a:lnTo>
                      <a:pt x="928" y="1144"/>
                    </a:lnTo>
                    <a:lnTo>
                      <a:pt x="944" y="1140"/>
                    </a:lnTo>
                    <a:close/>
                    <a:moveTo>
                      <a:pt x="769" y="1030"/>
                    </a:moveTo>
                    <a:lnTo>
                      <a:pt x="783" y="1034"/>
                    </a:lnTo>
                    <a:lnTo>
                      <a:pt x="795" y="1042"/>
                    </a:lnTo>
                    <a:lnTo>
                      <a:pt x="805" y="1053"/>
                    </a:lnTo>
                    <a:lnTo>
                      <a:pt x="810" y="1066"/>
                    </a:lnTo>
                    <a:lnTo>
                      <a:pt x="810" y="1081"/>
                    </a:lnTo>
                    <a:lnTo>
                      <a:pt x="807" y="1094"/>
                    </a:lnTo>
                    <a:lnTo>
                      <a:pt x="800" y="1106"/>
                    </a:lnTo>
                    <a:lnTo>
                      <a:pt x="616" y="1312"/>
                    </a:lnTo>
                    <a:lnTo>
                      <a:pt x="606" y="1320"/>
                    </a:lnTo>
                    <a:lnTo>
                      <a:pt x="594" y="1326"/>
                    </a:lnTo>
                    <a:lnTo>
                      <a:pt x="581" y="1327"/>
                    </a:lnTo>
                    <a:lnTo>
                      <a:pt x="567" y="1325"/>
                    </a:lnTo>
                    <a:lnTo>
                      <a:pt x="553" y="1317"/>
                    </a:lnTo>
                    <a:lnTo>
                      <a:pt x="439" y="1226"/>
                    </a:lnTo>
                    <a:lnTo>
                      <a:pt x="430" y="1215"/>
                    </a:lnTo>
                    <a:lnTo>
                      <a:pt x="423" y="1202"/>
                    </a:lnTo>
                    <a:lnTo>
                      <a:pt x="422" y="1188"/>
                    </a:lnTo>
                    <a:lnTo>
                      <a:pt x="425" y="1174"/>
                    </a:lnTo>
                    <a:lnTo>
                      <a:pt x="432" y="1162"/>
                    </a:lnTo>
                    <a:lnTo>
                      <a:pt x="442" y="1152"/>
                    </a:lnTo>
                    <a:lnTo>
                      <a:pt x="456" y="1146"/>
                    </a:lnTo>
                    <a:lnTo>
                      <a:pt x="470" y="1145"/>
                    </a:lnTo>
                    <a:lnTo>
                      <a:pt x="484" y="1147"/>
                    </a:lnTo>
                    <a:lnTo>
                      <a:pt x="496" y="1154"/>
                    </a:lnTo>
                    <a:lnTo>
                      <a:pt x="576" y="1218"/>
                    </a:lnTo>
                    <a:lnTo>
                      <a:pt x="731" y="1046"/>
                    </a:lnTo>
                    <a:lnTo>
                      <a:pt x="742" y="1036"/>
                    </a:lnTo>
                    <a:lnTo>
                      <a:pt x="755" y="1031"/>
                    </a:lnTo>
                    <a:lnTo>
                      <a:pt x="769" y="1030"/>
                    </a:lnTo>
                    <a:close/>
                    <a:moveTo>
                      <a:pt x="150" y="347"/>
                    </a:moveTo>
                    <a:lnTo>
                      <a:pt x="552" y="347"/>
                    </a:lnTo>
                    <a:lnTo>
                      <a:pt x="548" y="372"/>
                    </a:lnTo>
                    <a:lnTo>
                      <a:pt x="547" y="399"/>
                    </a:lnTo>
                    <a:lnTo>
                      <a:pt x="550" y="439"/>
                    </a:lnTo>
                    <a:lnTo>
                      <a:pt x="559" y="477"/>
                    </a:lnTo>
                    <a:lnTo>
                      <a:pt x="574" y="511"/>
                    </a:lnTo>
                    <a:lnTo>
                      <a:pt x="594" y="544"/>
                    </a:lnTo>
                    <a:lnTo>
                      <a:pt x="618" y="572"/>
                    </a:lnTo>
                    <a:lnTo>
                      <a:pt x="648" y="598"/>
                    </a:lnTo>
                    <a:lnTo>
                      <a:pt x="681" y="618"/>
                    </a:lnTo>
                    <a:lnTo>
                      <a:pt x="715" y="632"/>
                    </a:lnTo>
                    <a:lnTo>
                      <a:pt x="753" y="642"/>
                    </a:lnTo>
                    <a:lnTo>
                      <a:pt x="793" y="645"/>
                    </a:lnTo>
                    <a:lnTo>
                      <a:pt x="1442" y="645"/>
                    </a:lnTo>
                    <a:lnTo>
                      <a:pt x="1482" y="642"/>
                    </a:lnTo>
                    <a:lnTo>
                      <a:pt x="1520" y="632"/>
                    </a:lnTo>
                    <a:lnTo>
                      <a:pt x="1555" y="618"/>
                    </a:lnTo>
                    <a:lnTo>
                      <a:pt x="1588" y="597"/>
                    </a:lnTo>
                    <a:lnTo>
                      <a:pt x="1616" y="572"/>
                    </a:lnTo>
                    <a:lnTo>
                      <a:pt x="1641" y="543"/>
                    </a:lnTo>
                    <a:lnTo>
                      <a:pt x="1661" y="510"/>
                    </a:lnTo>
                    <a:lnTo>
                      <a:pt x="1676" y="475"/>
                    </a:lnTo>
                    <a:lnTo>
                      <a:pt x="1686" y="436"/>
                    </a:lnTo>
                    <a:lnTo>
                      <a:pt x="1689" y="396"/>
                    </a:lnTo>
                    <a:lnTo>
                      <a:pt x="1688" y="371"/>
                    </a:lnTo>
                    <a:lnTo>
                      <a:pt x="1683" y="347"/>
                    </a:lnTo>
                    <a:lnTo>
                      <a:pt x="1987" y="347"/>
                    </a:lnTo>
                    <a:lnTo>
                      <a:pt x="2029" y="349"/>
                    </a:lnTo>
                    <a:lnTo>
                      <a:pt x="2067" y="356"/>
                    </a:lnTo>
                    <a:lnTo>
                      <a:pt x="2101" y="366"/>
                    </a:lnTo>
                    <a:lnTo>
                      <a:pt x="2132" y="379"/>
                    </a:lnTo>
                    <a:lnTo>
                      <a:pt x="2159" y="396"/>
                    </a:lnTo>
                    <a:lnTo>
                      <a:pt x="2182" y="416"/>
                    </a:lnTo>
                    <a:lnTo>
                      <a:pt x="2201" y="438"/>
                    </a:lnTo>
                    <a:lnTo>
                      <a:pt x="2215" y="462"/>
                    </a:lnTo>
                    <a:lnTo>
                      <a:pt x="2226" y="488"/>
                    </a:lnTo>
                    <a:lnTo>
                      <a:pt x="2233" y="517"/>
                    </a:lnTo>
                    <a:lnTo>
                      <a:pt x="2235" y="546"/>
                    </a:lnTo>
                    <a:lnTo>
                      <a:pt x="2235" y="2036"/>
                    </a:lnTo>
                    <a:lnTo>
                      <a:pt x="2210" y="2035"/>
                    </a:lnTo>
                    <a:lnTo>
                      <a:pt x="2186" y="2034"/>
                    </a:lnTo>
                    <a:lnTo>
                      <a:pt x="2118" y="2037"/>
                    </a:lnTo>
                    <a:lnTo>
                      <a:pt x="2051" y="2045"/>
                    </a:lnTo>
                    <a:lnTo>
                      <a:pt x="1987" y="2060"/>
                    </a:lnTo>
                    <a:lnTo>
                      <a:pt x="1987" y="893"/>
                    </a:lnTo>
                    <a:lnTo>
                      <a:pt x="249" y="893"/>
                    </a:lnTo>
                    <a:lnTo>
                      <a:pt x="249" y="2876"/>
                    </a:lnTo>
                    <a:lnTo>
                      <a:pt x="1394" y="2876"/>
                    </a:lnTo>
                    <a:lnTo>
                      <a:pt x="1400" y="2942"/>
                    </a:lnTo>
                    <a:lnTo>
                      <a:pt x="1412" y="3005"/>
                    </a:lnTo>
                    <a:lnTo>
                      <a:pt x="1429" y="3066"/>
                    </a:lnTo>
                    <a:lnTo>
                      <a:pt x="1450" y="3125"/>
                    </a:lnTo>
                    <a:lnTo>
                      <a:pt x="199" y="3125"/>
                    </a:lnTo>
                    <a:lnTo>
                      <a:pt x="163" y="3122"/>
                    </a:lnTo>
                    <a:lnTo>
                      <a:pt x="130" y="3112"/>
                    </a:lnTo>
                    <a:lnTo>
                      <a:pt x="99" y="3097"/>
                    </a:lnTo>
                    <a:lnTo>
                      <a:pt x="71" y="3079"/>
                    </a:lnTo>
                    <a:lnTo>
                      <a:pt x="47" y="3054"/>
                    </a:lnTo>
                    <a:lnTo>
                      <a:pt x="27" y="3027"/>
                    </a:lnTo>
                    <a:lnTo>
                      <a:pt x="13" y="2995"/>
                    </a:lnTo>
                    <a:lnTo>
                      <a:pt x="3" y="2962"/>
                    </a:lnTo>
                    <a:lnTo>
                      <a:pt x="0" y="2926"/>
                    </a:lnTo>
                    <a:lnTo>
                      <a:pt x="0" y="546"/>
                    </a:lnTo>
                    <a:lnTo>
                      <a:pt x="3" y="513"/>
                    </a:lnTo>
                    <a:lnTo>
                      <a:pt x="9" y="483"/>
                    </a:lnTo>
                    <a:lnTo>
                      <a:pt x="21" y="455"/>
                    </a:lnTo>
                    <a:lnTo>
                      <a:pt x="36" y="428"/>
                    </a:lnTo>
                    <a:lnTo>
                      <a:pt x="53" y="405"/>
                    </a:lnTo>
                    <a:lnTo>
                      <a:pt x="71" y="385"/>
                    </a:lnTo>
                    <a:lnTo>
                      <a:pt x="91" y="369"/>
                    </a:lnTo>
                    <a:lnTo>
                      <a:pt x="111" y="358"/>
                    </a:lnTo>
                    <a:lnTo>
                      <a:pt x="131" y="349"/>
                    </a:lnTo>
                    <a:lnTo>
                      <a:pt x="150" y="347"/>
                    </a:lnTo>
                    <a:close/>
                    <a:moveTo>
                      <a:pt x="1118" y="99"/>
                    </a:moveTo>
                    <a:lnTo>
                      <a:pt x="1098" y="102"/>
                    </a:lnTo>
                    <a:lnTo>
                      <a:pt x="1080" y="109"/>
                    </a:lnTo>
                    <a:lnTo>
                      <a:pt x="1065" y="121"/>
                    </a:lnTo>
                    <a:lnTo>
                      <a:pt x="1053" y="136"/>
                    </a:lnTo>
                    <a:lnTo>
                      <a:pt x="1046" y="154"/>
                    </a:lnTo>
                    <a:lnTo>
                      <a:pt x="1043" y="174"/>
                    </a:lnTo>
                    <a:lnTo>
                      <a:pt x="1046" y="194"/>
                    </a:lnTo>
                    <a:lnTo>
                      <a:pt x="1053" y="211"/>
                    </a:lnTo>
                    <a:lnTo>
                      <a:pt x="1065" y="226"/>
                    </a:lnTo>
                    <a:lnTo>
                      <a:pt x="1080" y="238"/>
                    </a:lnTo>
                    <a:lnTo>
                      <a:pt x="1098" y="245"/>
                    </a:lnTo>
                    <a:lnTo>
                      <a:pt x="1118" y="248"/>
                    </a:lnTo>
                    <a:lnTo>
                      <a:pt x="1138" y="245"/>
                    </a:lnTo>
                    <a:lnTo>
                      <a:pt x="1156" y="238"/>
                    </a:lnTo>
                    <a:lnTo>
                      <a:pt x="1170" y="226"/>
                    </a:lnTo>
                    <a:lnTo>
                      <a:pt x="1182" y="211"/>
                    </a:lnTo>
                    <a:lnTo>
                      <a:pt x="1189" y="194"/>
                    </a:lnTo>
                    <a:lnTo>
                      <a:pt x="1193" y="174"/>
                    </a:lnTo>
                    <a:lnTo>
                      <a:pt x="1189" y="154"/>
                    </a:lnTo>
                    <a:lnTo>
                      <a:pt x="1182" y="136"/>
                    </a:lnTo>
                    <a:lnTo>
                      <a:pt x="1170" y="121"/>
                    </a:lnTo>
                    <a:lnTo>
                      <a:pt x="1156" y="109"/>
                    </a:lnTo>
                    <a:lnTo>
                      <a:pt x="1138" y="102"/>
                    </a:lnTo>
                    <a:lnTo>
                      <a:pt x="1118" y="99"/>
                    </a:lnTo>
                    <a:close/>
                    <a:moveTo>
                      <a:pt x="1116" y="0"/>
                    </a:moveTo>
                    <a:lnTo>
                      <a:pt x="1120" y="0"/>
                    </a:lnTo>
                    <a:lnTo>
                      <a:pt x="1150" y="3"/>
                    </a:lnTo>
                    <a:lnTo>
                      <a:pt x="1180" y="11"/>
                    </a:lnTo>
                    <a:lnTo>
                      <a:pt x="1206" y="23"/>
                    </a:lnTo>
                    <a:lnTo>
                      <a:pt x="1230" y="40"/>
                    </a:lnTo>
                    <a:lnTo>
                      <a:pt x="1252" y="61"/>
                    </a:lnTo>
                    <a:lnTo>
                      <a:pt x="1268" y="85"/>
                    </a:lnTo>
                    <a:lnTo>
                      <a:pt x="1281" y="112"/>
                    </a:lnTo>
                    <a:lnTo>
                      <a:pt x="1288" y="141"/>
                    </a:lnTo>
                    <a:lnTo>
                      <a:pt x="1292" y="171"/>
                    </a:lnTo>
                    <a:lnTo>
                      <a:pt x="1292" y="174"/>
                    </a:lnTo>
                    <a:lnTo>
                      <a:pt x="1294" y="194"/>
                    </a:lnTo>
                    <a:lnTo>
                      <a:pt x="1302" y="211"/>
                    </a:lnTo>
                    <a:lnTo>
                      <a:pt x="1314" y="226"/>
                    </a:lnTo>
                    <a:lnTo>
                      <a:pt x="1328" y="238"/>
                    </a:lnTo>
                    <a:lnTo>
                      <a:pt x="1345" y="245"/>
                    </a:lnTo>
                    <a:lnTo>
                      <a:pt x="1365" y="248"/>
                    </a:lnTo>
                    <a:lnTo>
                      <a:pt x="1442" y="248"/>
                    </a:lnTo>
                    <a:lnTo>
                      <a:pt x="1472" y="251"/>
                    </a:lnTo>
                    <a:lnTo>
                      <a:pt x="1499" y="260"/>
                    </a:lnTo>
                    <a:lnTo>
                      <a:pt x="1524" y="274"/>
                    </a:lnTo>
                    <a:lnTo>
                      <a:pt x="1547" y="291"/>
                    </a:lnTo>
                    <a:lnTo>
                      <a:pt x="1564" y="312"/>
                    </a:lnTo>
                    <a:lnTo>
                      <a:pt x="1578" y="338"/>
                    </a:lnTo>
                    <a:lnTo>
                      <a:pt x="1587" y="366"/>
                    </a:lnTo>
                    <a:lnTo>
                      <a:pt x="1590" y="396"/>
                    </a:lnTo>
                    <a:lnTo>
                      <a:pt x="1590" y="399"/>
                    </a:lnTo>
                    <a:lnTo>
                      <a:pt x="1587" y="428"/>
                    </a:lnTo>
                    <a:lnTo>
                      <a:pt x="1578" y="456"/>
                    </a:lnTo>
                    <a:lnTo>
                      <a:pt x="1564" y="481"/>
                    </a:lnTo>
                    <a:lnTo>
                      <a:pt x="1547" y="503"/>
                    </a:lnTo>
                    <a:lnTo>
                      <a:pt x="1524" y="521"/>
                    </a:lnTo>
                    <a:lnTo>
                      <a:pt x="1499" y="534"/>
                    </a:lnTo>
                    <a:lnTo>
                      <a:pt x="1472" y="543"/>
                    </a:lnTo>
                    <a:lnTo>
                      <a:pt x="1442" y="546"/>
                    </a:lnTo>
                    <a:lnTo>
                      <a:pt x="793" y="546"/>
                    </a:lnTo>
                    <a:lnTo>
                      <a:pt x="764" y="543"/>
                    </a:lnTo>
                    <a:lnTo>
                      <a:pt x="736" y="534"/>
                    </a:lnTo>
                    <a:lnTo>
                      <a:pt x="711" y="521"/>
                    </a:lnTo>
                    <a:lnTo>
                      <a:pt x="689" y="503"/>
                    </a:lnTo>
                    <a:lnTo>
                      <a:pt x="671" y="481"/>
                    </a:lnTo>
                    <a:lnTo>
                      <a:pt x="657" y="456"/>
                    </a:lnTo>
                    <a:lnTo>
                      <a:pt x="649" y="428"/>
                    </a:lnTo>
                    <a:lnTo>
                      <a:pt x="646" y="399"/>
                    </a:lnTo>
                    <a:lnTo>
                      <a:pt x="646" y="396"/>
                    </a:lnTo>
                    <a:lnTo>
                      <a:pt x="649" y="366"/>
                    </a:lnTo>
                    <a:lnTo>
                      <a:pt x="657" y="338"/>
                    </a:lnTo>
                    <a:lnTo>
                      <a:pt x="671" y="312"/>
                    </a:lnTo>
                    <a:lnTo>
                      <a:pt x="689" y="291"/>
                    </a:lnTo>
                    <a:lnTo>
                      <a:pt x="711" y="274"/>
                    </a:lnTo>
                    <a:lnTo>
                      <a:pt x="736" y="260"/>
                    </a:lnTo>
                    <a:lnTo>
                      <a:pt x="764" y="251"/>
                    </a:lnTo>
                    <a:lnTo>
                      <a:pt x="793" y="248"/>
                    </a:lnTo>
                    <a:lnTo>
                      <a:pt x="870" y="248"/>
                    </a:lnTo>
                    <a:lnTo>
                      <a:pt x="889" y="245"/>
                    </a:lnTo>
                    <a:lnTo>
                      <a:pt x="907" y="238"/>
                    </a:lnTo>
                    <a:lnTo>
                      <a:pt x="922" y="226"/>
                    </a:lnTo>
                    <a:lnTo>
                      <a:pt x="933" y="211"/>
                    </a:lnTo>
                    <a:lnTo>
                      <a:pt x="941" y="194"/>
                    </a:lnTo>
                    <a:lnTo>
                      <a:pt x="944" y="174"/>
                    </a:lnTo>
                    <a:lnTo>
                      <a:pt x="944" y="171"/>
                    </a:lnTo>
                    <a:lnTo>
                      <a:pt x="947" y="141"/>
                    </a:lnTo>
                    <a:lnTo>
                      <a:pt x="954" y="112"/>
                    </a:lnTo>
                    <a:lnTo>
                      <a:pt x="967" y="85"/>
                    </a:lnTo>
                    <a:lnTo>
                      <a:pt x="984" y="61"/>
                    </a:lnTo>
                    <a:lnTo>
                      <a:pt x="1005" y="40"/>
                    </a:lnTo>
                    <a:lnTo>
                      <a:pt x="1029" y="23"/>
                    </a:lnTo>
                    <a:lnTo>
                      <a:pt x="1056" y="11"/>
                    </a:lnTo>
                    <a:lnTo>
                      <a:pt x="1085" y="3"/>
                    </a:lnTo>
                    <a:lnTo>
                      <a:pt x="1116" y="0"/>
                    </a:lnTo>
                    <a:close/>
                  </a:path>
                </a:pathLst>
              </a:custGeom>
              <a:solidFill>
                <a:srgbClr val="2F77E5"/>
              </a:solidFill>
              <a:ln w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rgbClr val="7086A4"/>
                    </a:gs>
                    <a:gs pos="83000">
                      <a:srgbClr val="7086A4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3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sp>
          <p:nvSpPr>
            <p:cNvPr id="222" name="직사각형 221">
              <a:extLst>
                <a:ext uri="{FF2B5EF4-FFF2-40B4-BE49-F238E27FC236}">
                  <a16:creationId xmlns:a16="http://schemas.microsoft.com/office/drawing/2014/main" id="{D8C33685-B554-0472-1202-BA7DE372193D}"/>
                </a:ext>
              </a:extLst>
            </p:cNvPr>
            <p:cNvSpPr/>
            <p:nvPr/>
          </p:nvSpPr>
          <p:spPr>
            <a:xfrm flipH="1">
              <a:off x="415402" y="927753"/>
              <a:ext cx="11730058" cy="5870776"/>
            </a:xfrm>
            <a:prstGeom prst="rect">
              <a:avLst/>
            </a:prstGeom>
            <a:solidFill>
              <a:schemeClr val="bg1"/>
            </a:solidFill>
            <a:ln w="6985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rgbClr val="7086A4"/>
                  </a:gs>
                  <a:gs pos="83000">
                    <a:srgbClr val="7086A4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83F4DC98-14FF-CC1A-EB8F-F9034BA86FAF}"/>
              </a:ext>
            </a:extLst>
          </p:cNvPr>
          <p:cNvSpPr/>
          <p:nvPr/>
        </p:nvSpPr>
        <p:spPr>
          <a:xfrm>
            <a:off x="1427195" y="75535"/>
            <a:ext cx="4199256" cy="5959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7086A4"/>
                </a:solidFill>
                <a:effectLst/>
                <a:uLnTx/>
                <a:uFillTx/>
                <a:latin typeface="나눔바른펜" panose="020B0503000000000000" pitchFamily="50" charset="-127"/>
                <a:ea typeface="나눔바른펜" panose="020B0503000000000000" pitchFamily="50" charset="-127"/>
                <a:cs typeface="+mn-cs"/>
              </a:rPr>
              <a:t>CONTENTS 2. 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바른펜" panose="020B0503000000000000" pitchFamily="50" charset="-127"/>
                <a:ea typeface="나눔바른펜" panose="020B0503000000000000" pitchFamily="50" charset="-127"/>
                <a:cs typeface="+mn-cs"/>
              </a:rPr>
              <a:t>프로젝트 </a:t>
            </a:r>
            <a:r>
              <a:rPr lang="ko-KR" altLang="en-US" b="1" dirty="0">
                <a:solidFill>
                  <a:prstClr val="white">
                    <a:lumMod val="50000"/>
                  </a:prst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기능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바른펜" panose="020B0503000000000000" pitchFamily="50" charset="-127"/>
                <a:ea typeface="나눔바른펜" panose="020B0503000000000000" pitchFamily="50" charset="-127"/>
                <a:cs typeface="+mn-cs"/>
              </a:rPr>
              <a:t> 설명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나눔바른펜" panose="020B0503000000000000" pitchFamily="50" charset="-127"/>
              <a:ea typeface="나눔바른펜" panose="020B0503000000000000" pitchFamily="50" charset="-127"/>
              <a:cs typeface="+mn-cs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2CDCB4BB-93C7-AC14-BADF-F732E744438D}"/>
              </a:ext>
            </a:extLst>
          </p:cNvPr>
          <p:cNvGrpSpPr/>
          <p:nvPr/>
        </p:nvGrpSpPr>
        <p:grpSpPr>
          <a:xfrm>
            <a:off x="488920" y="3429000"/>
            <a:ext cx="5457839" cy="3054293"/>
            <a:chOff x="425588" y="2292251"/>
            <a:chExt cx="5457839" cy="4191042"/>
          </a:xfrm>
        </p:grpSpPr>
        <p:sp>
          <p:nvSpPr>
            <p:cNvPr id="16" name="자유형 23">
              <a:extLst>
                <a:ext uri="{FF2B5EF4-FFF2-40B4-BE49-F238E27FC236}">
                  <a16:creationId xmlns:a16="http://schemas.microsoft.com/office/drawing/2014/main" id="{518F0037-49EF-C910-F23F-5ECDB3EDD162}"/>
                </a:ext>
              </a:extLst>
            </p:cNvPr>
            <p:cNvSpPr/>
            <p:nvPr/>
          </p:nvSpPr>
          <p:spPr>
            <a:xfrm>
              <a:off x="425588" y="2307869"/>
              <a:ext cx="5457839" cy="4175424"/>
            </a:xfrm>
            <a:custGeom>
              <a:avLst/>
              <a:gdLst>
                <a:gd name="connsiteX0" fmla="*/ 81769 w 5216472"/>
                <a:gd name="connsiteY0" fmla="*/ 0 h 3221393"/>
                <a:gd name="connsiteX1" fmla="*/ 1144844 w 5216472"/>
                <a:gd name="connsiteY1" fmla="*/ 0 h 3221393"/>
                <a:gd name="connsiteX2" fmla="*/ 1226612 w 5216472"/>
                <a:gd name="connsiteY2" fmla="*/ 81768 h 3221393"/>
                <a:gd name="connsiteX3" fmla="*/ 1226612 w 5216472"/>
                <a:gd name="connsiteY3" fmla="*/ 342900 h 3221393"/>
                <a:gd name="connsiteX4" fmla="*/ 5117711 w 5216472"/>
                <a:gd name="connsiteY4" fmla="*/ 342900 h 3221393"/>
                <a:gd name="connsiteX5" fmla="*/ 5124329 w 5216472"/>
                <a:gd name="connsiteY5" fmla="*/ 344236 h 3221393"/>
                <a:gd name="connsiteX6" fmla="*/ 5140271 w 5216472"/>
                <a:gd name="connsiteY6" fmla="*/ 344236 h 3221393"/>
                <a:gd name="connsiteX7" fmla="*/ 5140271 w 5216472"/>
                <a:gd name="connsiteY7" fmla="*/ 347455 h 3221393"/>
                <a:gd name="connsiteX8" fmla="*/ 5156153 w 5216472"/>
                <a:gd name="connsiteY8" fmla="*/ 350661 h 3221393"/>
                <a:gd name="connsiteX9" fmla="*/ 5216472 w 5216472"/>
                <a:gd name="connsiteY9" fmla="*/ 441661 h 3221393"/>
                <a:gd name="connsiteX10" fmla="*/ 5216472 w 5216472"/>
                <a:gd name="connsiteY10" fmla="*/ 3122632 h 3221393"/>
                <a:gd name="connsiteX11" fmla="*/ 5117711 w 5216472"/>
                <a:gd name="connsiteY11" fmla="*/ 3221393 h 3221393"/>
                <a:gd name="connsiteX12" fmla="*/ 98763 w 5216472"/>
                <a:gd name="connsiteY12" fmla="*/ 3221393 h 3221393"/>
                <a:gd name="connsiteX13" fmla="*/ 2 w 5216472"/>
                <a:gd name="connsiteY13" fmla="*/ 3122632 h 3221393"/>
                <a:gd name="connsiteX14" fmla="*/ 2 w 5216472"/>
                <a:gd name="connsiteY14" fmla="*/ 2878493 h 3221393"/>
                <a:gd name="connsiteX15" fmla="*/ 0 w 5216472"/>
                <a:gd name="connsiteY15" fmla="*/ 2878493 h 3221393"/>
                <a:gd name="connsiteX16" fmla="*/ 0 w 5216472"/>
                <a:gd name="connsiteY16" fmla="*/ 939438 h 3221393"/>
                <a:gd name="connsiteX17" fmla="*/ 0 w 5216472"/>
                <a:gd name="connsiteY17" fmla="*/ 439215 h 3221393"/>
                <a:gd name="connsiteX18" fmla="*/ 0 w 5216472"/>
                <a:gd name="connsiteY18" fmla="*/ 81768 h 3221393"/>
                <a:gd name="connsiteX19" fmla="*/ 81769 w 5216472"/>
                <a:gd name="connsiteY19" fmla="*/ 0 h 3221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216472" h="3221393">
                  <a:moveTo>
                    <a:pt x="81769" y="0"/>
                  </a:moveTo>
                  <a:lnTo>
                    <a:pt x="1144844" y="0"/>
                  </a:lnTo>
                  <a:cubicBezTo>
                    <a:pt x="1190003" y="0"/>
                    <a:pt x="1226612" y="36609"/>
                    <a:pt x="1226612" y="81768"/>
                  </a:cubicBezTo>
                  <a:lnTo>
                    <a:pt x="1226612" y="342900"/>
                  </a:lnTo>
                  <a:lnTo>
                    <a:pt x="5117711" y="342900"/>
                  </a:lnTo>
                  <a:lnTo>
                    <a:pt x="5124329" y="344236"/>
                  </a:lnTo>
                  <a:lnTo>
                    <a:pt x="5140271" y="344236"/>
                  </a:lnTo>
                  <a:lnTo>
                    <a:pt x="5140271" y="347455"/>
                  </a:lnTo>
                  <a:lnTo>
                    <a:pt x="5156153" y="350661"/>
                  </a:lnTo>
                  <a:cubicBezTo>
                    <a:pt x="5191600" y="365654"/>
                    <a:pt x="5216472" y="400753"/>
                    <a:pt x="5216472" y="441661"/>
                  </a:cubicBezTo>
                  <a:lnTo>
                    <a:pt x="5216472" y="3122632"/>
                  </a:lnTo>
                  <a:cubicBezTo>
                    <a:pt x="5216472" y="3177176"/>
                    <a:pt x="5172255" y="3221393"/>
                    <a:pt x="5117711" y="3221393"/>
                  </a:cubicBezTo>
                  <a:lnTo>
                    <a:pt x="98763" y="3221393"/>
                  </a:lnTo>
                  <a:cubicBezTo>
                    <a:pt x="44219" y="3221393"/>
                    <a:pt x="2" y="3177176"/>
                    <a:pt x="2" y="3122632"/>
                  </a:cubicBezTo>
                  <a:lnTo>
                    <a:pt x="2" y="2878493"/>
                  </a:lnTo>
                  <a:lnTo>
                    <a:pt x="0" y="2878493"/>
                  </a:lnTo>
                  <a:lnTo>
                    <a:pt x="0" y="939438"/>
                  </a:lnTo>
                  <a:lnTo>
                    <a:pt x="0" y="439215"/>
                  </a:lnTo>
                  <a:lnTo>
                    <a:pt x="0" y="81768"/>
                  </a:lnTo>
                  <a:cubicBezTo>
                    <a:pt x="0" y="36609"/>
                    <a:pt x="36609" y="0"/>
                    <a:pt x="81769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solidFill>
                <a:schemeClr val="tx2"/>
              </a:solidFill>
            </a:ln>
            <a:effectLst>
              <a:outerShdw dist="88900" dir="8100000" algn="tr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tIns="684000" rtlCol="0" anchor="ctr">
              <a:noAutofit/>
            </a:bodyPr>
            <a:lstStyle/>
            <a:p>
              <a:pPr algn="ctr" latinLnBrk="0">
                <a:defRPr/>
              </a:pPr>
              <a:endParaRPr lang="en-US" altLang="ko-KR" sz="700" kern="0" dirty="0">
                <a:solidFill>
                  <a:srgbClr val="44546A"/>
                </a:solidFill>
              </a:endParaRPr>
            </a:p>
          </p:txBody>
        </p:sp>
        <p:sp>
          <p:nvSpPr>
            <p:cNvPr id="17" name="사각형: 둥근 모서리 11">
              <a:extLst>
                <a:ext uri="{FF2B5EF4-FFF2-40B4-BE49-F238E27FC236}">
                  <a16:creationId xmlns:a16="http://schemas.microsoft.com/office/drawing/2014/main" id="{2336DDBB-DBCE-D4E7-4865-AFBA8C66718D}"/>
                </a:ext>
              </a:extLst>
            </p:cNvPr>
            <p:cNvSpPr/>
            <p:nvPr/>
          </p:nvSpPr>
          <p:spPr>
            <a:xfrm>
              <a:off x="425588" y="2292251"/>
              <a:ext cx="1395125" cy="482715"/>
            </a:xfrm>
            <a:prstGeom prst="roundRect">
              <a:avLst>
                <a:gd name="adj" fmla="val 8007"/>
              </a:avLst>
            </a:prstGeom>
            <a:solidFill>
              <a:srgbClr val="52677C"/>
            </a:solidFill>
            <a:ln w="28575">
              <a:solidFill>
                <a:schemeClr val="tx2"/>
              </a:solidFill>
            </a:ln>
            <a:effectLst>
              <a:outerShdw dist="38100" dir="8100000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>
                <a:defRPr/>
              </a:pPr>
              <a:r>
                <a:rPr lang="en-US" altLang="ko-KR" sz="1400" b="1" dirty="0">
                  <a:solidFill>
                    <a:schemeClr val="bg1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header.html</a:t>
              </a:r>
              <a:endParaRPr lang="ko-KR" altLang="en-US" sz="14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5DC21996-0957-E649-4A80-D4CA0D9FCE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8874" y="2863260"/>
              <a:ext cx="5241445" cy="3550584"/>
            </a:xfrm>
            <a:prstGeom prst="rect">
              <a:avLst/>
            </a:prstGeom>
          </p:spPr>
        </p:pic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D0EC77CD-812A-AE50-F3A0-4274A8014DD5}"/>
              </a:ext>
            </a:extLst>
          </p:cNvPr>
          <p:cNvGrpSpPr/>
          <p:nvPr/>
        </p:nvGrpSpPr>
        <p:grpSpPr>
          <a:xfrm>
            <a:off x="6308575" y="1905153"/>
            <a:ext cx="5457839" cy="4631644"/>
            <a:chOff x="6225287" y="1476890"/>
            <a:chExt cx="5457839" cy="4631644"/>
          </a:xfrm>
        </p:grpSpPr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6C9ACE50-F66E-5027-6EB7-3232C73391DE}"/>
                </a:ext>
              </a:extLst>
            </p:cNvPr>
            <p:cNvGrpSpPr/>
            <p:nvPr/>
          </p:nvGrpSpPr>
          <p:grpSpPr>
            <a:xfrm>
              <a:off x="6225287" y="1476890"/>
              <a:ext cx="5457839" cy="4631644"/>
              <a:chOff x="6241460" y="1185399"/>
              <a:chExt cx="5457839" cy="4631644"/>
            </a:xfrm>
          </p:grpSpPr>
          <p:sp>
            <p:nvSpPr>
              <p:cNvPr id="22" name="자유형 23">
                <a:extLst>
                  <a:ext uri="{FF2B5EF4-FFF2-40B4-BE49-F238E27FC236}">
                    <a16:creationId xmlns:a16="http://schemas.microsoft.com/office/drawing/2014/main" id="{06F29478-C9CE-B161-612C-7B16DD1F8C33}"/>
                  </a:ext>
                </a:extLst>
              </p:cNvPr>
              <p:cNvSpPr/>
              <p:nvPr/>
            </p:nvSpPr>
            <p:spPr>
              <a:xfrm>
                <a:off x="6241460" y="1201017"/>
                <a:ext cx="5457839" cy="4175424"/>
              </a:xfrm>
              <a:custGeom>
                <a:avLst/>
                <a:gdLst>
                  <a:gd name="connsiteX0" fmla="*/ 81769 w 5216472"/>
                  <a:gd name="connsiteY0" fmla="*/ 0 h 3221393"/>
                  <a:gd name="connsiteX1" fmla="*/ 1144844 w 5216472"/>
                  <a:gd name="connsiteY1" fmla="*/ 0 h 3221393"/>
                  <a:gd name="connsiteX2" fmla="*/ 1226612 w 5216472"/>
                  <a:gd name="connsiteY2" fmla="*/ 81768 h 3221393"/>
                  <a:gd name="connsiteX3" fmla="*/ 1226612 w 5216472"/>
                  <a:gd name="connsiteY3" fmla="*/ 342900 h 3221393"/>
                  <a:gd name="connsiteX4" fmla="*/ 5117711 w 5216472"/>
                  <a:gd name="connsiteY4" fmla="*/ 342900 h 3221393"/>
                  <a:gd name="connsiteX5" fmla="*/ 5124329 w 5216472"/>
                  <a:gd name="connsiteY5" fmla="*/ 344236 h 3221393"/>
                  <a:gd name="connsiteX6" fmla="*/ 5140271 w 5216472"/>
                  <a:gd name="connsiteY6" fmla="*/ 344236 h 3221393"/>
                  <a:gd name="connsiteX7" fmla="*/ 5140271 w 5216472"/>
                  <a:gd name="connsiteY7" fmla="*/ 347455 h 3221393"/>
                  <a:gd name="connsiteX8" fmla="*/ 5156153 w 5216472"/>
                  <a:gd name="connsiteY8" fmla="*/ 350661 h 3221393"/>
                  <a:gd name="connsiteX9" fmla="*/ 5216472 w 5216472"/>
                  <a:gd name="connsiteY9" fmla="*/ 441661 h 3221393"/>
                  <a:gd name="connsiteX10" fmla="*/ 5216472 w 5216472"/>
                  <a:gd name="connsiteY10" fmla="*/ 3122632 h 3221393"/>
                  <a:gd name="connsiteX11" fmla="*/ 5117711 w 5216472"/>
                  <a:gd name="connsiteY11" fmla="*/ 3221393 h 3221393"/>
                  <a:gd name="connsiteX12" fmla="*/ 98763 w 5216472"/>
                  <a:gd name="connsiteY12" fmla="*/ 3221393 h 3221393"/>
                  <a:gd name="connsiteX13" fmla="*/ 2 w 5216472"/>
                  <a:gd name="connsiteY13" fmla="*/ 3122632 h 3221393"/>
                  <a:gd name="connsiteX14" fmla="*/ 2 w 5216472"/>
                  <a:gd name="connsiteY14" fmla="*/ 2878493 h 3221393"/>
                  <a:gd name="connsiteX15" fmla="*/ 0 w 5216472"/>
                  <a:gd name="connsiteY15" fmla="*/ 2878493 h 3221393"/>
                  <a:gd name="connsiteX16" fmla="*/ 0 w 5216472"/>
                  <a:gd name="connsiteY16" fmla="*/ 939438 h 3221393"/>
                  <a:gd name="connsiteX17" fmla="*/ 0 w 5216472"/>
                  <a:gd name="connsiteY17" fmla="*/ 439215 h 3221393"/>
                  <a:gd name="connsiteX18" fmla="*/ 0 w 5216472"/>
                  <a:gd name="connsiteY18" fmla="*/ 81768 h 3221393"/>
                  <a:gd name="connsiteX19" fmla="*/ 81769 w 5216472"/>
                  <a:gd name="connsiteY19" fmla="*/ 0 h 32213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216472" h="3221393">
                    <a:moveTo>
                      <a:pt x="81769" y="0"/>
                    </a:moveTo>
                    <a:lnTo>
                      <a:pt x="1144844" y="0"/>
                    </a:lnTo>
                    <a:cubicBezTo>
                      <a:pt x="1190003" y="0"/>
                      <a:pt x="1226612" y="36609"/>
                      <a:pt x="1226612" y="81768"/>
                    </a:cubicBezTo>
                    <a:lnTo>
                      <a:pt x="1226612" y="342900"/>
                    </a:lnTo>
                    <a:lnTo>
                      <a:pt x="5117711" y="342900"/>
                    </a:lnTo>
                    <a:lnTo>
                      <a:pt x="5124329" y="344236"/>
                    </a:lnTo>
                    <a:lnTo>
                      <a:pt x="5140271" y="344236"/>
                    </a:lnTo>
                    <a:lnTo>
                      <a:pt x="5140271" y="347455"/>
                    </a:lnTo>
                    <a:lnTo>
                      <a:pt x="5156153" y="350661"/>
                    </a:lnTo>
                    <a:cubicBezTo>
                      <a:pt x="5191600" y="365654"/>
                      <a:pt x="5216472" y="400753"/>
                      <a:pt x="5216472" y="441661"/>
                    </a:cubicBezTo>
                    <a:lnTo>
                      <a:pt x="5216472" y="3122632"/>
                    </a:lnTo>
                    <a:cubicBezTo>
                      <a:pt x="5216472" y="3177176"/>
                      <a:pt x="5172255" y="3221393"/>
                      <a:pt x="5117711" y="3221393"/>
                    </a:cubicBezTo>
                    <a:lnTo>
                      <a:pt x="98763" y="3221393"/>
                    </a:lnTo>
                    <a:cubicBezTo>
                      <a:pt x="44219" y="3221393"/>
                      <a:pt x="2" y="3177176"/>
                      <a:pt x="2" y="3122632"/>
                    </a:cubicBezTo>
                    <a:lnTo>
                      <a:pt x="2" y="2878493"/>
                    </a:lnTo>
                    <a:lnTo>
                      <a:pt x="0" y="2878493"/>
                    </a:lnTo>
                    <a:lnTo>
                      <a:pt x="0" y="939438"/>
                    </a:lnTo>
                    <a:lnTo>
                      <a:pt x="0" y="439215"/>
                    </a:lnTo>
                    <a:lnTo>
                      <a:pt x="0" y="81768"/>
                    </a:lnTo>
                    <a:cubicBezTo>
                      <a:pt x="0" y="36609"/>
                      <a:pt x="36609" y="0"/>
                      <a:pt x="81769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28575">
                <a:solidFill>
                  <a:schemeClr val="tx2"/>
                </a:solidFill>
              </a:ln>
              <a:effectLst>
                <a:outerShdw dist="88900" dir="8100000" algn="tr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tIns="684000" rtlCol="0" anchor="ctr">
                <a:noAutofit/>
              </a:bodyPr>
              <a:lstStyle/>
              <a:p>
                <a:pPr algn="ctr" latinLnBrk="0">
                  <a:defRPr/>
                </a:pPr>
                <a:endParaRPr lang="en-US" altLang="ko-KR" sz="700" kern="0" dirty="0">
                  <a:solidFill>
                    <a:srgbClr val="44546A"/>
                  </a:solidFill>
                </a:endParaRPr>
              </a:p>
            </p:txBody>
          </p:sp>
          <p:pic>
            <p:nvPicPr>
              <p:cNvPr id="23" name="그림 22">
                <a:extLst>
                  <a:ext uri="{FF2B5EF4-FFF2-40B4-BE49-F238E27FC236}">
                    <a16:creationId xmlns:a16="http://schemas.microsoft.com/office/drawing/2014/main" id="{CA899460-1099-C070-0AFC-29F0598B43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365285" y="1725929"/>
                <a:ext cx="5317805" cy="3566202"/>
              </a:xfrm>
              <a:prstGeom prst="rect">
                <a:avLst/>
              </a:prstGeom>
            </p:spPr>
          </p:pic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5278BB45-6B0E-B957-C142-65B968B61435}"/>
                  </a:ext>
                </a:extLst>
              </p:cNvPr>
              <p:cNvGrpSpPr/>
              <p:nvPr/>
            </p:nvGrpSpPr>
            <p:grpSpPr>
              <a:xfrm>
                <a:off x="6241460" y="1185399"/>
                <a:ext cx="4856025" cy="4631644"/>
                <a:chOff x="6241460" y="1185399"/>
                <a:chExt cx="4856025" cy="4631644"/>
              </a:xfrm>
            </p:grpSpPr>
            <p:sp>
              <p:nvSpPr>
                <p:cNvPr id="25" name="사각형: 둥근 모서리 11">
                  <a:extLst>
                    <a:ext uri="{FF2B5EF4-FFF2-40B4-BE49-F238E27FC236}">
                      <a16:creationId xmlns:a16="http://schemas.microsoft.com/office/drawing/2014/main" id="{BA94E090-4EA1-44FC-1466-34C04FC85DB0}"/>
                    </a:ext>
                  </a:extLst>
                </p:cNvPr>
                <p:cNvSpPr/>
                <p:nvPr/>
              </p:nvSpPr>
              <p:spPr>
                <a:xfrm>
                  <a:off x="6241460" y="1185399"/>
                  <a:ext cx="1395125" cy="482715"/>
                </a:xfrm>
                <a:prstGeom prst="roundRect">
                  <a:avLst>
                    <a:gd name="adj" fmla="val 8007"/>
                  </a:avLst>
                </a:prstGeom>
                <a:solidFill>
                  <a:srgbClr val="52677C"/>
                </a:solidFill>
                <a:ln w="28575">
                  <a:solidFill>
                    <a:schemeClr val="tx2"/>
                  </a:solidFill>
                </a:ln>
                <a:effectLst>
                  <a:outerShdw dist="38100" dir="8100000" rotWithShape="0">
                    <a:prstClr val="black">
                      <a:alpha val="1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>
                    <a:defRPr/>
                  </a:pPr>
                  <a:r>
                    <a:rPr lang="en-US" altLang="ko-KR" sz="1400" b="1" dirty="0">
                      <a:solidFill>
                        <a:schemeClr val="bg1"/>
                      </a:solidFill>
                      <a:latin typeface="나눔바른펜" panose="020B0503000000000000" pitchFamily="50" charset="-127"/>
                      <a:ea typeface="나눔바른펜" panose="020B0503000000000000" pitchFamily="50" charset="-127"/>
                    </a:rPr>
                    <a:t>header.html</a:t>
                  </a:r>
                  <a:endParaRPr lang="ko-KR" altLang="en-US" sz="1400" b="1" dirty="0">
                    <a:solidFill>
                      <a:schemeClr val="bg1"/>
                    </a:solidFill>
                    <a:latin typeface="나눔바른펜" panose="020B0503000000000000" pitchFamily="50" charset="-127"/>
                    <a:ea typeface="나눔바른펜" panose="020B0503000000000000" pitchFamily="50" charset="-127"/>
                  </a:endParaRPr>
                </a:p>
              </p:txBody>
            </p:sp>
            <p:pic>
              <p:nvPicPr>
                <p:cNvPr id="27" name="그림 26">
                  <a:extLst>
                    <a:ext uri="{FF2B5EF4-FFF2-40B4-BE49-F238E27FC236}">
                      <a16:creationId xmlns:a16="http://schemas.microsoft.com/office/drawing/2014/main" id="{88611311-A640-A384-BBFA-54950625AA0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267772" y="5187908"/>
                  <a:ext cx="2794050" cy="591860"/>
                </a:xfrm>
                <a:prstGeom prst="rect">
                  <a:avLst/>
                </a:prstGeom>
              </p:spPr>
            </p:pic>
            <p:sp>
              <p:nvSpPr>
                <p:cNvPr id="28" name="직사각형 27">
                  <a:extLst>
                    <a:ext uri="{FF2B5EF4-FFF2-40B4-BE49-F238E27FC236}">
                      <a16:creationId xmlns:a16="http://schemas.microsoft.com/office/drawing/2014/main" id="{35A7CAB4-C36A-F3CC-F395-ECA43A22025D}"/>
                    </a:ext>
                  </a:extLst>
                </p:cNvPr>
                <p:cNvSpPr/>
                <p:nvPr/>
              </p:nvSpPr>
              <p:spPr>
                <a:xfrm>
                  <a:off x="7082495" y="4855761"/>
                  <a:ext cx="1992057" cy="161864"/>
                </a:xfrm>
                <a:prstGeom prst="rect">
                  <a:avLst/>
                </a:prstGeom>
                <a:noFill/>
                <a:ln w="12700">
                  <a:solidFill>
                    <a:srgbClr val="7086A4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9" name="직사각형 28">
                  <a:extLst>
                    <a:ext uri="{FF2B5EF4-FFF2-40B4-BE49-F238E27FC236}">
                      <a16:creationId xmlns:a16="http://schemas.microsoft.com/office/drawing/2014/main" id="{8EAAC584-DC54-9E7E-7307-6097B8566EE9}"/>
                    </a:ext>
                  </a:extLst>
                </p:cNvPr>
                <p:cNvSpPr/>
                <p:nvPr/>
              </p:nvSpPr>
              <p:spPr>
                <a:xfrm>
                  <a:off x="8232108" y="5138731"/>
                  <a:ext cx="2865377" cy="678312"/>
                </a:xfrm>
                <a:prstGeom prst="rect">
                  <a:avLst/>
                </a:prstGeom>
                <a:noFill/>
                <a:ln w="12700">
                  <a:solidFill>
                    <a:srgbClr val="7086A4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755F7ABF-AADA-2F02-E6D5-ED999FD0868B}"/>
                </a:ext>
              </a:extLst>
            </p:cNvPr>
            <p:cNvCxnSpPr>
              <a:cxnSpLocks/>
            </p:cNvCxnSpPr>
            <p:nvPr/>
          </p:nvCxnSpPr>
          <p:spPr>
            <a:xfrm>
              <a:off x="8668288" y="5303621"/>
              <a:ext cx="190982" cy="126601"/>
            </a:xfrm>
            <a:prstGeom prst="line">
              <a:avLst/>
            </a:prstGeom>
            <a:ln w="12700">
              <a:solidFill>
                <a:srgbClr val="7086A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82AA8457-DE69-944E-8631-DB40407F2EC7}"/>
              </a:ext>
            </a:extLst>
          </p:cNvPr>
          <p:cNvGrpSpPr/>
          <p:nvPr/>
        </p:nvGrpSpPr>
        <p:grpSpPr>
          <a:xfrm>
            <a:off x="488920" y="834162"/>
            <a:ext cx="5457839" cy="2436817"/>
            <a:chOff x="526272" y="992184"/>
            <a:chExt cx="5457839" cy="2436817"/>
          </a:xfrm>
        </p:grpSpPr>
        <p:sp>
          <p:nvSpPr>
            <p:cNvPr id="31" name="자유형 23">
              <a:extLst>
                <a:ext uri="{FF2B5EF4-FFF2-40B4-BE49-F238E27FC236}">
                  <a16:creationId xmlns:a16="http://schemas.microsoft.com/office/drawing/2014/main" id="{B4FA97ED-0CAC-86E6-9949-81EDBD436DAC}"/>
                </a:ext>
              </a:extLst>
            </p:cNvPr>
            <p:cNvSpPr/>
            <p:nvPr/>
          </p:nvSpPr>
          <p:spPr>
            <a:xfrm>
              <a:off x="526272" y="1007803"/>
              <a:ext cx="5457839" cy="2421198"/>
            </a:xfrm>
            <a:custGeom>
              <a:avLst/>
              <a:gdLst>
                <a:gd name="connsiteX0" fmla="*/ 81769 w 5216472"/>
                <a:gd name="connsiteY0" fmla="*/ 0 h 3221393"/>
                <a:gd name="connsiteX1" fmla="*/ 1144844 w 5216472"/>
                <a:gd name="connsiteY1" fmla="*/ 0 h 3221393"/>
                <a:gd name="connsiteX2" fmla="*/ 1226612 w 5216472"/>
                <a:gd name="connsiteY2" fmla="*/ 81768 h 3221393"/>
                <a:gd name="connsiteX3" fmla="*/ 1226612 w 5216472"/>
                <a:gd name="connsiteY3" fmla="*/ 342900 h 3221393"/>
                <a:gd name="connsiteX4" fmla="*/ 5117711 w 5216472"/>
                <a:gd name="connsiteY4" fmla="*/ 342900 h 3221393"/>
                <a:gd name="connsiteX5" fmla="*/ 5124329 w 5216472"/>
                <a:gd name="connsiteY5" fmla="*/ 344236 h 3221393"/>
                <a:gd name="connsiteX6" fmla="*/ 5140271 w 5216472"/>
                <a:gd name="connsiteY6" fmla="*/ 344236 h 3221393"/>
                <a:gd name="connsiteX7" fmla="*/ 5140271 w 5216472"/>
                <a:gd name="connsiteY7" fmla="*/ 347455 h 3221393"/>
                <a:gd name="connsiteX8" fmla="*/ 5156153 w 5216472"/>
                <a:gd name="connsiteY8" fmla="*/ 350661 h 3221393"/>
                <a:gd name="connsiteX9" fmla="*/ 5216472 w 5216472"/>
                <a:gd name="connsiteY9" fmla="*/ 441661 h 3221393"/>
                <a:gd name="connsiteX10" fmla="*/ 5216472 w 5216472"/>
                <a:gd name="connsiteY10" fmla="*/ 3122632 h 3221393"/>
                <a:gd name="connsiteX11" fmla="*/ 5117711 w 5216472"/>
                <a:gd name="connsiteY11" fmla="*/ 3221393 h 3221393"/>
                <a:gd name="connsiteX12" fmla="*/ 98763 w 5216472"/>
                <a:gd name="connsiteY12" fmla="*/ 3221393 h 3221393"/>
                <a:gd name="connsiteX13" fmla="*/ 2 w 5216472"/>
                <a:gd name="connsiteY13" fmla="*/ 3122632 h 3221393"/>
                <a:gd name="connsiteX14" fmla="*/ 2 w 5216472"/>
                <a:gd name="connsiteY14" fmla="*/ 2878493 h 3221393"/>
                <a:gd name="connsiteX15" fmla="*/ 0 w 5216472"/>
                <a:gd name="connsiteY15" fmla="*/ 2878493 h 3221393"/>
                <a:gd name="connsiteX16" fmla="*/ 0 w 5216472"/>
                <a:gd name="connsiteY16" fmla="*/ 939438 h 3221393"/>
                <a:gd name="connsiteX17" fmla="*/ 0 w 5216472"/>
                <a:gd name="connsiteY17" fmla="*/ 439215 h 3221393"/>
                <a:gd name="connsiteX18" fmla="*/ 0 w 5216472"/>
                <a:gd name="connsiteY18" fmla="*/ 81768 h 3221393"/>
                <a:gd name="connsiteX19" fmla="*/ 81769 w 5216472"/>
                <a:gd name="connsiteY19" fmla="*/ 0 h 3221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216472" h="3221393">
                  <a:moveTo>
                    <a:pt x="81769" y="0"/>
                  </a:moveTo>
                  <a:lnTo>
                    <a:pt x="1144844" y="0"/>
                  </a:lnTo>
                  <a:cubicBezTo>
                    <a:pt x="1190003" y="0"/>
                    <a:pt x="1226612" y="36609"/>
                    <a:pt x="1226612" y="81768"/>
                  </a:cubicBezTo>
                  <a:lnTo>
                    <a:pt x="1226612" y="342900"/>
                  </a:lnTo>
                  <a:lnTo>
                    <a:pt x="5117711" y="342900"/>
                  </a:lnTo>
                  <a:lnTo>
                    <a:pt x="5124329" y="344236"/>
                  </a:lnTo>
                  <a:lnTo>
                    <a:pt x="5140271" y="344236"/>
                  </a:lnTo>
                  <a:lnTo>
                    <a:pt x="5140271" y="347455"/>
                  </a:lnTo>
                  <a:lnTo>
                    <a:pt x="5156153" y="350661"/>
                  </a:lnTo>
                  <a:cubicBezTo>
                    <a:pt x="5191600" y="365654"/>
                    <a:pt x="5216472" y="400753"/>
                    <a:pt x="5216472" y="441661"/>
                  </a:cubicBezTo>
                  <a:lnTo>
                    <a:pt x="5216472" y="3122632"/>
                  </a:lnTo>
                  <a:cubicBezTo>
                    <a:pt x="5216472" y="3177176"/>
                    <a:pt x="5172255" y="3221393"/>
                    <a:pt x="5117711" y="3221393"/>
                  </a:cubicBezTo>
                  <a:lnTo>
                    <a:pt x="98763" y="3221393"/>
                  </a:lnTo>
                  <a:cubicBezTo>
                    <a:pt x="44219" y="3221393"/>
                    <a:pt x="2" y="3177176"/>
                    <a:pt x="2" y="3122632"/>
                  </a:cubicBezTo>
                  <a:lnTo>
                    <a:pt x="2" y="2878493"/>
                  </a:lnTo>
                  <a:lnTo>
                    <a:pt x="0" y="2878493"/>
                  </a:lnTo>
                  <a:lnTo>
                    <a:pt x="0" y="939438"/>
                  </a:lnTo>
                  <a:lnTo>
                    <a:pt x="0" y="439215"/>
                  </a:lnTo>
                  <a:lnTo>
                    <a:pt x="0" y="81768"/>
                  </a:lnTo>
                  <a:cubicBezTo>
                    <a:pt x="0" y="36609"/>
                    <a:pt x="36609" y="0"/>
                    <a:pt x="81769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solidFill>
                <a:schemeClr val="tx2"/>
              </a:solidFill>
            </a:ln>
            <a:effectLst>
              <a:outerShdw dist="88900" dir="8100000" algn="tr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tIns="684000" rtlCol="0" anchor="ctr">
              <a:noAutofit/>
            </a:bodyPr>
            <a:lstStyle/>
            <a:p>
              <a:pPr algn="ctr" latinLnBrk="0">
                <a:defRPr/>
              </a:pPr>
              <a:endParaRPr lang="en-US" altLang="ko-KR" sz="700" kern="0" dirty="0">
                <a:solidFill>
                  <a:srgbClr val="44546A"/>
                </a:solidFill>
              </a:endParaRPr>
            </a:p>
          </p:txBody>
        </p:sp>
        <p:sp>
          <p:nvSpPr>
            <p:cNvPr id="32" name="사각형: 둥근 모서리 11">
              <a:extLst>
                <a:ext uri="{FF2B5EF4-FFF2-40B4-BE49-F238E27FC236}">
                  <a16:creationId xmlns:a16="http://schemas.microsoft.com/office/drawing/2014/main" id="{542A76A0-F5D8-E596-3C58-39733B983B66}"/>
                </a:ext>
              </a:extLst>
            </p:cNvPr>
            <p:cNvSpPr/>
            <p:nvPr/>
          </p:nvSpPr>
          <p:spPr>
            <a:xfrm>
              <a:off x="526272" y="992184"/>
              <a:ext cx="1395125" cy="482715"/>
            </a:xfrm>
            <a:prstGeom prst="roundRect">
              <a:avLst>
                <a:gd name="adj" fmla="val 8007"/>
              </a:avLst>
            </a:prstGeom>
            <a:solidFill>
              <a:srgbClr val="52677C"/>
            </a:solidFill>
            <a:ln w="28575">
              <a:solidFill>
                <a:schemeClr val="tx2"/>
              </a:solidFill>
            </a:ln>
            <a:effectLst>
              <a:outerShdw dist="38100" dir="8100000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>
                <a:defRPr/>
              </a:pPr>
              <a:r>
                <a:rPr lang="en-US" altLang="ko-KR" sz="1400" b="1" dirty="0">
                  <a:solidFill>
                    <a:schemeClr val="bg1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footer.html</a:t>
              </a:r>
              <a:endParaRPr lang="ko-KR" altLang="en-US" sz="14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DFC2A105-DD07-63A8-99BD-05605A5F31F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12404" y="1595241"/>
              <a:ext cx="5085573" cy="1714588"/>
            </a:xfrm>
            <a:prstGeom prst="rect">
              <a:avLst/>
            </a:prstGeom>
          </p:spPr>
        </p:pic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820D41A0-BB66-98A0-3C3B-46CB24CBCF54}"/>
              </a:ext>
            </a:extLst>
          </p:cNvPr>
          <p:cNvGrpSpPr/>
          <p:nvPr/>
        </p:nvGrpSpPr>
        <p:grpSpPr>
          <a:xfrm>
            <a:off x="9324560" y="869072"/>
            <a:ext cx="2490079" cy="1373997"/>
            <a:chOff x="5301205" y="855809"/>
            <a:chExt cx="3641353" cy="1714587"/>
          </a:xfrm>
        </p:grpSpPr>
        <p:sp>
          <p:nvSpPr>
            <p:cNvPr id="35" name="모서리가 둥근 직사각형 1">
              <a:extLst>
                <a:ext uri="{FF2B5EF4-FFF2-40B4-BE49-F238E27FC236}">
                  <a16:creationId xmlns:a16="http://schemas.microsoft.com/office/drawing/2014/main" id="{53C80387-0787-BB3D-BB94-538541B05ADE}"/>
                </a:ext>
              </a:extLst>
            </p:cNvPr>
            <p:cNvSpPr/>
            <p:nvPr/>
          </p:nvSpPr>
          <p:spPr>
            <a:xfrm>
              <a:off x="5301205" y="855809"/>
              <a:ext cx="3641353" cy="1714587"/>
            </a:xfrm>
            <a:prstGeom prst="roundRect">
              <a:avLst>
                <a:gd name="adj" fmla="val 10099"/>
              </a:avLst>
            </a:prstGeom>
            <a:solidFill>
              <a:srgbClr val="F2F2F2"/>
            </a:solidFill>
            <a:ln>
              <a:solidFill>
                <a:schemeClr val="tx2">
                  <a:lumMod val="20000"/>
                  <a:lumOff val="80000"/>
                </a:schemeClr>
              </a:solidFill>
            </a:ln>
            <a:effectLst>
              <a:outerShdw blurRad="50800" dist="12700" dir="2700000" algn="tl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b="1" dirty="0">
                <a:solidFill>
                  <a:srgbClr val="42526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81CC4138-16CB-2535-7A4B-2AF3214ED3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5395880" y="993701"/>
              <a:ext cx="3435604" cy="1451982"/>
            </a:xfrm>
            <a:prstGeom prst="rect">
              <a:avLst/>
            </a:prstGeom>
          </p:spPr>
        </p:pic>
      </p:grpSp>
      <p:sp>
        <p:nvSpPr>
          <p:cNvPr id="38" name="모서리가 둥근 직사각형 1">
            <a:extLst>
              <a:ext uri="{FF2B5EF4-FFF2-40B4-BE49-F238E27FC236}">
                <a16:creationId xmlns:a16="http://schemas.microsoft.com/office/drawing/2014/main" id="{E168254C-013C-1C30-16F5-F1A53B128582}"/>
              </a:ext>
            </a:extLst>
          </p:cNvPr>
          <p:cNvSpPr/>
          <p:nvPr/>
        </p:nvSpPr>
        <p:spPr>
          <a:xfrm>
            <a:off x="6875362" y="1057286"/>
            <a:ext cx="2326096" cy="637179"/>
          </a:xfrm>
          <a:prstGeom prst="roundRect">
            <a:avLst>
              <a:gd name="adj" fmla="val 10099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  <a:effectLst>
            <a:outerShdw blurRad="50800" dist="12700" dir="2700000" algn="t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페이지 </a:t>
            </a:r>
            <a:r>
              <a:rPr lang="ko-KR" altLang="en-US" sz="10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관리의 유용성을 위해 </a:t>
            </a:r>
            <a:r>
              <a:rPr lang="en-US" altLang="ko-KR" sz="10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Header</a:t>
            </a:r>
            <a:r>
              <a:rPr lang="ko-KR" altLang="en-US" sz="10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와 </a:t>
            </a:r>
            <a:r>
              <a:rPr lang="en-US" altLang="ko-KR" sz="10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Footer</a:t>
            </a:r>
            <a:r>
              <a:rPr lang="ko-KR" altLang="en-US" sz="10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를 분리</a:t>
            </a:r>
            <a:r>
              <a:rPr lang="en-US" altLang="ko-KR" sz="10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</a:p>
          <a:p>
            <a:pPr algn="ctr"/>
            <a:endParaRPr lang="ko-KR" altLang="en-US" sz="1000" b="1" dirty="0">
              <a:solidFill>
                <a:schemeClr val="bg1"/>
              </a:solidFill>
              <a:highlight>
                <a:srgbClr val="C0C0C0"/>
              </a:highlight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086EAF02-1B77-741E-4F49-098C5E0A0B56}"/>
              </a:ext>
            </a:extLst>
          </p:cNvPr>
          <p:cNvSpPr/>
          <p:nvPr/>
        </p:nvSpPr>
        <p:spPr>
          <a:xfrm>
            <a:off x="1069180" y="1655321"/>
            <a:ext cx="4773740" cy="662146"/>
          </a:xfrm>
          <a:prstGeom prst="roundRect">
            <a:avLst/>
          </a:prstGeom>
          <a:noFill/>
          <a:ln w="2857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모서리가 둥근 직사각형 1">
            <a:extLst>
              <a:ext uri="{FF2B5EF4-FFF2-40B4-BE49-F238E27FC236}">
                <a16:creationId xmlns:a16="http://schemas.microsoft.com/office/drawing/2014/main" id="{CFF6AF45-9A26-1C89-63D2-1EC5DA48B982}"/>
              </a:ext>
            </a:extLst>
          </p:cNvPr>
          <p:cNvSpPr/>
          <p:nvPr/>
        </p:nvSpPr>
        <p:spPr>
          <a:xfrm>
            <a:off x="3229337" y="2306865"/>
            <a:ext cx="1904035" cy="924971"/>
          </a:xfrm>
          <a:prstGeom prst="roundRect">
            <a:avLst>
              <a:gd name="adj" fmla="val 10099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>
            <a:outerShdw blurRad="50800" dist="12700" dir="2700000" algn="t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>
              <a:solidFill>
                <a:schemeClr val="bg1"/>
              </a:solidFill>
              <a:highlight>
                <a:srgbClr val="C0C0C0"/>
              </a:highlight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325764AC-B655-7864-2349-BEFEA51EC9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03097" y="2356015"/>
            <a:ext cx="1737977" cy="807174"/>
          </a:xfrm>
          <a:prstGeom prst="rect">
            <a:avLst/>
          </a:prstGeom>
        </p:spPr>
      </p:pic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00BF472A-337F-763D-6A8D-8DE11D9E68D9}"/>
              </a:ext>
            </a:extLst>
          </p:cNvPr>
          <p:cNvSpPr/>
          <p:nvPr/>
        </p:nvSpPr>
        <p:spPr>
          <a:xfrm>
            <a:off x="577698" y="799166"/>
            <a:ext cx="1216378" cy="451404"/>
          </a:xfrm>
          <a:prstGeom prst="roundRect">
            <a:avLst/>
          </a:prstGeom>
          <a:noFill/>
          <a:ln w="2857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0EB036EB-5D2B-CA9A-D77E-9A7ACC27F5A5}"/>
              </a:ext>
            </a:extLst>
          </p:cNvPr>
          <p:cNvSpPr/>
          <p:nvPr/>
        </p:nvSpPr>
        <p:spPr>
          <a:xfrm>
            <a:off x="6390871" y="1866063"/>
            <a:ext cx="1216378" cy="451404"/>
          </a:xfrm>
          <a:prstGeom prst="roundRect">
            <a:avLst/>
          </a:prstGeom>
          <a:noFill/>
          <a:ln w="2857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850C2FE5-7A94-08B2-8FEF-14786B51B799}"/>
              </a:ext>
            </a:extLst>
          </p:cNvPr>
          <p:cNvCxnSpPr>
            <a:cxnSpLocks/>
          </p:cNvCxnSpPr>
          <p:nvPr/>
        </p:nvCxnSpPr>
        <p:spPr>
          <a:xfrm>
            <a:off x="1794076" y="924449"/>
            <a:ext cx="5081286" cy="341739"/>
          </a:xfrm>
          <a:prstGeom prst="line">
            <a:avLst/>
          </a:prstGeom>
          <a:ln w="28575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96462665-4E2E-87B7-E7AB-80E26405E7B2}"/>
              </a:ext>
            </a:extLst>
          </p:cNvPr>
          <p:cNvCxnSpPr>
            <a:cxnSpLocks/>
          </p:cNvCxnSpPr>
          <p:nvPr/>
        </p:nvCxnSpPr>
        <p:spPr>
          <a:xfrm flipV="1">
            <a:off x="6520271" y="1462736"/>
            <a:ext cx="401390" cy="391811"/>
          </a:xfrm>
          <a:prstGeom prst="line">
            <a:avLst/>
          </a:prstGeom>
          <a:ln w="28575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24424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89000"/>
              </a:schemeClr>
            </a:gs>
            <a:gs pos="7000">
              <a:schemeClr val="bg1"/>
            </a:gs>
            <a:gs pos="27000">
              <a:schemeClr val="bg1"/>
            </a:gs>
            <a:gs pos="97000">
              <a:srgbClr val="7086A4">
                <a:alpha val="47000"/>
                <a:lumMod val="86000"/>
              </a:srgb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8" name="그룹 217">
            <a:extLst>
              <a:ext uri="{FF2B5EF4-FFF2-40B4-BE49-F238E27FC236}">
                <a16:creationId xmlns:a16="http://schemas.microsoft.com/office/drawing/2014/main" id="{63FFF97E-BC79-CD3E-91A8-19ADF2D780DC}"/>
              </a:ext>
            </a:extLst>
          </p:cNvPr>
          <p:cNvGrpSpPr/>
          <p:nvPr/>
        </p:nvGrpSpPr>
        <p:grpSpPr>
          <a:xfrm>
            <a:off x="171450" y="133350"/>
            <a:ext cx="11849100" cy="6591300"/>
            <a:chOff x="342900" y="266700"/>
            <a:chExt cx="11849100" cy="6591300"/>
          </a:xfrm>
        </p:grpSpPr>
        <p:sp>
          <p:nvSpPr>
            <p:cNvPr id="219" name="사각형: 둥근 한쪽 모서리 218">
              <a:extLst>
                <a:ext uri="{FF2B5EF4-FFF2-40B4-BE49-F238E27FC236}">
                  <a16:creationId xmlns:a16="http://schemas.microsoft.com/office/drawing/2014/main" id="{4E3AB00F-D1AE-6912-7862-848DE2F772A5}"/>
                </a:ext>
              </a:extLst>
            </p:cNvPr>
            <p:cNvSpPr/>
            <p:nvPr/>
          </p:nvSpPr>
          <p:spPr>
            <a:xfrm flipH="1">
              <a:off x="342900" y="266700"/>
              <a:ext cx="11849100" cy="6591300"/>
            </a:xfrm>
            <a:prstGeom prst="round1Rect">
              <a:avLst>
                <a:gd name="adj" fmla="val 1403"/>
              </a:avLst>
            </a:prstGeom>
            <a:solidFill>
              <a:schemeClr val="bg1">
                <a:lumMod val="95000"/>
              </a:schemeClr>
            </a:solidFill>
            <a:ln w="6985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rgbClr val="7086A4"/>
                  </a:gs>
                  <a:gs pos="83000">
                    <a:srgbClr val="7086A4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  <a:effectLst>
              <a:outerShdw blurRad="279400" dist="63500" dir="10800000" algn="r" rotWithShape="0">
                <a:srgbClr val="134FC7">
                  <a:alpha val="1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220" name="그룹 219">
              <a:extLst>
                <a:ext uri="{FF2B5EF4-FFF2-40B4-BE49-F238E27FC236}">
                  <a16:creationId xmlns:a16="http://schemas.microsoft.com/office/drawing/2014/main" id="{5B682620-579C-E87A-7DDA-453D1C810D9D}"/>
                </a:ext>
              </a:extLst>
            </p:cNvPr>
            <p:cNvGrpSpPr/>
            <p:nvPr/>
          </p:nvGrpSpPr>
          <p:grpSpPr>
            <a:xfrm>
              <a:off x="385760" y="300036"/>
              <a:ext cx="11806239" cy="552451"/>
              <a:chOff x="385760" y="300036"/>
              <a:chExt cx="11806239" cy="552451"/>
            </a:xfrm>
          </p:grpSpPr>
          <p:sp>
            <p:nvSpPr>
              <p:cNvPr id="228" name="사각형: 둥근 한쪽 모서리 227">
                <a:extLst>
                  <a:ext uri="{FF2B5EF4-FFF2-40B4-BE49-F238E27FC236}">
                    <a16:creationId xmlns:a16="http://schemas.microsoft.com/office/drawing/2014/main" id="{6847622E-E81E-8434-6A6A-BEAAFE9DDC6E}"/>
                  </a:ext>
                </a:extLst>
              </p:cNvPr>
              <p:cNvSpPr/>
              <p:nvPr/>
            </p:nvSpPr>
            <p:spPr>
              <a:xfrm flipH="1">
                <a:off x="385760" y="304800"/>
                <a:ext cx="11806239" cy="547687"/>
              </a:xfrm>
              <a:prstGeom prst="round1Rect">
                <a:avLst>
                  <a:gd name="adj" fmla="val 12707"/>
                </a:avLst>
              </a:prstGeom>
              <a:solidFill>
                <a:schemeClr val="bg1"/>
              </a:solidFill>
              <a:ln w="6985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rgbClr val="7086A4"/>
                    </a:gs>
                    <a:gs pos="83000">
                      <a:srgbClr val="7086A4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7086A4"/>
                    </a:solidFill>
                    <a:effectLst/>
                    <a:uLnTx/>
                    <a:uFillTx/>
                    <a:latin typeface="나눔바른펜" panose="020B0503000000000000" pitchFamily="50" charset="-127"/>
                    <a:ea typeface="나눔바른펜" panose="020B0503000000000000" pitchFamily="50" charset="-127"/>
                    <a:cs typeface="+mn-cs"/>
                  </a:rPr>
                  <a:t>              </a:t>
                </a:r>
                <a:endPara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나눔바른펜" panose="020B0503000000000000" pitchFamily="50" charset="-127"/>
                  <a:ea typeface="나눔바른펜" panose="020B0503000000000000" pitchFamily="50" charset="-127"/>
                  <a:cs typeface="+mn-cs"/>
                </a:endParaRPr>
              </a:p>
            </p:txBody>
          </p:sp>
          <p:grpSp>
            <p:nvGrpSpPr>
              <p:cNvPr id="229" name="그룹 228">
                <a:extLst>
                  <a:ext uri="{FF2B5EF4-FFF2-40B4-BE49-F238E27FC236}">
                    <a16:creationId xmlns:a16="http://schemas.microsoft.com/office/drawing/2014/main" id="{D2D08E23-6065-8847-9C0F-F90EBBA2BA9C}"/>
                  </a:ext>
                </a:extLst>
              </p:cNvPr>
              <p:cNvGrpSpPr/>
              <p:nvPr/>
            </p:nvGrpSpPr>
            <p:grpSpPr>
              <a:xfrm>
                <a:off x="385760" y="300036"/>
                <a:ext cx="1188248" cy="547688"/>
                <a:chOff x="385760" y="300036"/>
                <a:chExt cx="1188248" cy="547688"/>
              </a:xfrm>
            </p:grpSpPr>
            <p:sp>
              <p:nvSpPr>
                <p:cNvPr id="230" name="사각형: 둥근 한쪽 모서리 229">
                  <a:extLst>
                    <a:ext uri="{FF2B5EF4-FFF2-40B4-BE49-F238E27FC236}">
                      <a16:creationId xmlns:a16="http://schemas.microsoft.com/office/drawing/2014/main" id="{8DD9A580-CAEB-AEA6-D485-0CA96FAB7289}"/>
                    </a:ext>
                  </a:extLst>
                </p:cNvPr>
                <p:cNvSpPr/>
                <p:nvPr/>
              </p:nvSpPr>
              <p:spPr>
                <a:xfrm flipH="1">
                  <a:off x="385760" y="300037"/>
                  <a:ext cx="528640" cy="547687"/>
                </a:xfrm>
                <a:prstGeom prst="round1Rect">
                  <a:avLst>
                    <a:gd name="adj" fmla="val 11356"/>
                  </a:avLst>
                </a:prstGeom>
                <a:solidFill>
                  <a:srgbClr val="425267"/>
                </a:solidFill>
                <a:ln w="69850"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rgbClr val="7086A4"/>
                      </a:gs>
                      <a:gs pos="83000">
                        <a:srgbClr val="7086A4"/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ko-KR" alt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맑은 고딕" panose="020B0503020000020004" pitchFamily="50" charset="-127"/>
                      <a:cs typeface="+mn-cs"/>
                    </a:rPr>
                    <a:t>←</a:t>
                  </a:r>
                </a:p>
              </p:txBody>
            </p:sp>
            <p:sp>
              <p:nvSpPr>
                <p:cNvPr id="231" name="직사각형 230">
                  <a:extLst>
                    <a:ext uri="{FF2B5EF4-FFF2-40B4-BE49-F238E27FC236}">
                      <a16:creationId xmlns:a16="http://schemas.microsoft.com/office/drawing/2014/main" id="{A13DB1ED-0C73-758C-A487-44F952B4CF30}"/>
                    </a:ext>
                  </a:extLst>
                </p:cNvPr>
                <p:cNvSpPr/>
                <p:nvPr/>
              </p:nvSpPr>
              <p:spPr>
                <a:xfrm flipH="1">
                  <a:off x="914400" y="300036"/>
                  <a:ext cx="528640" cy="547687"/>
                </a:xfrm>
                <a:prstGeom prst="rect">
                  <a:avLst/>
                </a:prstGeom>
                <a:solidFill>
                  <a:srgbClr val="7086A4"/>
                </a:solidFill>
                <a:ln w="69850"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rgbClr val="7086A4"/>
                      </a:gs>
                      <a:gs pos="83000">
                        <a:srgbClr val="7086A4"/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32" name="Freeform 9">
                  <a:extLst>
                    <a:ext uri="{FF2B5EF4-FFF2-40B4-BE49-F238E27FC236}">
                      <a16:creationId xmlns:a16="http://schemas.microsoft.com/office/drawing/2014/main" id="{7F1EDDBC-EE1E-EAC7-5F06-AC3CC8BAED7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64201" y="467495"/>
                  <a:ext cx="176429" cy="232832"/>
                </a:xfrm>
                <a:custGeom>
                  <a:avLst/>
                  <a:gdLst>
                    <a:gd name="T0" fmla="*/ 1093 w 9310"/>
                    <a:gd name="T1" fmla="*/ 12245 h 12286"/>
                    <a:gd name="T2" fmla="*/ 582 w 9310"/>
                    <a:gd name="T3" fmla="*/ 12007 h 12286"/>
                    <a:gd name="T4" fmla="*/ 279 w 9310"/>
                    <a:gd name="T5" fmla="*/ 11710 h 12286"/>
                    <a:gd name="T6" fmla="*/ 42 w 9310"/>
                    <a:gd name="T7" fmla="*/ 11209 h 12286"/>
                    <a:gd name="T8" fmla="*/ 0 w 9310"/>
                    <a:gd name="T9" fmla="*/ 1919 h 12286"/>
                    <a:gd name="T10" fmla="*/ 117 w 9310"/>
                    <a:gd name="T11" fmla="*/ 1260 h 12286"/>
                    <a:gd name="T12" fmla="*/ 498 w 9310"/>
                    <a:gd name="T13" fmla="*/ 629 h 12286"/>
                    <a:gd name="T14" fmla="*/ 1088 w 9310"/>
                    <a:gd name="T15" fmla="*/ 189 h 12286"/>
                    <a:gd name="T16" fmla="*/ 1821 w 9310"/>
                    <a:gd name="T17" fmla="*/ 1 h 12286"/>
                    <a:gd name="T18" fmla="*/ 7682 w 9310"/>
                    <a:gd name="T19" fmla="*/ 22 h 12286"/>
                    <a:gd name="T20" fmla="*/ 8385 w 9310"/>
                    <a:gd name="T21" fmla="*/ 278 h 12286"/>
                    <a:gd name="T22" fmla="*/ 8929 w 9310"/>
                    <a:gd name="T23" fmla="*/ 772 h 12286"/>
                    <a:gd name="T24" fmla="*/ 9250 w 9310"/>
                    <a:gd name="T25" fmla="*/ 1440 h 12286"/>
                    <a:gd name="T26" fmla="*/ 9310 w 9310"/>
                    <a:gd name="T27" fmla="*/ 8471 h 12286"/>
                    <a:gd name="T28" fmla="*/ 9201 w 9310"/>
                    <a:gd name="T29" fmla="*/ 8777 h 12286"/>
                    <a:gd name="T30" fmla="*/ 8880 w 9310"/>
                    <a:gd name="T31" fmla="*/ 8949 h 12286"/>
                    <a:gd name="T32" fmla="*/ 8601 w 9310"/>
                    <a:gd name="T33" fmla="*/ 8894 h 12286"/>
                    <a:gd name="T34" fmla="*/ 8370 w 9310"/>
                    <a:gd name="T35" fmla="*/ 8615 h 12286"/>
                    <a:gd name="T36" fmla="*/ 8349 w 9310"/>
                    <a:gd name="T37" fmla="*/ 1870 h 12286"/>
                    <a:gd name="T38" fmla="*/ 8255 w 9310"/>
                    <a:gd name="T39" fmla="*/ 1503 h 12286"/>
                    <a:gd name="T40" fmla="*/ 8035 w 9310"/>
                    <a:gd name="T41" fmla="*/ 1209 h 12286"/>
                    <a:gd name="T42" fmla="*/ 7720 w 9310"/>
                    <a:gd name="T43" fmla="*/ 1018 h 12286"/>
                    <a:gd name="T44" fmla="*/ 7390 w 9310"/>
                    <a:gd name="T45" fmla="*/ 960 h 12286"/>
                    <a:gd name="T46" fmla="*/ 1680 w 9310"/>
                    <a:gd name="T47" fmla="*/ 989 h 12286"/>
                    <a:gd name="T48" fmla="*/ 1346 w 9310"/>
                    <a:gd name="T49" fmla="*/ 1150 h 12286"/>
                    <a:gd name="T50" fmla="*/ 1098 w 9310"/>
                    <a:gd name="T51" fmla="*/ 1423 h 12286"/>
                    <a:gd name="T52" fmla="*/ 970 w 9310"/>
                    <a:gd name="T53" fmla="*/ 1774 h 12286"/>
                    <a:gd name="T54" fmla="*/ 962 w 9310"/>
                    <a:gd name="T55" fmla="*/ 10904 h 12286"/>
                    <a:gd name="T56" fmla="*/ 1091 w 9310"/>
                    <a:gd name="T57" fmla="*/ 11185 h 12286"/>
                    <a:gd name="T58" fmla="*/ 1405 w 9310"/>
                    <a:gd name="T59" fmla="*/ 11326 h 12286"/>
                    <a:gd name="T60" fmla="*/ 1677 w 9310"/>
                    <a:gd name="T61" fmla="*/ 11273 h 12286"/>
                    <a:gd name="T62" fmla="*/ 4346 w 9310"/>
                    <a:gd name="T63" fmla="*/ 8559 h 12286"/>
                    <a:gd name="T64" fmla="*/ 4655 w 9310"/>
                    <a:gd name="T65" fmla="*/ 8448 h 12286"/>
                    <a:gd name="T66" fmla="*/ 4964 w 9310"/>
                    <a:gd name="T67" fmla="*/ 8559 h 12286"/>
                    <a:gd name="T68" fmla="*/ 7633 w 9310"/>
                    <a:gd name="T69" fmla="*/ 11273 h 12286"/>
                    <a:gd name="T70" fmla="*/ 7902 w 9310"/>
                    <a:gd name="T71" fmla="*/ 11326 h 12286"/>
                    <a:gd name="T72" fmla="*/ 8215 w 9310"/>
                    <a:gd name="T73" fmla="*/ 11182 h 12286"/>
                    <a:gd name="T74" fmla="*/ 8349 w 9310"/>
                    <a:gd name="T75" fmla="*/ 10897 h 12286"/>
                    <a:gd name="T76" fmla="*/ 8408 w 9310"/>
                    <a:gd name="T77" fmla="*/ 10618 h 12286"/>
                    <a:gd name="T78" fmla="*/ 8687 w 9310"/>
                    <a:gd name="T79" fmla="*/ 10387 h 12286"/>
                    <a:gd name="T80" fmla="*/ 8974 w 9310"/>
                    <a:gd name="T81" fmla="*/ 10387 h 12286"/>
                    <a:gd name="T82" fmla="*/ 9253 w 9310"/>
                    <a:gd name="T83" fmla="*/ 10618 h 12286"/>
                    <a:gd name="T84" fmla="*/ 9309 w 9310"/>
                    <a:gd name="T85" fmla="*/ 10920 h 12286"/>
                    <a:gd name="T86" fmla="*/ 9174 w 9310"/>
                    <a:gd name="T87" fmla="*/ 11466 h 12286"/>
                    <a:gd name="T88" fmla="*/ 8890 w 9310"/>
                    <a:gd name="T89" fmla="*/ 11865 h 12286"/>
                    <a:gd name="T90" fmla="*/ 8474 w 9310"/>
                    <a:gd name="T91" fmla="*/ 12151 h 12286"/>
                    <a:gd name="T92" fmla="*/ 7913 w 9310"/>
                    <a:gd name="T93" fmla="*/ 12286 h 12286"/>
                    <a:gd name="T94" fmla="*/ 7489 w 9310"/>
                    <a:gd name="T95" fmla="*/ 12242 h 12286"/>
                    <a:gd name="T96" fmla="*/ 6997 w 9310"/>
                    <a:gd name="T97" fmla="*/ 12001 h 12286"/>
                    <a:gd name="T98" fmla="*/ 2472 w 9310"/>
                    <a:gd name="T99" fmla="*/ 11859 h 12286"/>
                    <a:gd name="T100" fmla="*/ 2080 w 9310"/>
                    <a:gd name="T101" fmla="*/ 12145 h 12286"/>
                    <a:gd name="T102" fmla="*/ 1545 w 9310"/>
                    <a:gd name="T103" fmla="*/ 12285 h 122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9310" h="12286">
                      <a:moveTo>
                        <a:pt x="1447" y="12286"/>
                      </a:moveTo>
                      <a:lnTo>
                        <a:pt x="1375" y="12286"/>
                      </a:lnTo>
                      <a:lnTo>
                        <a:pt x="1232" y="12272"/>
                      </a:lnTo>
                      <a:lnTo>
                        <a:pt x="1093" y="12245"/>
                      </a:lnTo>
                      <a:lnTo>
                        <a:pt x="957" y="12203"/>
                      </a:lnTo>
                      <a:lnTo>
                        <a:pt x="826" y="12150"/>
                      </a:lnTo>
                      <a:lnTo>
                        <a:pt x="700" y="12085"/>
                      </a:lnTo>
                      <a:lnTo>
                        <a:pt x="582" y="12007"/>
                      </a:lnTo>
                      <a:lnTo>
                        <a:pt x="471" y="11918"/>
                      </a:lnTo>
                      <a:lnTo>
                        <a:pt x="419" y="11869"/>
                      </a:lnTo>
                      <a:lnTo>
                        <a:pt x="370" y="11818"/>
                      </a:lnTo>
                      <a:lnTo>
                        <a:pt x="279" y="11710"/>
                      </a:lnTo>
                      <a:lnTo>
                        <a:pt x="202" y="11595"/>
                      </a:lnTo>
                      <a:lnTo>
                        <a:pt x="135" y="11471"/>
                      </a:lnTo>
                      <a:lnTo>
                        <a:pt x="82" y="11343"/>
                      </a:lnTo>
                      <a:lnTo>
                        <a:pt x="42" y="11209"/>
                      </a:lnTo>
                      <a:lnTo>
                        <a:pt x="14" y="11070"/>
                      </a:lnTo>
                      <a:lnTo>
                        <a:pt x="1" y="10927"/>
                      </a:lnTo>
                      <a:lnTo>
                        <a:pt x="0" y="10855"/>
                      </a:lnTo>
                      <a:lnTo>
                        <a:pt x="0" y="1919"/>
                      </a:lnTo>
                      <a:lnTo>
                        <a:pt x="1" y="1821"/>
                      </a:lnTo>
                      <a:lnTo>
                        <a:pt x="22" y="1627"/>
                      </a:lnTo>
                      <a:lnTo>
                        <a:pt x="60" y="1440"/>
                      </a:lnTo>
                      <a:lnTo>
                        <a:pt x="117" y="1260"/>
                      </a:lnTo>
                      <a:lnTo>
                        <a:pt x="189" y="1089"/>
                      </a:lnTo>
                      <a:lnTo>
                        <a:pt x="278" y="924"/>
                      </a:lnTo>
                      <a:lnTo>
                        <a:pt x="382" y="772"/>
                      </a:lnTo>
                      <a:lnTo>
                        <a:pt x="498" y="629"/>
                      </a:lnTo>
                      <a:lnTo>
                        <a:pt x="629" y="498"/>
                      </a:lnTo>
                      <a:lnTo>
                        <a:pt x="772" y="382"/>
                      </a:lnTo>
                      <a:lnTo>
                        <a:pt x="924" y="278"/>
                      </a:lnTo>
                      <a:lnTo>
                        <a:pt x="1088" y="189"/>
                      </a:lnTo>
                      <a:lnTo>
                        <a:pt x="1260" y="117"/>
                      </a:lnTo>
                      <a:lnTo>
                        <a:pt x="1440" y="60"/>
                      </a:lnTo>
                      <a:lnTo>
                        <a:pt x="1627" y="22"/>
                      </a:lnTo>
                      <a:lnTo>
                        <a:pt x="1821" y="1"/>
                      </a:lnTo>
                      <a:lnTo>
                        <a:pt x="1919" y="0"/>
                      </a:lnTo>
                      <a:lnTo>
                        <a:pt x="7390" y="0"/>
                      </a:lnTo>
                      <a:lnTo>
                        <a:pt x="7489" y="1"/>
                      </a:lnTo>
                      <a:lnTo>
                        <a:pt x="7682" y="22"/>
                      </a:lnTo>
                      <a:lnTo>
                        <a:pt x="7869" y="60"/>
                      </a:lnTo>
                      <a:lnTo>
                        <a:pt x="8049" y="117"/>
                      </a:lnTo>
                      <a:lnTo>
                        <a:pt x="8222" y="189"/>
                      </a:lnTo>
                      <a:lnTo>
                        <a:pt x="8385" y="278"/>
                      </a:lnTo>
                      <a:lnTo>
                        <a:pt x="8539" y="382"/>
                      </a:lnTo>
                      <a:lnTo>
                        <a:pt x="8681" y="498"/>
                      </a:lnTo>
                      <a:lnTo>
                        <a:pt x="8811" y="629"/>
                      </a:lnTo>
                      <a:lnTo>
                        <a:pt x="8929" y="772"/>
                      </a:lnTo>
                      <a:lnTo>
                        <a:pt x="9033" y="924"/>
                      </a:lnTo>
                      <a:lnTo>
                        <a:pt x="9120" y="1089"/>
                      </a:lnTo>
                      <a:lnTo>
                        <a:pt x="9194" y="1260"/>
                      </a:lnTo>
                      <a:lnTo>
                        <a:pt x="9250" y="1440"/>
                      </a:lnTo>
                      <a:lnTo>
                        <a:pt x="9289" y="1627"/>
                      </a:lnTo>
                      <a:lnTo>
                        <a:pt x="9308" y="1821"/>
                      </a:lnTo>
                      <a:lnTo>
                        <a:pt x="9310" y="1919"/>
                      </a:lnTo>
                      <a:lnTo>
                        <a:pt x="9310" y="8471"/>
                      </a:lnTo>
                      <a:lnTo>
                        <a:pt x="9308" y="8521"/>
                      </a:lnTo>
                      <a:lnTo>
                        <a:pt x="9289" y="8615"/>
                      </a:lnTo>
                      <a:lnTo>
                        <a:pt x="9253" y="8700"/>
                      </a:lnTo>
                      <a:lnTo>
                        <a:pt x="9201" y="8777"/>
                      </a:lnTo>
                      <a:lnTo>
                        <a:pt x="9136" y="8842"/>
                      </a:lnTo>
                      <a:lnTo>
                        <a:pt x="9058" y="8894"/>
                      </a:lnTo>
                      <a:lnTo>
                        <a:pt x="8974" y="8930"/>
                      </a:lnTo>
                      <a:lnTo>
                        <a:pt x="8880" y="8949"/>
                      </a:lnTo>
                      <a:lnTo>
                        <a:pt x="8830" y="8952"/>
                      </a:lnTo>
                      <a:lnTo>
                        <a:pt x="8781" y="8949"/>
                      </a:lnTo>
                      <a:lnTo>
                        <a:pt x="8687" y="8930"/>
                      </a:lnTo>
                      <a:lnTo>
                        <a:pt x="8601" y="8894"/>
                      </a:lnTo>
                      <a:lnTo>
                        <a:pt x="8524" y="8842"/>
                      </a:lnTo>
                      <a:lnTo>
                        <a:pt x="8460" y="8777"/>
                      </a:lnTo>
                      <a:lnTo>
                        <a:pt x="8408" y="8700"/>
                      </a:lnTo>
                      <a:lnTo>
                        <a:pt x="8370" y="8615"/>
                      </a:lnTo>
                      <a:lnTo>
                        <a:pt x="8352" y="8521"/>
                      </a:lnTo>
                      <a:lnTo>
                        <a:pt x="8350" y="8471"/>
                      </a:lnTo>
                      <a:lnTo>
                        <a:pt x="8350" y="1919"/>
                      </a:lnTo>
                      <a:lnTo>
                        <a:pt x="8349" y="1870"/>
                      </a:lnTo>
                      <a:lnTo>
                        <a:pt x="8340" y="1774"/>
                      </a:lnTo>
                      <a:lnTo>
                        <a:pt x="8320" y="1680"/>
                      </a:lnTo>
                      <a:lnTo>
                        <a:pt x="8293" y="1590"/>
                      </a:lnTo>
                      <a:lnTo>
                        <a:pt x="8255" y="1503"/>
                      </a:lnTo>
                      <a:lnTo>
                        <a:pt x="8211" y="1423"/>
                      </a:lnTo>
                      <a:lnTo>
                        <a:pt x="8160" y="1346"/>
                      </a:lnTo>
                      <a:lnTo>
                        <a:pt x="8101" y="1274"/>
                      </a:lnTo>
                      <a:lnTo>
                        <a:pt x="8035" y="1209"/>
                      </a:lnTo>
                      <a:lnTo>
                        <a:pt x="7964" y="1150"/>
                      </a:lnTo>
                      <a:lnTo>
                        <a:pt x="7888" y="1099"/>
                      </a:lnTo>
                      <a:lnTo>
                        <a:pt x="7806" y="1054"/>
                      </a:lnTo>
                      <a:lnTo>
                        <a:pt x="7720" y="1018"/>
                      </a:lnTo>
                      <a:lnTo>
                        <a:pt x="7630" y="989"/>
                      </a:lnTo>
                      <a:lnTo>
                        <a:pt x="7537" y="970"/>
                      </a:lnTo>
                      <a:lnTo>
                        <a:pt x="7440" y="960"/>
                      </a:lnTo>
                      <a:lnTo>
                        <a:pt x="7390" y="960"/>
                      </a:lnTo>
                      <a:lnTo>
                        <a:pt x="1919" y="960"/>
                      </a:lnTo>
                      <a:lnTo>
                        <a:pt x="1870" y="960"/>
                      </a:lnTo>
                      <a:lnTo>
                        <a:pt x="1774" y="970"/>
                      </a:lnTo>
                      <a:lnTo>
                        <a:pt x="1680" y="989"/>
                      </a:lnTo>
                      <a:lnTo>
                        <a:pt x="1589" y="1018"/>
                      </a:lnTo>
                      <a:lnTo>
                        <a:pt x="1503" y="1054"/>
                      </a:lnTo>
                      <a:lnTo>
                        <a:pt x="1422" y="1099"/>
                      </a:lnTo>
                      <a:lnTo>
                        <a:pt x="1346" y="1150"/>
                      </a:lnTo>
                      <a:lnTo>
                        <a:pt x="1274" y="1209"/>
                      </a:lnTo>
                      <a:lnTo>
                        <a:pt x="1209" y="1274"/>
                      </a:lnTo>
                      <a:lnTo>
                        <a:pt x="1150" y="1346"/>
                      </a:lnTo>
                      <a:lnTo>
                        <a:pt x="1098" y="1423"/>
                      </a:lnTo>
                      <a:lnTo>
                        <a:pt x="1054" y="1503"/>
                      </a:lnTo>
                      <a:lnTo>
                        <a:pt x="1018" y="1590"/>
                      </a:lnTo>
                      <a:lnTo>
                        <a:pt x="989" y="1680"/>
                      </a:lnTo>
                      <a:lnTo>
                        <a:pt x="970" y="1774"/>
                      </a:lnTo>
                      <a:lnTo>
                        <a:pt x="960" y="1870"/>
                      </a:lnTo>
                      <a:lnTo>
                        <a:pt x="960" y="1919"/>
                      </a:lnTo>
                      <a:lnTo>
                        <a:pt x="960" y="10855"/>
                      </a:lnTo>
                      <a:lnTo>
                        <a:pt x="962" y="10904"/>
                      </a:lnTo>
                      <a:lnTo>
                        <a:pt x="978" y="10995"/>
                      </a:lnTo>
                      <a:lnTo>
                        <a:pt x="1011" y="11078"/>
                      </a:lnTo>
                      <a:lnTo>
                        <a:pt x="1061" y="11152"/>
                      </a:lnTo>
                      <a:lnTo>
                        <a:pt x="1091" y="11185"/>
                      </a:lnTo>
                      <a:lnTo>
                        <a:pt x="1129" y="11218"/>
                      </a:lnTo>
                      <a:lnTo>
                        <a:pt x="1212" y="11271"/>
                      </a:lnTo>
                      <a:lnTo>
                        <a:pt x="1306" y="11307"/>
                      </a:lnTo>
                      <a:lnTo>
                        <a:pt x="1405" y="11326"/>
                      </a:lnTo>
                      <a:lnTo>
                        <a:pt x="1456" y="11327"/>
                      </a:lnTo>
                      <a:lnTo>
                        <a:pt x="1504" y="11325"/>
                      </a:lnTo>
                      <a:lnTo>
                        <a:pt x="1595" y="11307"/>
                      </a:lnTo>
                      <a:lnTo>
                        <a:pt x="1677" y="11273"/>
                      </a:lnTo>
                      <a:lnTo>
                        <a:pt x="1751" y="11222"/>
                      </a:lnTo>
                      <a:lnTo>
                        <a:pt x="1784" y="11191"/>
                      </a:lnTo>
                      <a:lnTo>
                        <a:pt x="4310" y="8592"/>
                      </a:lnTo>
                      <a:lnTo>
                        <a:pt x="4346" y="8559"/>
                      </a:lnTo>
                      <a:lnTo>
                        <a:pt x="4426" y="8505"/>
                      </a:lnTo>
                      <a:lnTo>
                        <a:pt x="4513" y="8468"/>
                      </a:lnTo>
                      <a:lnTo>
                        <a:pt x="4607" y="8449"/>
                      </a:lnTo>
                      <a:lnTo>
                        <a:pt x="4655" y="8448"/>
                      </a:lnTo>
                      <a:lnTo>
                        <a:pt x="4703" y="8449"/>
                      </a:lnTo>
                      <a:lnTo>
                        <a:pt x="4797" y="8468"/>
                      </a:lnTo>
                      <a:lnTo>
                        <a:pt x="4885" y="8505"/>
                      </a:lnTo>
                      <a:lnTo>
                        <a:pt x="4964" y="8559"/>
                      </a:lnTo>
                      <a:lnTo>
                        <a:pt x="4999" y="8592"/>
                      </a:lnTo>
                      <a:lnTo>
                        <a:pt x="7527" y="11191"/>
                      </a:lnTo>
                      <a:lnTo>
                        <a:pt x="7560" y="11222"/>
                      </a:lnTo>
                      <a:lnTo>
                        <a:pt x="7633" y="11273"/>
                      </a:lnTo>
                      <a:lnTo>
                        <a:pt x="7714" y="11307"/>
                      </a:lnTo>
                      <a:lnTo>
                        <a:pt x="7803" y="11325"/>
                      </a:lnTo>
                      <a:lnTo>
                        <a:pt x="7852" y="11327"/>
                      </a:lnTo>
                      <a:lnTo>
                        <a:pt x="7902" y="11326"/>
                      </a:lnTo>
                      <a:lnTo>
                        <a:pt x="8002" y="11306"/>
                      </a:lnTo>
                      <a:lnTo>
                        <a:pt x="8095" y="11270"/>
                      </a:lnTo>
                      <a:lnTo>
                        <a:pt x="8179" y="11215"/>
                      </a:lnTo>
                      <a:lnTo>
                        <a:pt x="8215" y="11182"/>
                      </a:lnTo>
                      <a:lnTo>
                        <a:pt x="8248" y="11148"/>
                      </a:lnTo>
                      <a:lnTo>
                        <a:pt x="8298" y="11073"/>
                      </a:lnTo>
                      <a:lnTo>
                        <a:pt x="8331" y="10989"/>
                      </a:lnTo>
                      <a:lnTo>
                        <a:pt x="8349" y="10897"/>
                      </a:lnTo>
                      <a:lnTo>
                        <a:pt x="8350" y="10847"/>
                      </a:lnTo>
                      <a:lnTo>
                        <a:pt x="8352" y="10798"/>
                      </a:lnTo>
                      <a:lnTo>
                        <a:pt x="8370" y="10704"/>
                      </a:lnTo>
                      <a:lnTo>
                        <a:pt x="8408" y="10618"/>
                      </a:lnTo>
                      <a:lnTo>
                        <a:pt x="8460" y="10541"/>
                      </a:lnTo>
                      <a:lnTo>
                        <a:pt x="8524" y="10477"/>
                      </a:lnTo>
                      <a:lnTo>
                        <a:pt x="8601" y="10425"/>
                      </a:lnTo>
                      <a:lnTo>
                        <a:pt x="8687" y="10387"/>
                      </a:lnTo>
                      <a:lnTo>
                        <a:pt x="8781" y="10369"/>
                      </a:lnTo>
                      <a:lnTo>
                        <a:pt x="8830" y="10367"/>
                      </a:lnTo>
                      <a:lnTo>
                        <a:pt x="8880" y="10369"/>
                      </a:lnTo>
                      <a:lnTo>
                        <a:pt x="8974" y="10387"/>
                      </a:lnTo>
                      <a:lnTo>
                        <a:pt x="9058" y="10425"/>
                      </a:lnTo>
                      <a:lnTo>
                        <a:pt x="9136" y="10477"/>
                      </a:lnTo>
                      <a:lnTo>
                        <a:pt x="9201" y="10541"/>
                      </a:lnTo>
                      <a:lnTo>
                        <a:pt x="9253" y="10618"/>
                      </a:lnTo>
                      <a:lnTo>
                        <a:pt x="9289" y="10704"/>
                      </a:lnTo>
                      <a:lnTo>
                        <a:pt x="9308" y="10798"/>
                      </a:lnTo>
                      <a:lnTo>
                        <a:pt x="9310" y="10847"/>
                      </a:lnTo>
                      <a:lnTo>
                        <a:pt x="9309" y="10920"/>
                      </a:lnTo>
                      <a:lnTo>
                        <a:pt x="9295" y="11063"/>
                      </a:lnTo>
                      <a:lnTo>
                        <a:pt x="9267" y="11202"/>
                      </a:lnTo>
                      <a:lnTo>
                        <a:pt x="9227" y="11336"/>
                      </a:lnTo>
                      <a:lnTo>
                        <a:pt x="9174" y="11466"/>
                      </a:lnTo>
                      <a:lnTo>
                        <a:pt x="9107" y="11588"/>
                      </a:lnTo>
                      <a:lnTo>
                        <a:pt x="9030" y="11705"/>
                      </a:lnTo>
                      <a:lnTo>
                        <a:pt x="8939" y="11814"/>
                      </a:lnTo>
                      <a:lnTo>
                        <a:pt x="8890" y="11865"/>
                      </a:lnTo>
                      <a:lnTo>
                        <a:pt x="8837" y="11915"/>
                      </a:lnTo>
                      <a:lnTo>
                        <a:pt x="8724" y="12006"/>
                      </a:lnTo>
                      <a:lnTo>
                        <a:pt x="8602" y="12085"/>
                      </a:lnTo>
                      <a:lnTo>
                        <a:pt x="8474" y="12151"/>
                      </a:lnTo>
                      <a:lnTo>
                        <a:pt x="8340" y="12206"/>
                      </a:lnTo>
                      <a:lnTo>
                        <a:pt x="8200" y="12246"/>
                      </a:lnTo>
                      <a:lnTo>
                        <a:pt x="8058" y="12273"/>
                      </a:lnTo>
                      <a:lnTo>
                        <a:pt x="7913" y="12286"/>
                      </a:lnTo>
                      <a:lnTo>
                        <a:pt x="7841" y="12286"/>
                      </a:lnTo>
                      <a:lnTo>
                        <a:pt x="7767" y="12285"/>
                      </a:lnTo>
                      <a:lnTo>
                        <a:pt x="7626" y="12269"/>
                      </a:lnTo>
                      <a:lnTo>
                        <a:pt x="7489" y="12242"/>
                      </a:lnTo>
                      <a:lnTo>
                        <a:pt x="7358" y="12200"/>
                      </a:lnTo>
                      <a:lnTo>
                        <a:pt x="7232" y="12147"/>
                      </a:lnTo>
                      <a:lnTo>
                        <a:pt x="7111" y="12079"/>
                      </a:lnTo>
                      <a:lnTo>
                        <a:pt x="6997" y="12001"/>
                      </a:lnTo>
                      <a:lnTo>
                        <a:pt x="6889" y="11911"/>
                      </a:lnTo>
                      <a:lnTo>
                        <a:pt x="6839" y="11859"/>
                      </a:lnTo>
                      <a:lnTo>
                        <a:pt x="4655" y="9615"/>
                      </a:lnTo>
                      <a:lnTo>
                        <a:pt x="2472" y="11859"/>
                      </a:lnTo>
                      <a:lnTo>
                        <a:pt x="2422" y="11909"/>
                      </a:lnTo>
                      <a:lnTo>
                        <a:pt x="2315" y="12000"/>
                      </a:lnTo>
                      <a:lnTo>
                        <a:pt x="2201" y="12079"/>
                      </a:lnTo>
                      <a:lnTo>
                        <a:pt x="2080" y="12145"/>
                      </a:lnTo>
                      <a:lnTo>
                        <a:pt x="1955" y="12199"/>
                      </a:lnTo>
                      <a:lnTo>
                        <a:pt x="1823" y="12240"/>
                      </a:lnTo>
                      <a:lnTo>
                        <a:pt x="1686" y="12269"/>
                      </a:lnTo>
                      <a:lnTo>
                        <a:pt x="1545" y="12285"/>
                      </a:lnTo>
                      <a:lnTo>
                        <a:pt x="1473" y="12286"/>
                      </a:lnTo>
                      <a:lnTo>
                        <a:pt x="1460" y="12286"/>
                      </a:lnTo>
                      <a:lnTo>
                        <a:pt x="1447" y="1228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rgbClr val="7086A4"/>
                      </a:gs>
                      <a:gs pos="83000">
                        <a:srgbClr val="7086A4"/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grpSp>
              <p:nvGrpSpPr>
                <p:cNvPr id="233" name="그룹 232">
                  <a:extLst>
                    <a:ext uri="{FF2B5EF4-FFF2-40B4-BE49-F238E27FC236}">
                      <a16:creationId xmlns:a16="http://schemas.microsoft.com/office/drawing/2014/main" id="{D6B1FA32-D339-23A6-6A13-873895B69EB9}"/>
                    </a:ext>
                  </a:extLst>
                </p:cNvPr>
                <p:cNvGrpSpPr/>
                <p:nvPr/>
              </p:nvGrpSpPr>
              <p:grpSpPr>
                <a:xfrm>
                  <a:off x="1312072" y="447672"/>
                  <a:ext cx="261936" cy="261936"/>
                  <a:chOff x="1312072" y="447672"/>
                  <a:chExt cx="261936" cy="261936"/>
                </a:xfrm>
              </p:grpSpPr>
              <p:sp>
                <p:nvSpPr>
                  <p:cNvPr id="234" name="타원 233">
                    <a:extLst>
                      <a:ext uri="{FF2B5EF4-FFF2-40B4-BE49-F238E27FC236}">
                        <a16:creationId xmlns:a16="http://schemas.microsoft.com/office/drawing/2014/main" id="{E91DBE8C-4857-FF06-2ACC-CE4A43AA2DC4}"/>
                      </a:ext>
                    </a:extLst>
                  </p:cNvPr>
                  <p:cNvSpPr/>
                  <p:nvPr/>
                </p:nvSpPr>
                <p:spPr>
                  <a:xfrm flipH="1">
                    <a:off x="1312072" y="447672"/>
                    <a:ext cx="261936" cy="261936"/>
                  </a:xfrm>
                  <a:prstGeom prst="ellipse">
                    <a:avLst/>
                  </a:prstGeom>
                  <a:solidFill>
                    <a:srgbClr val="4499F7"/>
                  </a:solidFill>
                  <a:ln w="69850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rgbClr val="7086A4"/>
                        </a:gs>
                        <a:gs pos="83000">
                          <a:srgbClr val="7086A4"/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ln>
                  <a:effectLst>
                    <a:outerShdw blurRad="50800" dist="38100" dir="8100000" algn="tr" rotWithShape="0">
                      <a:prstClr val="black">
                        <a:alpha val="2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sp>
                <p:nvSpPr>
                  <p:cNvPr id="235" name="타원 234">
                    <a:extLst>
                      <a:ext uri="{FF2B5EF4-FFF2-40B4-BE49-F238E27FC236}">
                        <a16:creationId xmlns:a16="http://schemas.microsoft.com/office/drawing/2014/main" id="{941AE505-E17B-C283-7E4C-CCF7521630E5}"/>
                      </a:ext>
                    </a:extLst>
                  </p:cNvPr>
                  <p:cNvSpPr/>
                  <p:nvPr/>
                </p:nvSpPr>
                <p:spPr>
                  <a:xfrm flipH="1">
                    <a:off x="1394940" y="532926"/>
                    <a:ext cx="29905" cy="2990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9850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rgbClr val="7086A4"/>
                        </a:gs>
                        <a:gs pos="83000">
                          <a:srgbClr val="7086A4"/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sp>
                <p:nvSpPr>
                  <p:cNvPr id="236" name="타원 235">
                    <a:extLst>
                      <a:ext uri="{FF2B5EF4-FFF2-40B4-BE49-F238E27FC236}">
                        <a16:creationId xmlns:a16="http://schemas.microsoft.com/office/drawing/2014/main" id="{DAF7A7DD-573C-97B1-8348-BF6B89296F9B}"/>
                      </a:ext>
                    </a:extLst>
                  </p:cNvPr>
                  <p:cNvSpPr/>
                  <p:nvPr/>
                </p:nvSpPr>
                <p:spPr>
                  <a:xfrm flipH="1">
                    <a:off x="1453576" y="532926"/>
                    <a:ext cx="29905" cy="2990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9850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rgbClr val="7086A4"/>
                        </a:gs>
                        <a:gs pos="83000">
                          <a:srgbClr val="7086A4"/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sp>
                <p:nvSpPr>
                  <p:cNvPr id="237" name="타원 236">
                    <a:extLst>
                      <a:ext uri="{FF2B5EF4-FFF2-40B4-BE49-F238E27FC236}">
                        <a16:creationId xmlns:a16="http://schemas.microsoft.com/office/drawing/2014/main" id="{D7D32FE4-7633-D37C-1A4E-5D81BBEE2577}"/>
                      </a:ext>
                    </a:extLst>
                  </p:cNvPr>
                  <p:cNvSpPr/>
                  <p:nvPr/>
                </p:nvSpPr>
                <p:spPr>
                  <a:xfrm flipH="1">
                    <a:off x="1394940" y="591603"/>
                    <a:ext cx="29905" cy="2990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9850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rgbClr val="7086A4"/>
                        </a:gs>
                        <a:gs pos="83000">
                          <a:srgbClr val="7086A4"/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sp>
                <p:nvSpPr>
                  <p:cNvPr id="238" name="타원 237">
                    <a:extLst>
                      <a:ext uri="{FF2B5EF4-FFF2-40B4-BE49-F238E27FC236}">
                        <a16:creationId xmlns:a16="http://schemas.microsoft.com/office/drawing/2014/main" id="{432A43BA-586A-BD2F-48C3-D29EAFA2065A}"/>
                      </a:ext>
                    </a:extLst>
                  </p:cNvPr>
                  <p:cNvSpPr/>
                  <p:nvPr/>
                </p:nvSpPr>
                <p:spPr>
                  <a:xfrm flipH="1">
                    <a:off x="1453576" y="591603"/>
                    <a:ext cx="29905" cy="2990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9850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rgbClr val="7086A4"/>
                        </a:gs>
                        <a:gs pos="83000">
                          <a:srgbClr val="7086A4"/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</p:grpSp>
          </p:grpSp>
        </p:grpSp>
        <p:grpSp>
          <p:nvGrpSpPr>
            <p:cNvPr id="221" name="그룹 220">
              <a:extLst>
                <a:ext uri="{FF2B5EF4-FFF2-40B4-BE49-F238E27FC236}">
                  <a16:creationId xmlns:a16="http://schemas.microsoft.com/office/drawing/2014/main" id="{F95356C8-CC91-3A98-1F27-3DA2B542EC32}"/>
                </a:ext>
              </a:extLst>
            </p:cNvPr>
            <p:cNvGrpSpPr/>
            <p:nvPr/>
          </p:nvGrpSpPr>
          <p:grpSpPr>
            <a:xfrm>
              <a:off x="1621316" y="932516"/>
              <a:ext cx="1066837" cy="313557"/>
              <a:chOff x="1621316" y="932516"/>
              <a:chExt cx="1066837" cy="313557"/>
            </a:xfrm>
          </p:grpSpPr>
          <p:sp>
            <p:nvSpPr>
              <p:cNvPr id="223" name="직사각형 222">
                <a:extLst>
                  <a:ext uri="{FF2B5EF4-FFF2-40B4-BE49-F238E27FC236}">
                    <a16:creationId xmlns:a16="http://schemas.microsoft.com/office/drawing/2014/main" id="{F533874C-0493-C89B-80E5-307DF089CB98}"/>
                  </a:ext>
                </a:extLst>
              </p:cNvPr>
              <p:cNvSpPr/>
              <p:nvPr/>
            </p:nvSpPr>
            <p:spPr>
              <a:xfrm flipH="1">
                <a:off x="1621316" y="932516"/>
                <a:ext cx="1066837" cy="313557"/>
              </a:xfrm>
              <a:prstGeom prst="rect">
                <a:avLst/>
              </a:prstGeom>
              <a:solidFill>
                <a:schemeClr val="bg1">
                  <a:alpha val="32000"/>
                </a:schemeClr>
              </a:solidFill>
              <a:ln w="6985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rgbClr val="7086A4"/>
                    </a:gs>
                    <a:gs pos="83000">
                      <a:srgbClr val="7086A4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79388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44546A"/>
                    </a:solidFill>
                    <a:effectLst/>
                    <a:uLnTx/>
                    <a:uFillTx/>
                    <a:latin typeface="Calibri"/>
                    <a:ea typeface="맑은 고딕" panose="020B0503020000020004" pitchFamily="50" charset="-127"/>
                    <a:cs typeface="+mn-cs"/>
                  </a:rPr>
                  <a:t>  </a:t>
                </a:r>
                <a:r>
                  <a:rPr kumimoji="0" lang="en-US" altLang="ko-KR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44546A"/>
                    </a:solidFill>
                    <a:effectLst/>
                    <a:uLnTx/>
                    <a:uFillTx/>
                    <a:latin typeface="나눔바른펜" panose="020B0503000000000000" pitchFamily="50" charset="-127"/>
                    <a:ea typeface="나눔바른펜" panose="020B0503000000000000" pitchFamily="50" charset="-127"/>
                    <a:cs typeface="+mn-cs"/>
                  </a:rPr>
                  <a:t>DB </a:t>
                </a:r>
                <a:r>
                  <a:rPr kumimoji="0" lang="ko-KR" alt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44546A"/>
                    </a:solidFill>
                    <a:effectLst/>
                    <a:uLnTx/>
                    <a:uFillTx/>
                    <a:latin typeface="나눔바른펜" panose="020B0503000000000000" pitchFamily="50" charset="-127"/>
                    <a:ea typeface="나눔바른펜" panose="020B0503000000000000" pitchFamily="50" charset="-127"/>
                    <a:cs typeface="+mn-cs"/>
                  </a:rPr>
                  <a:t>구조</a:t>
                </a:r>
                <a:endPara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나눔바른펜" panose="020B0503000000000000" pitchFamily="50" charset="-127"/>
                  <a:ea typeface="나눔바른펜" panose="020B0503000000000000" pitchFamily="50" charset="-127"/>
                  <a:cs typeface="+mn-cs"/>
                </a:endParaRPr>
              </a:p>
            </p:txBody>
          </p:sp>
          <p:grpSp>
            <p:nvGrpSpPr>
              <p:cNvPr id="224" name="그룹 223">
                <a:extLst>
                  <a:ext uri="{FF2B5EF4-FFF2-40B4-BE49-F238E27FC236}">
                    <a16:creationId xmlns:a16="http://schemas.microsoft.com/office/drawing/2014/main" id="{5029377A-2F28-0A61-5427-6E0993A76879}"/>
                  </a:ext>
                </a:extLst>
              </p:cNvPr>
              <p:cNvGrpSpPr/>
              <p:nvPr/>
            </p:nvGrpSpPr>
            <p:grpSpPr>
              <a:xfrm>
                <a:off x="2483494" y="1016416"/>
                <a:ext cx="54187" cy="150098"/>
                <a:chOff x="2559762" y="1084815"/>
                <a:chExt cx="77757" cy="215385"/>
              </a:xfrm>
            </p:grpSpPr>
            <p:sp>
              <p:nvSpPr>
                <p:cNvPr id="226" name="이등변 삼각형 225">
                  <a:extLst>
                    <a:ext uri="{FF2B5EF4-FFF2-40B4-BE49-F238E27FC236}">
                      <a16:creationId xmlns:a16="http://schemas.microsoft.com/office/drawing/2014/main" id="{32C7E95A-75C2-1747-5262-300FF7B6CE37}"/>
                    </a:ext>
                  </a:extLst>
                </p:cNvPr>
                <p:cNvSpPr/>
                <p:nvPr/>
              </p:nvSpPr>
              <p:spPr>
                <a:xfrm>
                  <a:off x="2559762" y="1084815"/>
                  <a:ext cx="77757" cy="67032"/>
                </a:xfrm>
                <a:prstGeom prst="triangle">
                  <a:avLst/>
                </a:prstGeom>
                <a:solidFill>
                  <a:schemeClr val="tx2">
                    <a:lumMod val="75000"/>
                  </a:schemeClr>
                </a:solidFill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rgbClr val="7086A4"/>
                      </a:gs>
                      <a:gs pos="83000">
                        <a:srgbClr val="7086A4"/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27" name="이등변 삼각형 226">
                  <a:extLst>
                    <a:ext uri="{FF2B5EF4-FFF2-40B4-BE49-F238E27FC236}">
                      <a16:creationId xmlns:a16="http://schemas.microsoft.com/office/drawing/2014/main" id="{EB47CBD1-444A-A341-DF34-97922601E2F6}"/>
                    </a:ext>
                  </a:extLst>
                </p:cNvPr>
                <p:cNvSpPr/>
                <p:nvPr/>
              </p:nvSpPr>
              <p:spPr>
                <a:xfrm rot="10800000">
                  <a:off x="2559762" y="1233169"/>
                  <a:ext cx="77757" cy="67031"/>
                </a:xfrm>
                <a:prstGeom prst="triangle">
                  <a:avLst/>
                </a:prstGeom>
                <a:solidFill>
                  <a:schemeClr val="tx2">
                    <a:lumMod val="75000"/>
                  </a:schemeClr>
                </a:solidFill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rgbClr val="7086A4"/>
                      </a:gs>
                      <a:gs pos="83000">
                        <a:srgbClr val="7086A4"/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sp>
            <p:nvSpPr>
              <p:cNvPr id="225" name="Freeform 11">
                <a:extLst>
                  <a:ext uri="{FF2B5EF4-FFF2-40B4-BE49-F238E27FC236}">
                    <a16:creationId xmlns:a16="http://schemas.microsoft.com/office/drawing/2014/main" id="{0B3AB1AD-41CD-1120-33F7-84E57C8280C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707281" y="1005192"/>
                <a:ext cx="137005" cy="168203"/>
              </a:xfrm>
              <a:custGeom>
                <a:avLst/>
                <a:gdLst>
                  <a:gd name="T0" fmla="*/ 1930 w 2831"/>
                  <a:gd name="T1" fmla="*/ 2787 h 3472"/>
                  <a:gd name="T2" fmla="*/ 1791 w 2831"/>
                  <a:gd name="T3" fmla="*/ 2855 h 3472"/>
                  <a:gd name="T4" fmla="*/ 2114 w 2831"/>
                  <a:gd name="T5" fmla="*/ 3172 h 3472"/>
                  <a:gd name="T6" fmla="*/ 2628 w 2831"/>
                  <a:gd name="T7" fmla="*/ 2656 h 3472"/>
                  <a:gd name="T8" fmla="*/ 2538 w 2831"/>
                  <a:gd name="T9" fmla="*/ 2529 h 3472"/>
                  <a:gd name="T10" fmla="*/ 1440 w 2831"/>
                  <a:gd name="T11" fmla="*/ 2529 h 3472"/>
                  <a:gd name="T12" fmla="*/ 914 w 2831"/>
                  <a:gd name="T13" fmla="*/ 2569 h 3472"/>
                  <a:gd name="T14" fmla="*/ 928 w 2831"/>
                  <a:gd name="T15" fmla="*/ 2433 h 3472"/>
                  <a:gd name="T16" fmla="*/ 807 w 2831"/>
                  <a:gd name="T17" fmla="*/ 2382 h 3472"/>
                  <a:gd name="T18" fmla="*/ 439 w 2831"/>
                  <a:gd name="T19" fmla="*/ 2514 h 3472"/>
                  <a:gd name="T20" fmla="*/ 470 w 2831"/>
                  <a:gd name="T21" fmla="*/ 2433 h 3472"/>
                  <a:gd name="T22" fmla="*/ 2186 w 2831"/>
                  <a:gd name="T23" fmla="*/ 2182 h 3472"/>
                  <a:gd name="T24" fmla="*/ 2642 w 2831"/>
                  <a:gd name="T25" fmla="*/ 2371 h 3472"/>
                  <a:gd name="T26" fmla="*/ 2831 w 2831"/>
                  <a:gd name="T27" fmla="*/ 2827 h 3472"/>
                  <a:gd name="T28" fmla="*/ 2642 w 2831"/>
                  <a:gd name="T29" fmla="*/ 3283 h 3472"/>
                  <a:gd name="T30" fmla="*/ 2186 w 2831"/>
                  <a:gd name="T31" fmla="*/ 3472 h 3472"/>
                  <a:gd name="T32" fmla="*/ 1729 w 2831"/>
                  <a:gd name="T33" fmla="*/ 3283 h 3472"/>
                  <a:gd name="T34" fmla="*/ 1540 w 2831"/>
                  <a:gd name="T35" fmla="*/ 2827 h 3472"/>
                  <a:gd name="T36" fmla="*/ 1729 w 2831"/>
                  <a:gd name="T37" fmla="*/ 2371 h 3472"/>
                  <a:gd name="T38" fmla="*/ 2186 w 2831"/>
                  <a:gd name="T39" fmla="*/ 2182 h 3472"/>
                  <a:gd name="T40" fmla="*/ 1540 w 2831"/>
                  <a:gd name="T41" fmla="*/ 2083 h 3472"/>
                  <a:gd name="T42" fmla="*/ 914 w 2831"/>
                  <a:gd name="T43" fmla="*/ 2123 h 3472"/>
                  <a:gd name="T44" fmla="*/ 928 w 2831"/>
                  <a:gd name="T45" fmla="*/ 1986 h 3472"/>
                  <a:gd name="T46" fmla="*/ 807 w 2831"/>
                  <a:gd name="T47" fmla="*/ 1957 h 3472"/>
                  <a:gd name="T48" fmla="*/ 439 w 2831"/>
                  <a:gd name="T49" fmla="*/ 2088 h 3472"/>
                  <a:gd name="T50" fmla="*/ 470 w 2831"/>
                  <a:gd name="T51" fmla="*/ 2007 h 3472"/>
                  <a:gd name="T52" fmla="*/ 944 w 2831"/>
                  <a:gd name="T53" fmla="*/ 1588 h 3472"/>
                  <a:gd name="T54" fmla="*/ 1786 w 2831"/>
                  <a:gd name="T55" fmla="*/ 1702 h 3472"/>
                  <a:gd name="T56" fmla="*/ 904 w 2831"/>
                  <a:gd name="T57" fmla="*/ 1716 h 3472"/>
                  <a:gd name="T58" fmla="*/ 944 w 2831"/>
                  <a:gd name="T59" fmla="*/ 1588 h 3472"/>
                  <a:gd name="T60" fmla="*/ 800 w 2831"/>
                  <a:gd name="T61" fmla="*/ 1548 h 3472"/>
                  <a:gd name="T62" fmla="*/ 430 w 2831"/>
                  <a:gd name="T63" fmla="*/ 1656 h 3472"/>
                  <a:gd name="T64" fmla="*/ 484 w 2831"/>
                  <a:gd name="T65" fmla="*/ 1589 h 3472"/>
                  <a:gd name="T66" fmla="*/ 1738 w 2831"/>
                  <a:gd name="T67" fmla="*/ 1140 h 3472"/>
                  <a:gd name="T68" fmla="*/ 1778 w 2831"/>
                  <a:gd name="T69" fmla="*/ 1269 h 3472"/>
                  <a:gd name="T70" fmla="*/ 896 w 2831"/>
                  <a:gd name="T71" fmla="*/ 1255 h 3472"/>
                  <a:gd name="T72" fmla="*/ 769 w 2831"/>
                  <a:gd name="T73" fmla="*/ 1030 h 3472"/>
                  <a:gd name="T74" fmla="*/ 616 w 2831"/>
                  <a:gd name="T75" fmla="*/ 1312 h 3472"/>
                  <a:gd name="T76" fmla="*/ 423 w 2831"/>
                  <a:gd name="T77" fmla="*/ 1202 h 3472"/>
                  <a:gd name="T78" fmla="*/ 496 w 2831"/>
                  <a:gd name="T79" fmla="*/ 1154 h 3472"/>
                  <a:gd name="T80" fmla="*/ 548 w 2831"/>
                  <a:gd name="T81" fmla="*/ 372 h 3472"/>
                  <a:gd name="T82" fmla="*/ 681 w 2831"/>
                  <a:gd name="T83" fmla="*/ 618 h 3472"/>
                  <a:gd name="T84" fmla="*/ 1588 w 2831"/>
                  <a:gd name="T85" fmla="*/ 597 h 3472"/>
                  <a:gd name="T86" fmla="*/ 1683 w 2831"/>
                  <a:gd name="T87" fmla="*/ 347 h 3472"/>
                  <a:gd name="T88" fmla="*/ 2201 w 2831"/>
                  <a:gd name="T89" fmla="*/ 438 h 3472"/>
                  <a:gd name="T90" fmla="*/ 2118 w 2831"/>
                  <a:gd name="T91" fmla="*/ 2037 h 3472"/>
                  <a:gd name="T92" fmla="*/ 1412 w 2831"/>
                  <a:gd name="T93" fmla="*/ 3005 h 3472"/>
                  <a:gd name="T94" fmla="*/ 47 w 2831"/>
                  <a:gd name="T95" fmla="*/ 3054 h 3472"/>
                  <a:gd name="T96" fmla="*/ 21 w 2831"/>
                  <a:gd name="T97" fmla="*/ 455 h 3472"/>
                  <a:gd name="T98" fmla="*/ 1118 w 2831"/>
                  <a:gd name="T99" fmla="*/ 99 h 3472"/>
                  <a:gd name="T100" fmla="*/ 1053 w 2831"/>
                  <a:gd name="T101" fmla="*/ 211 h 3472"/>
                  <a:gd name="T102" fmla="*/ 1182 w 2831"/>
                  <a:gd name="T103" fmla="*/ 211 h 3472"/>
                  <a:gd name="T104" fmla="*/ 1118 w 2831"/>
                  <a:gd name="T105" fmla="*/ 99 h 3472"/>
                  <a:gd name="T106" fmla="*/ 1268 w 2831"/>
                  <a:gd name="T107" fmla="*/ 85 h 3472"/>
                  <a:gd name="T108" fmla="*/ 1328 w 2831"/>
                  <a:gd name="T109" fmla="*/ 238 h 3472"/>
                  <a:gd name="T110" fmla="*/ 1564 w 2831"/>
                  <a:gd name="T111" fmla="*/ 312 h 3472"/>
                  <a:gd name="T112" fmla="*/ 1547 w 2831"/>
                  <a:gd name="T113" fmla="*/ 503 h 3472"/>
                  <a:gd name="T114" fmla="*/ 711 w 2831"/>
                  <a:gd name="T115" fmla="*/ 521 h 3472"/>
                  <a:gd name="T116" fmla="*/ 657 w 2831"/>
                  <a:gd name="T117" fmla="*/ 338 h 3472"/>
                  <a:gd name="T118" fmla="*/ 889 w 2831"/>
                  <a:gd name="T119" fmla="*/ 245 h 3472"/>
                  <a:gd name="T120" fmla="*/ 954 w 2831"/>
                  <a:gd name="T121" fmla="*/ 112 h 3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831" h="3472">
                    <a:moveTo>
                      <a:pt x="2538" y="2529"/>
                    </a:moveTo>
                    <a:lnTo>
                      <a:pt x="2517" y="2531"/>
                    </a:lnTo>
                    <a:lnTo>
                      <a:pt x="2496" y="2537"/>
                    </a:lnTo>
                    <a:lnTo>
                      <a:pt x="2476" y="2547"/>
                    </a:lnTo>
                    <a:lnTo>
                      <a:pt x="2459" y="2563"/>
                    </a:lnTo>
                    <a:lnTo>
                      <a:pt x="2124" y="2939"/>
                    </a:lnTo>
                    <a:lnTo>
                      <a:pt x="1950" y="2800"/>
                    </a:lnTo>
                    <a:lnTo>
                      <a:pt x="1930" y="2787"/>
                    </a:lnTo>
                    <a:lnTo>
                      <a:pt x="1909" y="2780"/>
                    </a:lnTo>
                    <a:lnTo>
                      <a:pt x="1888" y="2778"/>
                    </a:lnTo>
                    <a:lnTo>
                      <a:pt x="1866" y="2780"/>
                    </a:lnTo>
                    <a:lnTo>
                      <a:pt x="1845" y="2787"/>
                    </a:lnTo>
                    <a:lnTo>
                      <a:pt x="1826" y="2799"/>
                    </a:lnTo>
                    <a:lnTo>
                      <a:pt x="1810" y="2814"/>
                    </a:lnTo>
                    <a:lnTo>
                      <a:pt x="1797" y="2834"/>
                    </a:lnTo>
                    <a:lnTo>
                      <a:pt x="1791" y="2855"/>
                    </a:lnTo>
                    <a:lnTo>
                      <a:pt x="1788" y="2876"/>
                    </a:lnTo>
                    <a:lnTo>
                      <a:pt x="1791" y="2899"/>
                    </a:lnTo>
                    <a:lnTo>
                      <a:pt x="1797" y="2920"/>
                    </a:lnTo>
                    <a:lnTo>
                      <a:pt x="1809" y="2938"/>
                    </a:lnTo>
                    <a:lnTo>
                      <a:pt x="1826" y="2954"/>
                    </a:lnTo>
                    <a:lnTo>
                      <a:pt x="2073" y="3152"/>
                    </a:lnTo>
                    <a:lnTo>
                      <a:pt x="2093" y="3165"/>
                    </a:lnTo>
                    <a:lnTo>
                      <a:pt x="2114" y="3172"/>
                    </a:lnTo>
                    <a:lnTo>
                      <a:pt x="2135" y="3174"/>
                    </a:lnTo>
                    <a:lnTo>
                      <a:pt x="2156" y="3172"/>
                    </a:lnTo>
                    <a:lnTo>
                      <a:pt x="2175" y="3166"/>
                    </a:lnTo>
                    <a:lnTo>
                      <a:pt x="2194" y="3155"/>
                    </a:lnTo>
                    <a:lnTo>
                      <a:pt x="2210" y="3142"/>
                    </a:lnTo>
                    <a:lnTo>
                      <a:pt x="2607" y="2694"/>
                    </a:lnTo>
                    <a:lnTo>
                      <a:pt x="2620" y="2676"/>
                    </a:lnTo>
                    <a:lnTo>
                      <a:pt x="2628" y="2656"/>
                    </a:lnTo>
                    <a:lnTo>
                      <a:pt x="2633" y="2633"/>
                    </a:lnTo>
                    <a:lnTo>
                      <a:pt x="2631" y="2612"/>
                    </a:lnTo>
                    <a:lnTo>
                      <a:pt x="2625" y="2591"/>
                    </a:lnTo>
                    <a:lnTo>
                      <a:pt x="2615" y="2571"/>
                    </a:lnTo>
                    <a:lnTo>
                      <a:pt x="2599" y="2555"/>
                    </a:lnTo>
                    <a:lnTo>
                      <a:pt x="2580" y="2542"/>
                    </a:lnTo>
                    <a:lnTo>
                      <a:pt x="2560" y="2534"/>
                    </a:lnTo>
                    <a:lnTo>
                      <a:pt x="2538" y="2529"/>
                    </a:lnTo>
                    <a:close/>
                    <a:moveTo>
                      <a:pt x="944" y="2430"/>
                    </a:moveTo>
                    <a:lnTo>
                      <a:pt x="1391" y="2430"/>
                    </a:lnTo>
                    <a:lnTo>
                      <a:pt x="1406" y="2433"/>
                    </a:lnTo>
                    <a:lnTo>
                      <a:pt x="1420" y="2440"/>
                    </a:lnTo>
                    <a:lnTo>
                      <a:pt x="1431" y="2450"/>
                    </a:lnTo>
                    <a:lnTo>
                      <a:pt x="1438" y="2464"/>
                    </a:lnTo>
                    <a:lnTo>
                      <a:pt x="1440" y="2480"/>
                    </a:lnTo>
                    <a:lnTo>
                      <a:pt x="1440" y="2529"/>
                    </a:lnTo>
                    <a:lnTo>
                      <a:pt x="1438" y="2545"/>
                    </a:lnTo>
                    <a:lnTo>
                      <a:pt x="1431" y="2559"/>
                    </a:lnTo>
                    <a:lnTo>
                      <a:pt x="1420" y="2569"/>
                    </a:lnTo>
                    <a:lnTo>
                      <a:pt x="1406" y="2577"/>
                    </a:lnTo>
                    <a:lnTo>
                      <a:pt x="1391" y="2579"/>
                    </a:lnTo>
                    <a:lnTo>
                      <a:pt x="944" y="2579"/>
                    </a:lnTo>
                    <a:lnTo>
                      <a:pt x="928" y="2577"/>
                    </a:lnTo>
                    <a:lnTo>
                      <a:pt x="914" y="2569"/>
                    </a:lnTo>
                    <a:lnTo>
                      <a:pt x="904" y="2559"/>
                    </a:lnTo>
                    <a:lnTo>
                      <a:pt x="896" y="2545"/>
                    </a:lnTo>
                    <a:lnTo>
                      <a:pt x="894" y="2529"/>
                    </a:lnTo>
                    <a:lnTo>
                      <a:pt x="894" y="2480"/>
                    </a:lnTo>
                    <a:lnTo>
                      <a:pt x="896" y="2464"/>
                    </a:lnTo>
                    <a:lnTo>
                      <a:pt x="904" y="2450"/>
                    </a:lnTo>
                    <a:lnTo>
                      <a:pt x="914" y="2440"/>
                    </a:lnTo>
                    <a:lnTo>
                      <a:pt x="928" y="2433"/>
                    </a:lnTo>
                    <a:lnTo>
                      <a:pt x="944" y="2430"/>
                    </a:lnTo>
                    <a:close/>
                    <a:moveTo>
                      <a:pt x="769" y="2319"/>
                    </a:moveTo>
                    <a:lnTo>
                      <a:pt x="783" y="2322"/>
                    </a:lnTo>
                    <a:lnTo>
                      <a:pt x="795" y="2330"/>
                    </a:lnTo>
                    <a:lnTo>
                      <a:pt x="805" y="2341"/>
                    </a:lnTo>
                    <a:lnTo>
                      <a:pt x="810" y="2355"/>
                    </a:lnTo>
                    <a:lnTo>
                      <a:pt x="810" y="2368"/>
                    </a:lnTo>
                    <a:lnTo>
                      <a:pt x="807" y="2382"/>
                    </a:lnTo>
                    <a:lnTo>
                      <a:pt x="800" y="2395"/>
                    </a:lnTo>
                    <a:lnTo>
                      <a:pt x="616" y="2600"/>
                    </a:lnTo>
                    <a:lnTo>
                      <a:pt x="606" y="2608"/>
                    </a:lnTo>
                    <a:lnTo>
                      <a:pt x="594" y="2613"/>
                    </a:lnTo>
                    <a:lnTo>
                      <a:pt x="581" y="2616"/>
                    </a:lnTo>
                    <a:lnTo>
                      <a:pt x="567" y="2612"/>
                    </a:lnTo>
                    <a:lnTo>
                      <a:pt x="553" y="2605"/>
                    </a:lnTo>
                    <a:lnTo>
                      <a:pt x="439" y="2514"/>
                    </a:lnTo>
                    <a:lnTo>
                      <a:pt x="430" y="2503"/>
                    </a:lnTo>
                    <a:lnTo>
                      <a:pt x="423" y="2490"/>
                    </a:lnTo>
                    <a:lnTo>
                      <a:pt x="422" y="2477"/>
                    </a:lnTo>
                    <a:lnTo>
                      <a:pt x="425" y="2463"/>
                    </a:lnTo>
                    <a:lnTo>
                      <a:pt x="432" y="2449"/>
                    </a:lnTo>
                    <a:lnTo>
                      <a:pt x="442" y="2440"/>
                    </a:lnTo>
                    <a:lnTo>
                      <a:pt x="456" y="2435"/>
                    </a:lnTo>
                    <a:lnTo>
                      <a:pt x="470" y="2433"/>
                    </a:lnTo>
                    <a:lnTo>
                      <a:pt x="484" y="2436"/>
                    </a:lnTo>
                    <a:lnTo>
                      <a:pt x="496" y="2443"/>
                    </a:lnTo>
                    <a:lnTo>
                      <a:pt x="576" y="2507"/>
                    </a:lnTo>
                    <a:lnTo>
                      <a:pt x="731" y="2334"/>
                    </a:lnTo>
                    <a:lnTo>
                      <a:pt x="742" y="2324"/>
                    </a:lnTo>
                    <a:lnTo>
                      <a:pt x="755" y="2320"/>
                    </a:lnTo>
                    <a:lnTo>
                      <a:pt x="769" y="2319"/>
                    </a:lnTo>
                    <a:close/>
                    <a:moveTo>
                      <a:pt x="2186" y="2182"/>
                    </a:moveTo>
                    <a:lnTo>
                      <a:pt x="2251" y="2185"/>
                    </a:lnTo>
                    <a:lnTo>
                      <a:pt x="2316" y="2196"/>
                    </a:lnTo>
                    <a:lnTo>
                      <a:pt x="2378" y="2212"/>
                    </a:lnTo>
                    <a:lnTo>
                      <a:pt x="2437" y="2233"/>
                    </a:lnTo>
                    <a:lnTo>
                      <a:pt x="2494" y="2260"/>
                    </a:lnTo>
                    <a:lnTo>
                      <a:pt x="2546" y="2293"/>
                    </a:lnTo>
                    <a:lnTo>
                      <a:pt x="2596" y="2329"/>
                    </a:lnTo>
                    <a:lnTo>
                      <a:pt x="2642" y="2371"/>
                    </a:lnTo>
                    <a:lnTo>
                      <a:pt x="2683" y="2417"/>
                    </a:lnTo>
                    <a:lnTo>
                      <a:pt x="2721" y="2466"/>
                    </a:lnTo>
                    <a:lnTo>
                      <a:pt x="2753" y="2520"/>
                    </a:lnTo>
                    <a:lnTo>
                      <a:pt x="2780" y="2577"/>
                    </a:lnTo>
                    <a:lnTo>
                      <a:pt x="2802" y="2636"/>
                    </a:lnTo>
                    <a:lnTo>
                      <a:pt x="2818" y="2698"/>
                    </a:lnTo>
                    <a:lnTo>
                      <a:pt x="2828" y="2761"/>
                    </a:lnTo>
                    <a:lnTo>
                      <a:pt x="2831" y="2827"/>
                    </a:lnTo>
                    <a:lnTo>
                      <a:pt x="2828" y="2893"/>
                    </a:lnTo>
                    <a:lnTo>
                      <a:pt x="2818" y="2958"/>
                    </a:lnTo>
                    <a:lnTo>
                      <a:pt x="2802" y="3019"/>
                    </a:lnTo>
                    <a:lnTo>
                      <a:pt x="2780" y="3079"/>
                    </a:lnTo>
                    <a:lnTo>
                      <a:pt x="2753" y="3134"/>
                    </a:lnTo>
                    <a:lnTo>
                      <a:pt x="2721" y="3188"/>
                    </a:lnTo>
                    <a:lnTo>
                      <a:pt x="2683" y="3237"/>
                    </a:lnTo>
                    <a:lnTo>
                      <a:pt x="2642" y="3283"/>
                    </a:lnTo>
                    <a:lnTo>
                      <a:pt x="2596" y="3325"/>
                    </a:lnTo>
                    <a:lnTo>
                      <a:pt x="2546" y="3362"/>
                    </a:lnTo>
                    <a:lnTo>
                      <a:pt x="2494" y="3394"/>
                    </a:lnTo>
                    <a:lnTo>
                      <a:pt x="2437" y="3421"/>
                    </a:lnTo>
                    <a:lnTo>
                      <a:pt x="2378" y="3443"/>
                    </a:lnTo>
                    <a:lnTo>
                      <a:pt x="2316" y="3459"/>
                    </a:lnTo>
                    <a:lnTo>
                      <a:pt x="2251" y="3469"/>
                    </a:lnTo>
                    <a:lnTo>
                      <a:pt x="2186" y="3472"/>
                    </a:lnTo>
                    <a:lnTo>
                      <a:pt x="2120" y="3469"/>
                    </a:lnTo>
                    <a:lnTo>
                      <a:pt x="2055" y="3459"/>
                    </a:lnTo>
                    <a:lnTo>
                      <a:pt x="1993" y="3443"/>
                    </a:lnTo>
                    <a:lnTo>
                      <a:pt x="1934" y="3421"/>
                    </a:lnTo>
                    <a:lnTo>
                      <a:pt x="1877" y="3394"/>
                    </a:lnTo>
                    <a:lnTo>
                      <a:pt x="1825" y="3362"/>
                    </a:lnTo>
                    <a:lnTo>
                      <a:pt x="1775" y="3325"/>
                    </a:lnTo>
                    <a:lnTo>
                      <a:pt x="1729" y="3283"/>
                    </a:lnTo>
                    <a:lnTo>
                      <a:pt x="1688" y="3237"/>
                    </a:lnTo>
                    <a:lnTo>
                      <a:pt x="1650" y="3188"/>
                    </a:lnTo>
                    <a:lnTo>
                      <a:pt x="1618" y="3134"/>
                    </a:lnTo>
                    <a:lnTo>
                      <a:pt x="1591" y="3079"/>
                    </a:lnTo>
                    <a:lnTo>
                      <a:pt x="1569" y="3019"/>
                    </a:lnTo>
                    <a:lnTo>
                      <a:pt x="1553" y="2958"/>
                    </a:lnTo>
                    <a:lnTo>
                      <a:pt x="1543" y="2893"/>
                    </a:lnTo>
                    <a:lnTo>
                      <a:pt x="1540" y="2827"/>
                    </a:lnTo>
                    <a:lnTo>
                      <a:pt x="1543" y="2761"/>
                    </a:lnTo>
                    <a:lnTo>
                      <a:pt x="1553" y="2698"/>
                    </a:lnTo>
                    <a:lnTo>
                      <a:pt x="1569" y="2636"/>
                    </a:lnTo>
                    <a:lnTo>
                      <a:pt x="1591" y="2577"/>
                    </a:lnTo>
                    <a:lnTo>
                      <a:pt x="1618" y="2520"/>
                    </a:lnTo>
                    <a:lnTo>
                      <a:pt x="1650" y="2466"/>
                    </a:lnTo>
                    <a:lnTo>
                      <a:pt x="1688" y="2417"/>
                    </a:lnTo>
                    <a:lnTo>
                      <a:pt x="1729" y="2371"/>
                    </a:lnTo>
                    <a:lnTo>
                      <a:pt x="1775" y="2329"/>
                    </a:lnTo>
                    <a:lnTo>
                      <a:pt x="1825" y="2293"/>
                    </a:lnTo>
                    <a:lnTo>
                      <a:pt x="1877" y="2260"/>
                    </a:lnTo>
                    <a:lnTo>
                      <a:pt x="1934" y="2233"/>
                    </a:lnTo>
                    <a:lnTo>
                      <a:pt x="1993" y="2212"/>
                    </a:lnTo>
                    <a:lnTo>
                      <a:pt x="2055" y="2196"/>
                    </a:lnTo>
                    <a:lnTo>
                      <a:pt x="2120" y="2185"/>
                    </a:lnTo>
                    <a:lnTo>
                      <a:pt x="2186" y="2182"/>
                    </a:lnTo>
                    <a:close/>
                    <a:moveTo>
                      <a:pt x="944" y="1984"/>
                    </a:moveTo>
                    <a:lnTo>
                      <a:pt x="1491" y="1984"/>
                    </a:lnTo>
                    <a:lnTo>
                      <a:pt x="1505" y="1986"/>
                    </a:lnTo>
                    <a:lnTo>
                      <a:pt x="1519" y="1994"/>
                    </a:lnTo>
                    <a:lnTo>
                      <a:pt x="1531" y="2004"/>
                    </a:lnTo>
                    <a:lnTo>
                      <a:pt x="1537" y="2018"/>
                    </a:lnTo>
                    <a:lnTo>
                      <a:pt x="1540" y="2034"/>
                    </a:lnTo>
                    <a:lnTo>
                      <a:pt x="1540" y="2083"/>
                    </a:lnTo>
                    <a:lnTo>
                      <a:pt x="1537" y="2099"/>
                    </a:lnTo>
                    <a:lnTo>
                      <a:pt x="1531" y="2113"/>
                    </a:lnTo>
                    <a:lnTo>
                      <a:pt x="1519" y="2123"/>
                    </a:lnTo>
                    <a:lnTo>
                      <a:pt x="1505" y="2131"/>
                    </a:lnTo>
                    <a:lnTo>
                      <a:pt x="1491" y="2133"/>
                    </a:lnTo>
                    <a:lnTo>
                      <a:pt x="944" y="2133"/>
                    </a:lnTo>
                    <a:lnTo>
                      <a:pt x="928" y="2131"/>
                    </a:lnTo>
                    <a:lnTo>
                      <a:pt x="914" y="2123"/>
                    </a:lnTo>
                    <a:lnTo>
                      <a:pt x="904" y="2113"/>
                    </a:lnTo>
                    <a:lnTo>
                      <a:pt x="896" y="2099"/>
                    </a:lnTo>
                    <a:lnTo>
                      <a:pt x="894" y="2083"/>
                    </a:lnTo>
                    <a:lnTo>
                      <a:pt x="894" y="2034"/>
                    </a:lnTo>
                    <a:lnTo>
                      <a:pt x="896" y="2018"/>
                    </a:lnTo>
                    <a:lnTo>
                      <a:pt x="904" y="2004"/>
                    </a:lnTo>
                    <a:lnTo>
                      <a:pt x="914" y="1994"/>
                    </a:lnTo>
                    <a:lnTo>
                      <a:pt x="928" y="1986"/>
                    </a:lnTo>
                    <a:lnTo>
                      <a:pt x="944" y="1984"/>
                    </a:lnTo>
                    <a:close/>
                    <a:moveTo>
                      <a:pt x="769" y="1894"/>
                    </a:moveTo>
                    <a:lnTo>
                      <a:pt x="783" y="1897"/>
                    </a:lnTo>
                    <a:lnTo>
                      <a:pt x="795" y="1905"/>
                    </a:lnTo>
                    <a:lnTo>
                      <a:pt x="805" y="1916"/>
                    </a:lnTo>
                    <a:lnTo>
                      <a:pt x="810" y="1930"/>
                    </a:lnTo>
                    <a:lnTo>
                      <a:pt x="810" y="1943"/>
                    </a:lnTo>
                    <a:lnTo>
                      <a:pt x="807" y="1957"/>
                    </a:lnTo>
                    <a:lnTo>
                      <a:pt x="800" y="1970"/>
                    </a:lnTo>
                    <a:lnTo>
                      <a:pt x="616" y="2175"/>
                    </a:lnTo>
                    <a:lnTo>
                      <a:pt x="606" y="2183"/>
                    </a:lnTo>
                    <a:lnTo>
                      <a:pt x="594" y="2188"/>
                    </a:lnTo>
                    <a:lnTo>
                      <a:pt x="581" y="2191"/>
                    </a:lnTo>
                    <a:lnTo>
                      <a:pt x="567" y="2187"/>
                    </a:lnTo>
                    <a:lnTo>
                      <a:pt x="553" y="2180"/>
                    </a:lnTo>
                    <a:lnTo>
                      <a:pt x="439" y="2088"/>
                    </a:lnTo>
                    <a:lnTo>
                      <a:pt x="430" y="2078"/>
                    </a:lnTo>
                    <a:lnTo>
                      <a:pt x="423" y="2065"/>
                    </a:lnTo>
                    <a:lnTo>
                      <a:pt x="422" y="2052"/>
                    </a:lnTo>
                    <a:lnTo>
                      <a:pt x="425" y="2038"/>
                    </a:lnTo>
                    <a:lnTo>
                      <a:pt x="432" y="2024"/>
                    </a:lnTo>
                    <a:lnTo>
                      <a:pt x="442" y="2015"/>
                    </a:lnTo>
                    <a:lnTo>
                      <a:pt x="456" y="2010"/>
                    </a:lnTo>
                    <a:lnTo>
                      <a:pt x="470" y="2007"/>
                    </a:lnTo>
                    <a:lnTo>
                      <a:pt x="484" y="2011"/>
                    </a:lnTo>
                    <a:lnTo>
                      <a:pt x="496" y="2018"/>
                    </a:lnTo>
                    <a:lnTo>
                      <a:pt x="576" y="2082"/>
                    </a:lnTo>
                    <a:lnTo>
                      <a:pt x="731" y="1909"/>
                    </a:lnTo>
                    <a:lnTo>
                      <a:pt x="742" y="1899"/>
                    </a:lnTo>
                    <a:lnTo>
                      <a:pt x="755" y="1895"/>
                    </a:lnTo>
                    <a:lnTo>
                      <a:pt x="769" y="1894"/>
                    </a:lnTo>
                    <a:close/>
                    <a:moveTo>
                      <a:pt x="944" y="1588"/>
                    </a:moveTo>
                    <a:lnTo>
                      <a:pt x="1738" y="1588"/>
                    </a:lnTo>
                    <a:lnTo>
                      <a:pt x="1754" y="1590"/>
                    </a:lnTo>
                    <a:lnTo>
                      <a:pt x="1768" y="1597"/>
                    </a:lnTo>
                    <a:lnTo>
                      <a:pt x="1778" y="1608"/>
                    </a:lnTo>
                    <a:lnTo>
                      <a:pt x="1786" y="1621"/>
                    </a:lnTo>
                    <a:lnTo>
                      <a:pt x="1788" y="1637"/>
                    </a:lnTo>
                    <a:lnTo>
                      <a:pt x="1788" y="1687"/>
                    </a:lnTo>
                    <a:lnTo>
                      <a:pt x="1786" y="1702"/>
                    </a:lnTo>
                    <a:lnTo>
                      <a:pt x="1778" y="1716"/>
                    </a:lnTo>
                    <a:lnTo>
                      <a:pt x="1768" y="1727"/>
                    </a:lnTo>
                    <a:lnTo>
                      <a:pt x="1754" y="1734"/>
                    </a:lnTo>
                    <a:lnTo>
                      <a:pt x="1738" y="1736"/>
                    </a:lnTo>
                    <a:lnTo>
                      <a:pt x="944" y="1736"/>
                    </a:lnTo>
                    <a:lnTo>
                      <a:pt x="928" y="1734"/>
                    </a:lnTo>
                    <a:lnTo>
                      <a:pt x="914" y="1727"/>
                    </a:lnTo>
                    <a:lnTo>
                      <a:pt x="904" y="1716"/>
                    </a:lnTo>
                    <a:lnTo>
                      <a:pt x="896" y="1702"/>
                    </a:lnTo>
                    <a:lnTo>
                      <a:pt x="894" y="1687"/>
                    </a:lnTo>
                    <a:lnTo>
                      <a:pt x="894" y="1637"/>
                    </a:lnTo>
                    <a:lnTo>
                      <a:pt x="896" y="1621"/>
                    </a:lnTo>
                    <a:lnTo>
                      <a:pt x="904" y="1608"/>
                    </a:lnTo>
                    <a:lnTo>
                      <a:pt x="914" y="1597"/>
                    </a:lnTo>
                    <a:lnTo>
                      <a:pt x="928" y="1590"/>
                    </a:lnTo>
                    <a:lnTo>
                      <a:pt x="944" y="1588"/>
                    </a:lnTo>
                    <a:close/>
                    <a:moveTo>
                      <a:pt x="769" y="1472"/>
                    </a:moveTo>
                    <a:lnTo>
                      <a:pt x="783" y="1475"/>
                    </a:lnTo>
                    <a:lnTo>
                      <a:pt x="795" y="1483"/>
                    </a:lnTo>
                    <a:lnTo>
                      <a:pt x="805" y="1494"/>
                    </a:lnTo>
                    <a:lnTo>
                      <a:pt x="810" y="1508"/>
                    </a:lnTo>
                    <a:lnTo>
                      <a:pt x="810" y="1521"/>
                    </a:lnTo>
                    <a:lnTo>
                      <a:pt x="807" y="1535"/>
                    </a:lnTo>
                    <a:lnTo>
                      <a:pt x="800" y="1548"/>
                    </a:lnTo>
                    <a:lnTo>
                      <a:pt x="616" y="1753"/>
                    </a:lnTo>
                    <a:lnTo>
                      <a:pt x="606" y="1761"/>
                    </a:lnTo>
                    <a:lnTo>
                      <a:pt x="594" y="1767"/>
                    </a:lnTo>
                    <a:lnTo>
                      <a:pt x="581" y="1769"/>
                    </a:lnTo>
                    <a:lnTo>
                      <a:pt x="567" y="1765"/>
                    </a:lnTo>
                    <a:lnTo>
                      <a:pt x="553" y="1758"/>
                    </a:lnTo>
                    <a:lnTo>
                      <a:pt x="439" y="1667"/>
                    </a:lnTo>
                    <a:lnTo>
                      <a:pt x="430" y="1656"/>
                    </a:lnTo>
                    <a:lnTo>
                      <a:pt x="423" y="1643"/>
                    </a:lnTo>
                    <a:lnTo>
                      <a:pt x="422" y="1630"/>
                    </a:lnTo>
                    <a:lnTo>
                      <a:pt x="425" y="1615"/>
                    </a:lnTo>
                    <a:lnTo>
                      <a:pt x="432" y="1602"/>
                    </a:lnTo>
                    <a:lnTo>
                      <a:pt x="442" y="1593"/>
                    </a:lnTo>
                    <a:lnTo>
                      <a:pt x="456" y="1588"/>
                    </a:lnTo>
                    <a:lnTo>
                      <a:pt x="470" y="1586"/>
                    </a:lnTo>
                    <a:lnTo>
                      <a:pt x="484" y="1589"/>
                    </a:lnTo>
                    <a:lnTo>
                      <a:pt x="496" y="1596"/>
                    </a:lnTo>
                    <a:lnTo>
                      <a:pt x="576" y="1660"/>
                    </a:lnTo>
                    <a:lnTo>
                      <a:pt x="731" y="1487"/>
                    </a:lnTo>
                    <a:lnTo>
                      <a:pt x="742" y="1477"/>
                    </a:lnTo>
                    <a:lnTo>
                      <a:pt x="755" y="1473"/>
                    </a:lnTo>
                    <a:lnTo>
                      <a:pt x="769" y="1472"/>
                    </a:lnTo>
                    <a:close/>
                    <a:moveTo>
                      <a:pt x="944" y="1140"/>
                    </a:moveTo>
                    <a:lnTo>
                      <a:pt x="1738" y="1140"/>
                    </a:lnTo>
                    <a:lnTo>
                      <a:pt x="1754" y="1144"/>
                    </a:lnTo>
                    <a:lnTo>
                      <a:pt x="1768" y="1150"/>
                    </a:lnTo>
                    <a:lnTo>
                      <a:pt x="1778" y="1162"/>
                    </a:lnTo>
                    <a:lnTo>
                      <a:pt x="1786" y="1175"/>
                    </a:lnTo>
                    <a:lnTo>
                      <a:pt x="1788" y="1190"/>
                    </a:lnTo>
                    <a:lnTo>
                      <a:pt x="1788" y="1240"/>
                    </a:lnTo>
                    <a:lnTo>
                      <a:pt x="1786" y="1255"/>
                    </a:lnTo>
                    <a:lnTo>
                      <a:pt x="1778" y="1269"/>
                    </a:lnTo>
                    <a:lnTo>
                      <a:pt x="1768" y="1280"/>
                    </a:lnTo>
                    <a:lnTo>
                      <a:pt x="1754" y="1287"/>
                    </a:lnTo>
                    <a:lnTo>
                      <a:pt x="1738" y="1290"/>
                    </a:lnTo>
                    <a:lnTo>
                      <a:pt x="944" y="1290"/>
                    </a:lnTo>
                    <a:lnTo>
                      <a:pt x="928" y="1287"/>
                    </a:lnTo>
                    <a:lnTo>
                      <a:pt x="914" y="1280"/>
                    </a:lnTo>
                    <a:lnTo>
                      <a:pt x="904" y="1269"/>
                    </a:lnTo>
                    <a:lnTo>
                      <a:pt x="896" y="1255"/>
                    </a:lnTo>
                    <a:lnTo>
                      <a:pt x="894" y="1240"/>
                    </a:lnTo>
                    <a:lnTo>
                      <a:pt x="894" y="1190"/>
                    </a:lnTo>
                    <a:lnTo>
                      <a:pt x="896" y="1175"/>
                    </a:lnTo>
                    <a:lnTo>
                      <a:pt x="904" y="1162"/>
                    </a:lnTo>
                    <a:lnTo>
                      <a:pt x="914" y="1150"/>
                    </a:lnTo>
                    <a:lnTo>
                      <a:pt x="928" y="1144"/>
                    </a:lnTo>
                    <a:lnTo>
                      <a:pt x="944" y="1140"/>
                    </a:lnTo>
                    <a:close/>
                    <a:moveTo>
                      <a:pt x="769" y="1030"/>
                    </a:moveTo>
                    <a:lnTo>
                      <a:pt x="783" y="1034"/>
                    </a:lnTo>
                    <a:lnTo>
                      <a:pt x="795" y="1042"/>
                    </a:lnTo>
                    <a:lnTo>
                      <a:pt x="805" y="1053"/>
                    </a:lnTo>
                    <a:lnTo>
                      <a:pt x="810" y="1066"/>
                    </a:lnTo>
                    <a:lnTo>
                      <a:pt x="810" y="1081"/>
                    </a:lnTo>
                    <a:lnTo>
                      <a:pt x="807" y="1094"/>
                    </a:lnTo>
                    <a:lnTo>
                      <a:pt x="800" y="1106"/>
                    </a:lnTo>
                    <a:lnTo>
                      <a:pt x="616" y="1312"/>
                    </a:lnTo>
                    <a:lnTo>
                      <a:pt x="606" y="1320"/>
                    </a:lnTo>
                    <a:lnTo>
                      <a:pt x="594" y="1326"/>
                    </a:lnTo>
                    <a:lnTo>
                      <a:pt x="581" y="1327"/>
                    </a:lnTo>
                    <a:lnTo>
                      <a:pt x="567" y="1325"/>
                    </a:lnTo>
                    <a:lnTo>
                      <a:pt x="553" y="1317"/>
                    </a:lnTo>
                    <a:lnTo>
                      <a:pt x="439" y="1226"/>
                    </a:lnTo>
                    <a:lnTo>
                      <a:pt x="430" y="1215"/>
                    </a:lnTo>
                    <a:lnTo>
                      <a:pt x="423" y="1202"/>
                    </a:lnTo>
                    <a:lnTo>
                      <a:pt x="422" y="1188"/>
                    </a:lnTo>
                    <a:lnTo>
                      <a:pt x="425" y="1174"/>
                    </a:lnTo>
                    <a:lnTo>
                      <a:pt x="432" y="1162"/>
                    </a:lnTo>
                    <a:lnTo>
                      <a:pt x="442" y="1152"/>
                    </a:lnTo>
                    <a:lnTo>
                      <a:pt x="456" y="1146"/>
                    </a:lnTo>
                    <a:lnTo>
                      <a:pt x="470" y="1145"/>
                    </a:lnTo>
                    <a:lnTo>
                      <a:pt x="484" y="1147"/>
                    </a:lnTo>
                    <a:lnTo>
                      <a:pt x="496" y="1154"/>
                    </a:lnTo>
                    <a:lnTo>
                      <a:pt x="576" y="1218"/>
                    </a:lnTo>
                    <a:lnTo>
                      <a:pt x="731" y="1046"/>
                    </a:lnTo>
                    <a:lnTo>
                      <a:pt x="742" y="1036"/>
                    </a:lnTo>
                    <a:lnTo>
                      <a:pt x="755" y="1031"/>
                    </a:lnTo>
                    <a:lnTo>
                      <a:pt x="769" y="1030"/>
                    </a:lnTo>
                    <a:close/>
                    <a:moveTo>
                      <a:pt x="150" y="347"/>
                    </a:moveTo>
                    <a:lnTo>
                      <a:pt x="552" y="347"/>
                    </a:lnTo>
                    <a:lnTo>
                      <a:pt x="548" y="372"/>
                    </a:lnTo>
                    <a:lnTo>
                      <a:pt x="547" y="399"/>
                    </a:lnTo>
                    <a:lnTo>
                      <a:pt x="550" y="439"/>
                    </a:lnTo>
                    <a:lnTo>
                      <a:pt x="559" y="477"/>
                    </a:lnTo>
                    <a:lnTo>
                      <a:pt x="574" y="511"/>
                    </a:lnTo>
                    <a:lnTo>
                      <a:pt x="594" y="544"/>
                    </a:lnTo>
                    <a:lnTo>
                      <a:pt x="618" y="572"/>
                    </a:lnTo>
                    <a:lnTo>
                      <a:pt x="648" y="598"/>
                    </a:lnTo>
                    <a:lnTo>
                      <a:pt x="681" y="618"/>
                    </a:lnTo>
                    <a:lnTo>
                      <a:pt x="715" y="632"/>
                    </a:lnTo>
                    <a:lnTo>
                      <a:pt x="753" y="642"/>
                    </a:lnTo>
                    <a:lnTo>
                      <a:pt x="793" y="645"/>
                    </a:lnTo>
                    <a:lnTo>
                      <a:pt x="1442" y="645"/>
                    </a:lnTo>
                    <a:lnTo>
                      <a:pt x="1482" y="642"/>
                    </a:lnTo>
                    <a:lnTo>
                      <a:pt x="1520" y="632"/>
                    </a:lnTo>
                    <a:lnTo>
                      <a:pt x="1555" y="618"/>
                    </a:lnTo>
                    <a:lnTo>
                      <a:pt x="1588" y="597"/>
                    </a:lnTo>
                    <a:lnTo>
                      <a:pt x="1616" y="572"/>
                    </a:lnTo>
                    <a:lnTo>
                      <a:pt x="1641" y="543"/>
                    </a:lnTo>
                    <a:lnTo>
                      <a:pt x="1661" y="510"/>
                    </a:lnTo>
                    <a:lnTo>
                      <a:pt x="1676" y="475"/>
                    </a:lnTo>
                    <a:lnTo>
                      <a:pt x="1686" y="436"/>
                    </a:lnTo>
                    <a:lnTo>
                      <a:pt x="1689" y="396"/>
                    </a:lnTo>
                    <a:lnTo>
                      <a:pt x="1688" y="371"/>
                    </a:lnTo>
                    <a:lnTo>
                      <a:pt x="1683" y="347"/>
                    </a:lnTo>
                    <a:lnTo>
                      <a:pt x="1987" y="347"/>
                    </a:lnTo>
                    <a:lnTo>
                      <a:pt x="2029" y="349"/>
                    </a:lnTo>
                    <a:lnTo>
                      <a:pt x="2067" y="356"/>
                    </a:lnTo>
                    <a:lnTo>
                      <a:pt x="2101" y="366"/>
                    </a:lnTo>
                    <a:lnTo>
                      <a:pt x="2132" y="379"/>
                    </a:lnTo>
                    <a:lnTo>
                      <a:pt x="2159" y="396"/>
                    </a:lnTo>
                    <a:lnTo>
                      <a:pt x="2182" y="416"/>
                    </a:lnTo>
                    <a:lnTo>
                      <a:pt x="2201" y="438"/>
                    </a:lnTo>
                    <a:lnTo>
                      <a:pt x="2215" y="462"/>
                    </a:lnTo>
                    <a:lnTo>
                      <a:pt x="2226" y="488"/>
                    </a:lnTo>
                    <a:lnTo>
                      <a:pt x="2233" y="517"/>
                    </a:lnTo>
                    <a:lnTo>
                      <a:pt x="2235" y="546"/>
                    </a:lnTo>
                    <a:lnTo>
                      <a:pt x="2235" y="2036"/>
                    </a:lnTo>
                    <a:lnTo>
                      <a:pt x="2210" y="2035"/>
                    </a:lnTo>
                    <a:lnTo>
                      <a:pt x="2186" y="2034"/>
                    </a:lnTo>
                    <a:lnTo>
                      <a:pt x="2118" y="2037"/>
                    </a:lnTo>
                    <a:lnTo>
                      <a:pt x="2051" y="2045"/>
                    </a:lnTo>
                    <a:lnTo>
                      <a:pt x="1987" y="2060"/>
                    </a:lnTo>
                    <a:lnTo>
                      <a:pt x="1987" y="893"/>
                    </a:lnTo>
                    <a:lnTo>
                      <a:pt x="249" y="893"/>
                    </a:lnTo>
                    <a:lnTo>
                      <a:pt x="249" y="2876"/>
                    </a:lnTo>
                    <a:lnTo>
                      <a:pt x="1394" y="2876"/>
                    </a:lnTo>
                    <a:lnTo>
                      <a:pt x="1400" y="2942"/>
                    </a:lnTo>
                    <a:lnTo>
                      <a:pt x="1412" y="3005"/>
                    </a:lnTo>
                    <a:lnTo>
                      <a:pt x="1429" y="3066"/>
                    </a:lnTo>
                    <a:lnTo>
                      <a:pt x="1450" y="3125"/>
                    </a:lnTo>
                    <a:lnTo>
                      <a:pt x="199" y="3125"/>
                    </a:lnTo>
                    <a:lnTo>
                      <a:pt x="163" y="3122"/>
                    </a:lnTo>
                    <a:lnTo>
                      <a:pt x="130" y="3112"/>
                    </a:lnTo>
                    <a:lnTo>
                      <a:pt x="99" y="3097"/>
                    </a:lnTo>
                    <a:lnTo>
                      <a:pt x="71" y="3079"/>
                    </a:lnTo>
                    <a:lnTo>
                      <a:pt x="47" y="3054"/>
                    </a:lnTo>
                    <a:lnTo>
                      <a:pt x="27" y="3027"/>
                    </a:lnTo>
                    <a:lnTo>
                      <a:pt x="13" y="2995"/>
                    </a:lnTo>
                    <a:lnTo>
                      <a:pt x="3" y="2962"/>
                    </a:lnTo>
                    <a:lnTo>
                      <a:pt x="0" y="2926"/>
                    </a:lnTo>
                    <a:lnTo>
                      <a:pt x="0" y="546"/>
                    </a:lnTo>
                    <a:lnTo>
                      <a:pt x="3" y="513"/>
                    </a:lnTo>
                    <a:lnTo>
                      <a:pt x="9" y="483"/>
                    </a:lnTo>
                    <a:lnTo>
                      <a:pt x="21" y="455"/>
                    </a:lnTo>
                    <a:lnTo>
                      <a:pt x="36" y="428"/>
                    </a:lnTo>
                    <a:lnTo>
                      <a:pt x="53" y="405"/>
                    </a:lnTo>
                    <a:lnTo>
                      <a:pt x="71" y="385"/>
                    </a:lnTo>
                    <a:lnTo>
                      <a:pt x="91" y="369"/>
                    </a:lnTo>
                    <a:lnTo>
                      <a:pt x="111" y="358"/>
                    </a:lnTo>
                    <a:lnTo>
                      <a:pt x="131" y="349"/>
                    </a:lnTo>
                    <a:lnTo>
                      <a:pt x="150" y="347"/>
                    </a:lnTo>
                    <a:close/>
                    <a:moveTo>
                      <a:pt x="1118" y="99"/>
                    </a:moveTo>
                    <a:lnTo>
                      <a:pt x="1098" y="102"/>
                    </a:lnTo>
                    <a:lnTo>
                      <a:pt x="1080" y="109"/>
                    </a:lnTo>
                    <a:lnTo>
                      <a:pt x="1065" y="121"/>
                    </a:lnTo>
                    <a:lnTo>
                      <a:pt x="1053" y="136"/>
                    </a:lnTo>
                    <a:lnTo>
                      <a:pt x="1046" y="154"/>
                    </a:lnTo>
                    <a:lnTo>
                      <a:pt x="1043" y="174"/>
                    </a:lnTo>
                    <a:lnTo>
                      <a:pt x="1046" y="194"/>
                    </a:lnTo>
                    <a:lnTo>
                      <a:pt x="1053" y="211"/>
                    </a:lnTo>
                    <a:lnTo>
                      <a:pt x="1065" y="226"/>
                    </a:lnTo>
                    <a:lnTo>
                      <a:pt x="1080" y="238"/>
                    </a:lnTo>
                    <a:lnTo>
                      <a:pt x="1098" y="245"/>
                    </a:lnTo>
                    <a:lnTo>
                      <a:pt x="1118" y="248"/>
                    </a:lnTo>
                    <a:lnTo>
                      <a:pt x="1138" y="245"/>
                    </a:lnTo>
                    <a:lnTo>
                      <a:pt x="1156" y="238"/>
                    </a:lnTo>
                    <a:lnTo>
                      <a:pt x="1170" y="226"/>
                    </a:lnTo>
                    <a:lnTo>
                      <a:pt x="1182" y="211"/>
                    </a:lnTo>
                    <a:lnTo>
                      <a:pt x="1189" y="194"/>
                    </a:lnTo>
                    <a:lnTo>
                      <a:pt x="1193" y="174"/>
                    </a:lnTo>
                    <a:lnTo>
                      <a:pt x="1189" y="154"/>
                    </a:lnTo>
                    <a:lnTo>
                      <a:pt x="1182" y="136"/>
                    </a:lnTo>
                    <a:lnTo>
                      <a:pt x="1170" y="121"/>
                    </a:lnTo>
                    <a:lnTo>
                      <a:pt x="1156" y="109"/>
                    </a:lnTo>
                    <a:lnTo>
                      <a:pt x="1138" y="102"/>
                    </a:lnTo>
                    <a:lnTo>
                      <a:pt x="1118" y="99"/>
                    </a:lnTo>
                    <a:close/>
                    <a:moveTo>
                      <a:pt x="1116" y="0"/>
                    </a:moveTo>
                    <a:lnTo>
                      <a:pt x="1120" y="0"/>
                    </a:lnTo>
                    <a:lnTo>
                      <a:pt x="1150" y="3"/>
                    </a:lnTo>
                    <a:lnTo>
                      <a:pt x="1180" y="11"/>
                    </a:lnTo>
                    <a:lnTo>
                      <a:pt x="1206" y="23"/>
                    </a:lnTo>
                    <a:lnTo>
                      <a:pt x="1230" y="40"/>
                    </a:lnTo>
                    <a:lnTo>
                      <a:pt x="1252" y="61"/>
                    </a:lnTo>
                    <a:lnTo>
                      <a:pt x="1268" y="85"/>
                    </a:lnTo>
                    <a:lnTo>
                      <a:pt x="1281" y="112"/>
                    </a:lnTo>
                    <a:lnTo>
                      <a:pt x="1288" y="141"/>
                    </a:lnTo>
                    <a:lnTo>
                      <a:pt x="1292" y="171"/>
                    </a:lnTo>
                    <a:lnTo>
                      <a:pt x="1292" y="174"/>
                    </a:lnTo>
                    <a:lnTo>
                      <a:pt x="1294" y="194"/>
                    </a:lnTo>
                    <a:lnTo>
                      <a:pt x="1302" y="211"/>
                    </a:lnTo>
                    <a:lnTo>
                      <a:pt x="1314" y="226"/>
                    </a:lnTo>
                    <a:lnTo>
                      <a:pt x="1328" y="238"/>
                    </a:lnTo>
                    <a:lnTo>
                      <a:pt x="1345" y="245"/>
                    </a:lnTo>
                    <a:lnTo>
                      <a:pt x="1365" y="248"/>
                    </a:lnTo>
                    <a:lnTo>
                      <a:pt x="1442" y="248"/>
                    </a:lnTo>
                    <a:lnTo>
                      <a:pt x="1472" y="251"/>
                    </a:lnTo>
                    <a:lnTo>
                      <a:pt x="1499" y="260"/>
                    </a:lnTo>
                    <a:lnTo>
                      <a:pt x="1524" y="274"/>
                    </a:lnTo>
                    <a:lnTo>
                      <a:pt x="1547" y="291"/>
                    </a:lnTo>
                    <a:lnTo>
                      <a:pt x="1564" y="312"/>
                    </a:lnTo>
                    <a:lnTo>
                      <a:pt x="1578" y="338"/>
                    </a:lnTo>
                    <a:lnTo>
                      <a:pt x="1587" y="366"/>
                    </a:lnTo>
                    <a:lnTo>
                      <a:pt x="1590" y="396"/>
                    </a:lnTo>
                    <a:lnTo>
                      <a:pt x="1590" y="399"/>
                    </a:lnTo>
                    <a:lnTo>
                      <a:pt x="1587" y="428"/>
                    </a:lnTo>
                    <a:lnTo>
                      <a:pt x="1578" y="456"/>
                    </a:lnTo>
                    <a:lnTo>
                      <a:pt x="1564" y="481"/>
                    </a:lnTo>
                    <a:lnTo>
                      <a:pt x="1547" y="503"/>
                    </a:lnTo>
                    <a:lnTo>
                      <a:pt x="1524" y="521"/>
                    </a:lnTo>
                    <a:lnTo>
                      <a:pt x="1499" y="534"/>
                    </a:lnTo>
                    <a:lnTo>
                      <a:pt x="1472" y="543"/>
                    </a:lnTo>
                    <a:lnTo>
                      <a:pt x="1442" y="546"/>
                    </a:lnTo>
                    <a:lnTo>
                      <a:pt x="793" y="546"/>
                    </a:lnTo>
                    <a:lnTo>
                      <a:pt x="764" y="543"/>
                    </a:lnTo>
                    <a:lnTo>
                      <a:pt x="736" y="534"/>
                    </a:lnTo>
                    <a:lnTo>
                      <a:pt x="711" y="521"/>
                    </a:lnTo>
                    <a:lnTo>
                      <a:pt x="689" y="503"/>
                    </a:lnTo>
                    <a:lnTo>
                      <a:pt x="671" y="481"/>
                    </a:lnTo>
                    <a:lnTo>
                      <a:pt x="657" y="456"/>
                    </a:lnTo>
                    <a:lnTo>
                      <a:pt x="649" y="428"/>
                    </a:lnTo>
                    <a:lnTo>
                      <a:pt x="646" y="399"/>
                    </a:lnTo>
                    <a:lnTo>
                      <a:pt x="646" y="396"/>
                    </a:lnTo>
                    <a:lnTo>
                      <a:pt x="649" y="366"/>
                    </a:lnTo>
                    <a:lnTo>
                      <a:pt x="657" y="338"/>
                    </a:lnTo>
                    <a:lnTo>
                      <a:pt x="671" y="312"/>
                    </a:lnTo>
                    <a:lnTo>
                      <a:pt x="689" y="291"/>
                    </a:lnTo>
                    <a:lnTo>
                      <a:pt x="711" y="274"/>
                    </a:lnTo>
                    <a:lnTo>
                      <a:pt x="736" y="260"/>
                    </a:lnTo>
                    <a:lnTo>
                      <a:pt x="764" y="251"/>
                    </a:lnTo>
                    <a:lnTo>
                      <a:pt x="793" y="248"/>
                    </a:lnTo>
                    <a:lnTo>
                      <a:pt x="870" y="248"/>
                    </a:lnTo>
                    <a:lnTo>
                      <a:pt x="889" y="245"/>
                    </a:lnTo>
                    <a:lnTo>
                      <a:pt x="907" y="238"/>
                    </a:lnTo>
                    <a:lnTo>
                      <a:pt x="922" y="226"/>
                    </a:lnTo>
                    <a:lnTo>
                      <a:pt x="933" y="211"/>
                    </a:lnTo>
                    <a:lnTo>
                      <a:pt x="941" y="194"/>
                    </a:lnTo>
                    <a:lnTo>
                      <a:pt x="944" y="174"/>
                    </a:lnTo>
                    <a:lnTo>
                      <a:pt x="944" y="171"/>
                    </a:lnTo>
                    <a:lnTo>
                      <a:pt x="947" y="141"/>
                    </a:lnTo>
                    <a:lnTo>
                      <a:pt x="954" y="112"/>
                    </a:lnTo>
                    <a:lnTo>
                      <a:pt x="967" y="85"/>
                    </a:lnTo>
                    <a:lnTo>
                      <a:pt x="984" y="61"/>
                    </a:lnTo>
                    <a:lnTo>
                      <a:pt x="1005" y="40"/>
                    </a:lnTo>
                    <a:lnTo>
                      <a:pt x="1029" y="23"/>
                    </a:lnTo>
                    <a:lnTo>
                      <a:pt x="1056" y="11"/>
                    </a:lnTo>
                    <a:lnTo>
                      <a:pt x="1085" y="3"/>
                    </a:lnTo>
                    <a:lnTo>
                      <a:pt x="1116" y="0"/>
                    </a:lnTo>
                    <a:close/>
                  </a:path>
                </a:pathLst>
              </a:custGeom>
              <a:solidFill>
                <a:srgbClr val="2F77E5"/>
              </a:solidFill>
              <a:ln w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rgbClr val="7086A4"/>
                    </a:gs>
                    <a:gs pos="83000">
                      <a:srgbClr val="7086A4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3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sp>
          <p:nvSpPr>
            <p:cNvPr id="222" name="직사각형 221">
              <a:extLst>
                <a:ext uri="{FF2B5EF4-FFF2-40B4-BE49-F238E27FC236}">
                  <a16:creationId xmlns:a16="http://schemas.microsoft.com/office/drawing/2014/main" id="{D8C33685-B554-0472-1202-BA7DE372193D}"/>
                </a:ext>
              </a:extLst>
            </p:cNvPr>
            <p:cNvSpPr/>
            <p:nvPr/>
          </p:nvSpPr>
          <p:spPr>
            <a:xfrm flipH="1">
              <a:off x="415402" y="927753"/>
              <a:ext cx="11730058" cy="5870776"/>
            </a:xfrm>
            <a:prstGeom prst="rect">
              <a:avLst/>
            </a:prstGeom>
            <a:solidFill>
              <a:schemeClr val="bg1"/>
            </a:solidFill>
            <a:ln w="6985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rgbClr val="7086A4"/>
                  </a:gs>
                  <a:gs pos="83000">
                    <a:srgbClr val="7086A4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83F4DC98-14FF-CC1A-EB8F-F9034BA86FAF}"/>
              </a:ext>
            </a:extLst>
          </p:cNvPr>
          <p:cNvSpPr/>
          <p:nvPr/>
        </p:nvSpPr>
        <p:spPr>
          <a:xfrm>
            <a:off x="1427195" y="75535"/>
            <a:ext cx="4199256" cy="5959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7086A4"/>
                </a:solidFill>
                <a:effectLst/>
                <a:uLnTx/>
                <a:uFillTx/>
                <a:latin typeface="나눔바른펜" panose="020B0503000000000000" pitchFamily="50" charset="-127"/>
                <a:ea typeface="나눔바른펜" panose="020B0503000000000000" pitchFamily="50" charset="-127"/>
                <a:cs typeface="+mn-cs"/>
              </a:rPr>
              <a:t>CONTENTS 2. 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바른펜" panose="020B0503000000000000" pitchFamily="50" charset="-127"/>
                <a:ea typeface="나눔바른펜" panose="020B0503000000000000" pitchFamily="50" charset="-127"/>
                <a:cs typeface="+mn-cs"/>
              </a:rPr>
              <a:t>프로젝트 </a:t>
            </a:r>
            <a:r>
              <a:rPr lang="ko-KR" altLang="en-US" b="1" dirty="0">
                <a:solidFill>
                  <a:prstClr val="white">
                    <a:lumMod val="50000"/>
                  </a:prst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기능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바른펜" panose="020B0503000000000000" pitchFamily="50" charset="-127"/>
                <a:ea typeface="나눔바른펜" panose="020B0503000000000000" pitchFamily="50" charset="-127"/>
                <a:cs typeface="+mn-cs"/>
              </a:rPr>
              <a:t> 설명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나눔바른펜" panose="020B0503000000000000" pitchFamily="50" charset="-127"/>
              <a:ea typeface="나눔바른펜" panose="020B0503000000000000" pitchFamily="50" charset="-127"/>
              <a:cs typeface="+mn-cs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AA326C81-39C3-225F-48CE-E2AF1BD3F04E}"/>
              </a:ext>
            </a:extLst>
          </p:cNvPr>
          <p:cNvGrpSpPr/>
          <p:nvPr/>
        </p:nvGrpSpPr>
        <p:grpSpPr>
          <a:xfrm>
            <a:off x="742950" y="1081926"/>
            <a:ext cx="5100178" cy="1756802"/>
            <a:chOff x="526273" y="992185"/>
            <a:chExt cx="5045992" cy="1756802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E909791A-772D-69F4-3A13-59137FB50B10}"/>
                </a:ext>
              </a:extLst>
            </p:cNvPr>
            <p:cNvGrpSpPr/>
            <p:nvPr/>
          </p:nvGrpSpPr>
          <p:grpSpPr>
            <a:xfrm>
              <a:off x="526273" y="992185"/>
              <a:ext cx="5045992" cy="1756802"/>
              <a:chOff x="526272" y="992184"/>
              <a:chExt cx="5457839" cy="2436817"/>
            </a:xfrm>
          </p:grpSpPr>
          <p:sp>
            <p:nvSpPr>
              <p:cNvPr id="6" name="자유형 23">
                <a:extLst>
                  <a:ext uri="{FF2B5EF4-FFF2-40B4-BE49-F238E27FC236}">
                    <a16:creationId xmlns:a16="http://schemas.microsoft.com/office/drawing/2014/main" id="{8E4C730E-38A2-A1BA-0594-E80A21B9DAFB}"/>
                  </a:ext>
                </a:extLst>
              </p:cNvPr>
              <p:cNvSpPr/>
              <p:nvPr/>
            </p:nvSpPr>
            <p:spPr>
              <a:xfrm>
                <a:off x="526272" y="1007803"/>
                <a:ext cx="5457839" cy="2421198"/>
              </a:xfrm>
              <a:custGeom>
                <a:avLst/>
                <a:gdLst>
                  <a:gd name="connsiteX0" fmla="*/ 81769 w 5216472"/>
                  <a:gd name="connsiteY0" fmla="*/ 0 h 3221393"/>
                  <a:gd name="connsiteX1" fmla="*/ 1144844 w 5216472"/>
                  <a:gd name="connsiteY1" fmla="*/ 0 h 3221393"/>
                  <a:gd name="connsiteX2" fmla="*/ 1226612 w 5216472"/>
                  <a:gd name="connsiteY2" fmla="*/ 81768 h 3221393"/>
                  <a:gd name="connsiteX3" fmla="*/ 1226612 w 5216472"/>
                  <a:gd name="connsiteY3" fmla="*/ 342900 h 3221393"/>
                  <a:gd name="connsiteX4" fmla="*/ 5117711 w 5216472"/>
                  <a:gd name="connsiteY4" fmla="*/ 342900 h 3221393"/>
                  <a:gd name="connsiteX5" fmla="*/ 5124329 w 5216472"/>
                  <a:gd name="connsiteY5" fmla="*/ 344236 h 3221393"/>
                  <a:gd name="connsiteX6" fmla="*/ 5140271 w 5216472"/>
                  <a:gd name="connsiteY6" fmla="*/ 344236 h 3221393"/>
                  <a:gd name="connsiteX7" fmla="*/ 5140271 w 5216472"/>
                  <a:gd name="connsiteY7" fmla="*/ 347455 h 3221393"/>
                  <a:gd name="connsiteX8" fmla="*/ 5156153 w 5216472"/>
                  <a:gd name="connsiteY8" fmla="*/ 350661 h 3221393"/>
                  <a:gd name="connsiteX9" fmla="*/ 5216472 w 5216472"/>
                  <a:gd name="connsiteY9" fmla="*/ 441661 h 3221393"/>
                  <a:gd name="connsiteX10" fmla="*/ 5216472 w 5216472"/>
                  <a:gd name="connsiteY10" fmla="*/ 3122632 h 3221393"/>
                  <a:gd name="connsiteX11" fmla="*/ 5117711 w 5216472"/>
                  <a:gd name="connsiteY11" fmla="*/ 3221393 h 3221393"/>
                  <a:gd name="connsiteX12" fmla="*/ 98763 w 5216472"/>
                  <a:gd name="connsiteY12" fmla="*/ 3221393 h 3221393"/>
                  <a:gd name="connsiteX13" fmla="*/ 2 w 5216472"/>
                  <a:gd name="connsiteY13" fmla="*/ 3122632 h 3221393"/>
                  <a:gd name="connsiteX14" fmla="*/ 2 w 5216472"/>
                  <a:gd name="connsiteY14" fmla="*/ 2878493 h 3221393"/>
                  <a:gd name="connsiteX15" fmla="*/ 0 w 5216472"/>
                  <a:gd name="connsiteY15" fmla="*/ 2878493 h 3221393"/>
                  <a:gd name="connsiteX16" fmla="*/ 0 w 5216472"/>
                  <a:gd name="connsiteY16" fmla="*/ 939438 h 3221393"/>
                  <a:gd name="connsiteX17" fmla="*/ 0 w 5216472"/>
                  <a:gd name="connsiteY17" fmla="*/ 439215 h 3221393"/>
                  <a:gd name="connsiteX18" fmla="*/ 0 w 5216472"/>
                  <a:gd name="connsiteY18" fmla="*/ 81768 h 3221393"/>
                  <a:gd name="connsiteX19" fmla="*/ 81769 w 5216472"/>
                  <a:gd name="connsiteY19" fmla="*/ 0 h 32213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216472" h="3221393">
                    <a:moveTo>
                      <a:pt x="81769" y="0"/>
                    </a:moveTo>
                    <a:lnTo>
                      <a:pt x="1144844" y="0"/>
                    </a:lnTo>
                    <a:cubicBezTo>
                      <a:pt x="1190003" y="0"/>
                      <a:pt x="1226612" y="36609"/>
                      <a:pt x="1226612" y="81768"/>
                    </a:cubicBezTo>
                    <a:lnTo>
                      <a:pt x="1226612" y="342900"/>
                    </a:lnTo>
                    <a:lnTo>
                      <a:pt x="5117711" y="342900"/>
                    </a:lnTo>
                    <a:lnTo>
                      <a:pt x="5124329" y="344236"/>
                    </a:lnTo>
                    <a:lnTo>
                      <a:pt x="5140271" y="344236"/>
                    </a:lnTo>
                    <a:lnTo>
                      <a:pt x="5140271" y="347455"/>
                    </a:lnTo>
                    <a:lnTo>
                      <a:pt x="5156153" y="350661"/>
                    </a:lnTo>
                    <a:cubicBezTo>
                      <a:pt x="5191600" y="365654"/>
                      <a:pt x="5216472" y="400753"/>
                      <a:pt x="5216472" y="441661"/>
                    </a:cubicBezTo>
                    <a:lnTo>
                      <a:pt x="5216472" y="3122632"/>
                    </a:lnTo>
                    <a:cubicBezTo>
                      <a:pt x="5216472" y="3177176"/>
                      <a:pt x="5172255" y="3221393"/>
                      <a:pt x="5117711" y="3221393"/>
                    </a:cubicBezTo>
                    <a:lnTo>
                      <a:pt x="98763" y="3221393"/>
                    </a:lnTo>
                    <a:cubicBezTo>
                      <a:pt x="44219" y="3221393"/>
                      <a:pt x="2" y="3177176"/>
                      <a:pt x="2" y="3122632"/>
                    </a:cubicBezTo>
                    <a:lnTo>
                      <a:pt x="2" y="2878493"/>
                    </a:lnTo>
                    <a:lnTo>
                      <a:pt x="0" y="2878493"/>
                    </a:lnTo>
                    <a:lnTo>
                      <a:pt x="0" y="939438"/>
                    </a:lnTo>
                    <a:lnTo>
                      <a:pt x="0" y="439215"/>
                    </a:lnTo>
                    <a:lnTo>
                      <a:pt x="0" y="81768"/>
                    </a:lnTo>
                    <a:cubicBezTo>
                      <a:pt x="0" y="36609"/>
                      <a:pt x="36609" y="0"/>
                      <a:pt x="81769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28575">
                <a:solidFill>
                  <a:schemeClr val="tx2"/>
                </a:solidFill>
              </a:ln>
              <a:effectLst>
                <a:outerShdw dist="88900" dir="8100000" algn="tr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tIns="684000" rtlCol="0" anchor="ctr">
                <a:noAutofit/>
              </a:bodyPr>
              <a:lstStyle/>
              <a:p>
                <a:pPr algn="ctr" latinLnBrk="0">
                  <a:defRPr/>
                </a:pPr>
                <a:endParaRPr lang="en-US" altLang="ko-KR" sz="700" kern="0" dirty="0">
                  <a:solidFill>
                    <a:srgbClr val="44546A"/>
                  </a:solidFill>
                </a:endParaRPr>
              </a:p>
            </p:txBody>
          </p:sp>
          <p:sp>
            <p:nvSpPr>
              <p:cNvPr id="7" name="사각형: 둥근 모서리 11">
                <a:extLst>
                  <a:ext uri="{FF2B5EF4-FFF2-40B4-BE49-F238E27FC236}">
                    <a16:creationId xmlns:a16="http://schemas.microsoft.com/office/drawing/2014/main" id="{6E4F7B84-FFD0-65CB-5A51-3C12C446E891}"/>
                  </a:ext>
                </a:extLst>
              </p:cNvPr>
              <p:cNvSpPr/>
              <p:nvPr/>
            </p:nvSpPr>
            <p:spPr>
              <a:xfrm>
                <a:off x="526272" y="992184"/>
                <a:ext cx="1395125" cy="482715"/>
              </a:xfrm>
              <a:prstGeom prst="roundRect">
                <a:avLst>
                  <a:gd name="adj" fmla="val 8007"/>
                </a:avLst>
              </a:prstGeom>
              <a:solidFill>
                <a:srgbClr val="52677C"/>
              </a:solidFill>
              <a:ln w="28575">
                <a:solidFill>
                  <a:schemeClr val="tx2"/>
                </a:solidFill>
              </a:ln>
              <a:effectLst>
                <a:outerShdw dist="38100" dir="8100000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>
                  <a:defRPr/>
                </a:pPr>
                <a:r>
                  <a:rPr lang="en-US" altLang="ko-KR" sz="1400" b="1" dirty="0">
                    <a:solidFill>
                      <a:schemeClr val="bg1"/>
                    </a:solidFill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main.html</a:t>
                </a:r>
                <a:endParaRPr lang="ko-KR" altLang="en-US" sz="1400" b="1" dirty="0">
                  <a:solidFill>
                    <a:schemeClr val="bg1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endParaRPr>
              </a:p>
            </p:txBody>
          </p:sp>
        </p:grp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0BA12563-43B8-F54D-8BC9-6D278DF0611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7207" y="1485213"/>
              <a:ext cx="4884124" cy="1176964"/>
            </a:xfrm>
            <a:prstGeom prst="rect">
              <a:avLst/>
            </a:prstGeom>
          </p:spPr>
        </p:pic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9F724BD0-3348-EE66-FF7E-593DB188A7C1}"/>
              </a:ext>
            </a:extLst>
          </p:cNvPr>
          <p:cNvGrpSpPr/>
          <p:nvPr/>
        </p:nvGrpSpPr>
        <p:grpSpPr>
          <a:xfrm>
            <a:off x="6620927" y="794403"/>
            <a:ext cx="4739624" cy="4169283"/>
            <a:chOff x="6196645" y="871842"/>
            <a:chExt cx="5045992" cy="4428215"/>
          </a:xfrm>
        </p:grpSpPr>
        <p:sp>
          <p:nvSpPr>
            <p:cNvPr id="9" name="자유형 23">
              <a:extLst>
                <a:ext uri="{FF2B5EF4-FFF2-40B4-BE49-F238E27FC236}">
                  <a16:creationId xmlns:a16="http://schemas.microsoft.com/office/drawing/2014/main" id="{BCBE7CF5-8548-B064-70DC-FED22AED5DEE}"/>
                </a:ext>
              </a:extLst>
            </p:cNvPr>
            <p:cNvSpPr/>
            <p:nvPr/>
          </p:nvSpPr>
          <p:spPr>
            <a:xfrm>
              <a:off x="6196645" y="871842"/>
              <a:ext cx="5045992" cy="4428215"/>
            </a:xfrm>
            <a:custGeom>
              <a:avLst/>
              <a:gdLst>
                <a:gd name="connsiteX0" fmla="*/ 81769 w 5216472"/>
                <a:gd name="connsiteY0" fmla="*/ 0 h 3221393"/>
                <a:gd name="connsiteX1" fmla="*/ 1144844 w 5216472"/>
                <a:gd name="connsiteY1" fmla="*/ 0 h 3221393"/>
                <a:gd name="connsiteX2" fmla="*/ 1226612 w 5216472"/>
                <a:gd name="connsiteY2" fmla="*/ 81768 h 3221393"/>
                <a:gd name="connsiteX3" fmla="*/ 1226612 w 5216472"/>
                <a:gd name="connsiteY3" fmla="*/ 342900 h 3221393"/>
                <a:gd name="connsiteX4" fmla="*/ 5117711 w 5216472"/>
                <a:gd name="connsiteY4" fmla="*/ 342900 h 3221393"/>
                <a:gd name="connsiteX5" fmla="*/ 5124329 w 5216472"/>
                <a:gd name="connsiteY5" fmla="*/ 344236 h 3221393"/>
                <a:gd name="connsiteX6" fmla="*/ 5140271 w 5216472"/>
                <a:gd name="connsiteY6" fmla="*/ 344236 h 3221393"/>
                <a:gd name="connsiteX7" fmla="*/ 5140271 w 5216472"/>
                <a:gd name="connsiteY7" fmla="*/ 347455 h 3221393"/>
                <a:gd name="connsiteX8" fmla="*/ 5156153 w 5216472"/>
                <a:gd name="connsiteY8" fmla="*/ 350661 h 3221393"/>
                <a:gd name="connsiteX9" fmla="*/ 5216472 w 5216472"/>
                <a:gd name="connsiteY9" fmla="*/ 441661 h 3221393"/>
                <a:gd name="connsiteX10" fmla="*/ 5216472 w 5216472"/>
                <a:gd name="connsiteY10" fmla="*/ 3122632 h 3221393"/>
                <a:gd name="connsiteX11" fmla="*/ 5117711 w 5216472"/>
                <a:gd name="connsiteY11" fmla="*/ 3221393 h 3221393"/>
                <a:gd name="connsiteX12" fmla="*/ 98763 w 5216472"/>
                <a:gd name="connsiteY12" fmla="*/ 3221393 h 3221393"/>
                <a:gd name="connsiteX13" fmla="*/ 2 w 5216472"/>
                <a:gd name="connsiteY13" fmla="*/ 3122632 h 3221393"/>
                <a:gd name="connsiteX14" fmla="*/ 2 w 5216472"/>
                <a:gd name="connsiteY14" fmla="*/ 2878493 h 3221393"/>
                <a:gd name="connsiteX15" fmla="*/ 0 w 5216472"/>
                <a:gd name="connsiteY15" fmla="*/ 2878493 h 3221393"/>
                <a:gd name="connsiteX16" fmla="*/ 0 w 5216472"/>
                <a:gd name="connsiteY16" fmla="*/ 939438 h 3221393"/>
                <a:gd name="connsiteX17" fmla="*/ 0 w 5216472"/>
                <a:gd name="connsiteY17" fmla="*/ 439215 h 3221393"/>
                <a:gd name="connsiteX18" fmla="*/ 0 w 5216472"/>
                <a:gd name="connsiteY18" fmla="*/ 81768 h 3221393"/>
                <a:gd name="connsiteX19" fmla="*/ 81769 w 5216472"/>
                <a:gd name="connsiteY19" fmla="*/ 0 h 3221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216472" h="3221393">
                  <a:moveTo>
                    <a:pt x="81769" y="0"/>
                  </a:moveTo>
                  <a:lnTo>
                    <a:pt x="1144844" y="0"/>
                  </a:lnTo>
                  <a:cubicBezTo>
                    <a:pt x="1190003" y="0"/>
                    <a:pt x="1226612" y="36609"/>
                    <a:pt x="1226612" y="81768"/>
                  </a:cubicBezTo>
                  <a:lnTo>
                    <a:pt x="1226612" y="342900"/>
                  </a:lnTo>
                  <a:lnTo>
                    <a:pt x="5117711" y="342900"/>
                  </a:lnTo>
                  <a:lnTo>
                    <a:pt x="5124329" y="344236"/>
                  </a:lnTo>
                  <a:lnTo>
                    <a:pt x="5140271" y="344236"/>
                  </a:lnTo>
                  <a:lnTo>
                    <a:pt x="5140271" y="347455"/>
                  </a:lnTo>
                  <a:lnTo>
                    <a:pt x="5156153" y="350661"/>
                  </a:lnTo>
                  <a:cubicBezTo>
                    <a:pt x="5191600" y="365654"/>
                    <a:pt x="5216472" y="400753"/>
                    <a:pt x="5216472" y="441661"/>
                  </a:cubicBezTo>
                  <a:lnTo>
                    <a:pt x="5216472" y="3122632"/>
                  </a:lnTo>
                  <a:cubicBezTo>
                    <a:pt x="5216472" y="3177176"/>
                    <a:pt x="5172255" y="3221393"/>
                    <a:pt x="5117711" y="3221393"/>
                  </a:cubicBezTo>
                  <a:lnTo>
                    <a:pt x="98763" y="3221393"/>
                  </a:lnTo>
                  <a:cubicBezTo>
                    <a:pt x="44219" y="3221393"/>
                    <a:pt x="2" y="3177176"/>
                    <a:pt x="2" y="3122632"/>
                  </a:cubicBezTo>
                  <a:lnTo>
                    <a:pt x="2" y="2878493"/>
                  </a:lnTo>
                  <a:lnTo>
                    <a:pt x="0" y="2878493"/>
                  </a:lnTo>
                  <a:lnTo>
                    <a:pt x="0" y="939438"/>
                  </a:lnTo>
                  <a:lnTo>
                    <a:pt x="0" y="439215"/>
                  </a:lnTo>
                  <a:lnTo>
                    <a:pt x="0" y="81768"/>
                  </a:lnTo>
                  <a:cubicBezTo>
                    <a:pt x="0" y="36609"/>
                    <a:pt x="36609" y="0"/>
                    <a:pt x="81769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solidFill>
                <a:schemeClr val="tx2"/>
              </a:solidFill>
            </a:ln>
            <a:effectLst>
              <a:outerShdw dist="88900" dir="8100000" algn="tr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tIns="684000" rtlCol="0" anchor="ctr">
              <a:noAutofit/>
            </a:bodyPr>
            <a:lstStyle/>
            <a:p>
              <a:pPr algn="ctr" latinLnBrk="0">
                <a:defRPr/>
              </a:pPr>
              <a:endParaRPr lang="en-US" altLang="ko-KR" sz="700" kern="0" dirty="0">
                <a:solidFill>
                  <a:srgbClr val="44546A"/>
                </a:solidFill>
              </a:endParaRPr>
            </a:p>
          </p:txBody>
        </p:sp>
        <p:sp>
          <p:nvSpPr>
            <p:cNvPr id="10" name="사각형: 둥근 모서리 11">
              <a:extLst>
                <a:ext uri="{FF2B5EF4-FFF2-40B4-BE49-F238E27FC236}">
                  <a16:creationId xmlns:a16="http://schemas.microsoft.com/office/drawing/2014/main" id="{C599022A-8A86-2D59-73CA-4C15E0F417E6}"/>
                </a:ext>
              </a:extLst>
            </p:cNvPr>
            <p:cNvSpPr/>
            <p:nvPr/>
          </p:nvSpPr>
          <p:spPr>
            <a:xfrm>
              <a:off x="6196645" y="883067"/>
              <a:ext cx="1289849" cy="457128"/>
            </a:xfrm>
            <a:prstGeom prst="roundRect">
              <a:avLst>
                <a:gd name="adj" fmla="val 8007"/>
              </a:avLst>
            </a:prstGeom>
            <a:solidFill>
              <a:srgbClr val="52677C"/>
            </a:solidFill>
            <a:ln w="28575">
              <a:solidFill>
                <a:schemeClr val="tx2"/>
              </a:solidFill>
            </a:ln>
            <a:effectLst>
              <a:outerShdw dist="38100" dir="8100000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>
                <a:defRPr/>
              </a:pPr>
              <a:r>
                <a:rPr lang="en-US" altLang="ko-KR" sz="1400" b="1" dirty="0">
                  <a:solidFill>
                    <a:schemeClr val="bg1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main.js</a:t>
              </a:r>
              <a:endParaRPr lang="ko-KR" altLang="en-US" sz="14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15D6899B-C525-CCBF-8280-85CBE77EC2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26988" y="1557943"/>
              <a:ext cx="4785305" cy="3574843"/>
            </a:xfrm>
            <a:prstGeom prst="rect">
              <a:avLst/>
            </a:prstGeom>
          </p:spPr>
        </p:pic>
      </p:grp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203FA4E1-4E57-81F4-0004-5A8B413247D3}"/>
              </a:ext>
            </a:extLst>
          </p:cNvPr>
          <p:cNvSpPr/>
          <p:nvPr/>
        </p:nvSpPr>
        <p:spPr>
          <a:xfrm>
            <a:off x="6696816" y="1527999"/>
            <a:ext cx="3250536" cy="219778"/>
          </a:xfrm>
          <a:prstGeom prst="roundRect">
            <a:avLst/>
          </a:prstGeom>
          <a:noFill/>
          <a:ln w="2857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90EA788F-D7A6-96B2-7B63-AB1292DA5B5B}"/>
              </a:ext>
            </a:extLst>
          </p:cNvPr>
          <p:cNvCxnSpPr>
            <a:cxnSpLocks/>
          </p:cNvCxnSpPr>
          <p:nvPr/>
        </p:nvCxnSpPr>
        <p:spPr>
          <a:xfrm flipV="1">
            <a:off x="6071927" y="1697601"/>
            <a:ext cx="643688" cy="1248041"/>
          </a:xfrm>
          <a:prstGeom prst="line">
            <a:avLst/>
          </a:prstGeom>
          <a:ln w="28575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84DEEF6E-37E9-0C55-02FC-16CB287EA526}"/>
              </a:ext>
            </a:extLst>
          </p:cNvPr>
          <p:cNvCxnSpPr>
            <a:cxnSpLocks/>
          </p:cNvCxnSpPr>
          <p:nvPr/>
        </p:nvCxnSpPr>
        <p:spPr>
          <a:xfrm flipV="1">
            <a:off x="5712106" y="2921520"/>
            <a:ext cx="383894" cy="193724"/>
          </a:xfrm>
          <a:prstGeom prst="line">
            <a:avLst/>
          </a:prstGeom>
          <a:ln w="28575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모서리가 둥근 직사각형 1">
            <a:extLst>
              <a:ext uri="{FF2B5EF4-FFF2-40B4-BE49-F238E27FC236}">
                <a16:creationId xmlns:a16="http://schemas.microsoft.com/office/drawing/2014/main" id="{B66128D6-33E5-863A-8A6B-66BEA54C4B2D}"/>
              </a:ext>
            </a:extLst>
          </p:cNvPr>
          <p:cNvSpPr/>
          <p:nvPr/>
        </p:nvSpPr>
        <p:spPr>
          <a:xfrm>
            <a:off x="2621666" y="2945643"/>
            <a:ext cx="3139659" cy="549912"/>
          </a:xfrm>
          <a:prstGeom prst="roundRect">
            <a:avLst>
              <a:gd name="adj" fmla="val 10099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  <a:effectLst>
            <a:outerShdw blurRad="50800" dist="12700" dir="2700000" algn="t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000" b="1" dirty="0">
              <a:solidFill>
                <a:srgbClr val="425267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algn="ctr"/>
            <a:r>
              <a:rPr lang="en-US" altLang="ko-KR" sz="1000" b="1" dirty="0">
                <a:solidFill>
                  <a:srgbClr val="42526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'</a:t>
            </a:r>
            <a:r>
              <a:rPr lang="en-US" altLang="ko-KR" sz="1000" b="1" dirty="0" err="1">
                <a:solidFill>
                  <a:srgbClr val="42526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chk</a:t>
            </a:r>
            <a:r>
              <a:rPr lang="en-US" altLang="ko-KR" sz="1000" b="1" dirty="0">
                <a:solidFill>
                  <a:srgbClr val="42526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'</a:t>
            </a:r>
            <a:r>
              <a:rPr lang="en-US" altLang="ko-KR" sz="10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ko-KR" altLang="en-US" sz="10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배열을 전역 범위에서 정의</a:t>
            </a:r>
            <a:r>
              <a:rPr lang="en-US" altLang="ko-KR" sz="10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</a:p>
          <a:p>
            <a:pPr algn="ctr"/>
            <a:r>
              <a:rPr lang="ko-KR" altLang="en-US" sz="10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배열은 각 버튼의 선택 상태를 나타내기 위해 사용된다</a:t>
            </a:r>
            <a:r>
              <a:rPr lang="en-US" altLang="ko-KR" sz="10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</a:p>
          <a:p>
            <a:pPr algn="ctr"/>
            <a:endParaRPr lang="en-US" altLang="ko-KR" sz="10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A12BE6A0-5871-7689-AAAF-4EDBFDBDB919}"/>
              </a:ext>
            </a:extLst>
          </p:cNvPr>
          <p:cNvSpPr/>
          <p:nvPr/>
        </p:nvSpPr>
        <p:spPr>
          <a:xfrm>
            <a:off x="6677205" y="1781215"/>
            <a:ext cx="4560916" cy="428793"/>
          </a:xfrm>
          <a:prstGeom prst="roundRect">
            <a:avLst/>
          </a:prstGeom>
          <a:noFill/>
          <a:ln w="2857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640494E6-D9E2-D141-C5D0-354BF5617553}"/>
              </a:ext>
            </a:extLst>
          </p:cNvPr>
          <p:cNvCxnSpPr>
            <a:cxnSpLocks/>
          </p:cNvCxnSpPr>
          <p:nvPr/>
        </p:nvCxnSpPr>
        <p:spPr>
          <a:xfrm flipV="1">
            <a:off x="6159049" y="2210008"/>
            <a:ext cx="579971" cy="1381616"/>
          </a:xfrm>
          <a:prstGeom prst="line">
            <a:avLst/>
          </a:prstGeom>
          <a:ln w="28575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모서리가 둥근 직사각형 1">
            <a:extLst>
              <a:ext uri="{FF2B5EF4-FFF2-40B4-BE49-F238E27FC236}">
                <a16:creationId xmlns:a16="http://schemas.microsoft.com/office/drawing/2014/main" id="{9433465F-87D8-CB5C-4DFA-975EAE870D64}"/>
              </a:ext>
            </a:extLst>
          </p:cNvPr>
          <p:cNvSpPr/>
          <p:nvPr/>
        </p:nvSpPr>
        <p:spPr>
          <a:xfrm>
            <a:off x="2516703" y="3570820"/>
            <a:ext cx="3715325" cy="1001725"/>
          </a:xfrm>
          <a:prstGeom prst="roundRect">
            <a:avLst>
              <a:gd name="adj" fmla="val 10099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  <a:effectLst>
            <a:outerShdw blurRad="50800" dist="12700" dir="2700000" algn="t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000" b="1" dirty="0">
              <a:solidFill>
                <a:srgbClr val="425267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algn="ctr"/>
            <a:endParaRPr lang="en-US" altLang="ko-KR" sz="1000" b="1" dirty="0">
              <a:solidFill>
                <a:srgbClr val="425267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algn="ctr"/>
            <a:r>
              <a:rPr lang="en-US" altLang="ko-KR" sz="1000" b="1" dirty="0">
                <a:solidFill>
                  <a:srgbClr val="42526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'</a:t>
            </a:r>
            <a:r>
              <a:rPr lang="en-US" altLang="ko-KR" sz="1000" b="1" dirty="0" err="1">
                <a:solidFill>
                  <a:srgbClr val="42526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left_side_btn</a:t>
            </a:r>
            <a:r>
              <a:rPr lang="en-US" altLang="ko-KR" sz="1000" b="1" dirty="0">
                <a:solidFill>
                  <a:srgbClr val="42526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button' ID</a:t>
            </a:r>
            <a:r>
              <a:rPr lang="ko-KR" altLang="en-US" sz="10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를 가진 요소 내의 모든 버튼을 선택하고</a:t>
            </a:r>
          </a:p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각 버튼에 클릭 이벤트 </a:t>
            </a:r>
            <a:r>
              <a:rPr lang="ko-KR" altLang="en-US" sz="1000" b="1" dirty="0" err="1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핸들러를</a:t>
            </a:r>
            <a:r>
              <a:rPr lang="ko-KR" altLang="en-US" sz="10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바인딩 한다</a:t>
            </a:r>
            <a:r>
              <a:rPr lang="en-US" altLang="ko-KR" sz="10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</a:p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클릭된 버튼이 배열에 있는지 확인한 후</a:t>
            </a:r>
          </a:p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존재하지 않으면 배열에 추가하고 존재하면 배열에서 해당 버튼을 제거한다</a:t>
            </a:r>
            <a:r>
              <a:rPr lang="en-US" altLang="ko-KR" sz="10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</a:p>
          <a:p>
            <a:pPr algn="ctr"/>
            <a:endParaRPr lang="en-US" altLang="ko-KR" sz="10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algn="ctr"/>
            <a:endParaRPr lang="en-US" altLang="ko-KR" sz="10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2D3193EA-00D9-489D-4413-44694AED00E0}"/>
              </a:ext>
            </a:extLst>
          </p:cNvPr>
          <p:cNvSpPr/>
          <p:nvPr/>
        </p:nvSpPr>
        <p:spPr>
          <a:xfrm>
            <a:off x="6861449" y="2210008"/>
            <a:ext cx="4002286" cy="1939516"/>
          </a:xfrm>
          <a:prstGeom prst="roundRect">
            <a:avLst/>
          </a:prstGeom>
          <a:noFill/>
          <a:ln w="2857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EBD1CEB0-F7D7-406A-7C91-2F56199230E3}"/>
              </a:ext>
            </a:extLst>
          </p:cNvPr>
          <p:cNvCxnSpPr>
            <a:cxnSpLocks/>
          </p:cNvCxnSpPr>
          <p:nvPr/>
        </p:nvCxnSpPr>
        <p:spPr>
          <a:xfrm flipV="1">
            <a:off x="6439500" y="3957185"/>
            <a:ext cx="445001" cy="1001724"/>
          </a:xfrm>
          <a:prstGeom prst="line">
            <a:avLst/>
          </a:prstGeom>
          <a:ln w="28575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32FE35B7-0BC1-18CF-0570-E3D77799E809}"/>
              </a:ext>
            </a:extLst>
          </p:cNvPr>
          <p:cNvCxnSpPr>
            <a:cxnSpLocks/>
          </p:cNvCxnSpPr>
          <p:nvPr/>
        </p:nvCxnSpPr>
        <p:spPr>
          <a:xfrm flipV="1">
            <a:off x="8973099" y="4565507"/>
            <a:ext cx="18641" cy="826972"/>
          </a:xfrm>
          <a:prstGeom prst="line">
            <a:avLst/>
          </a:prstGeom>
          <a:ln w="28575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모서리가 둥근 직사각형 1">
            <a:extLst>
              <a:ext uri="{FF2B5EF4-FFF2-40B4-BE49-F238E27FC236}">
                <a16:creationId xmlns:a16="http://schemas.microsoft.com/office/drawing/2014/main" id="{B51D3C93-8ACF-3545-9597-9CD2B5133DE5}"/>
              </a:ext>
            </a:extLst>
          </p:cNvPr>
          <p:cNvSpPr/>
          <p:nvPr/>
        </p:nvSpPr>
        <p:spPr>
          <a:xfrm>
            <a:off x="2750863" y="4879036"/>
            <a:ext cx="3715325" cy="491762"/>
          </a:xfrm>
          <a:prstGeom prst="roundRect">
            <a:avLst>
              <a:gd name="adj" fmla="val 10099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  <a:effectLst>
            <a:outerShdw blurRad="50800" dist="12700" dir="2700000" algn="t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000" b="1" dirty="0">
              <a:solidFill>
                <a:srgbClr val="425267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algn="ctr"/>
            <a:endParaRPr lang="ko-KR" altLang="en-US" sz="1000" b="1" dirty="0">
              <a:solidFill>
                <a:srgbClr val="425267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클릭된 버튼의 상태에 따라 </a:t>
            </a:r>
            <a:r>
              <a:rPr lang="en-US" altLang="ko-KR" sz="1000" b="1" dirty="0">
                <a:solidFill>
                  <a:srgbClr val="42526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'active' </a:t>
            </a:r>
            <a:r>
              <a:rPr lang="ko-KR" altLang="en-US" sz="10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클래스를 </a:t>
            </a:r>
            <a:r>
              <a:rPr lang="ko-KR" altLang="en-US" sz="1000" b="1" dirty="0" err="1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토글하여</a:t>
            </a:r>
            <a:r>
              <a:rPr lang="ko-KR" altLang="en-US" sz="10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버튼의 상태를 시각적으로 표현한다</a:t>
            </a:r>
            <a:r>
              <a:rPr lang="en-US" altLang="ko-KR" sz="10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..</a:t>
            </a:r>
          </a:p>
          <a:p>
            <a:pPr algn="ctr"/>
            <a:endParaRPr lang="en-US" altLang="ko-KR" sz="10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BA1234E9-4900-9CF2-DB45-422D379D3BA8}"/>
              </a:ext>
            </a:extLst>
          </p:cNvPr>
          <p:cNvSpPr/>
          <p:nvPr/>
        </p:nvSpPr>
        <p:spPr>
          <a:xfrm>
            <a:off x="6891420" y="4133863"/>
            <a:ext cx="3508433" cy="428793"/>
          </a:xfrm>
          <a:prstGeom prst="roundRect">
            <a:avLst/>
          </a:prstGeom>
          <a:noFill/>
          <a:ln w="2857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모서리가 둥근 직사각형 1">
            <a:extLst>
              <a:ext uri="{FF2B5EF4-FFF2-40B4-BE49-F238E27FC236}">
                <a16:creationId xmlns:a16="http://schemas.microsoft.com/office/drawing/2014/main" id="{0442F27A-1695-2AC1-6D84-4BEB167169A6}"/>
              </a:ext>
            </a:extLst>
          </p:cNvPr>
          <p:cNvSpPr/>
          <p:nvPr/>
        </p:nvSpPr>
        <p:spPr>
          <a:xfrm>
            <a:off x="7004929" y="5276360"/>
            <a:ext cx="3715325" cy="776668"/>
          </a:xfrm>
          <a:prstGeom prst="roundRect">
            <a:avLst>
              <a:gd name="adj" fmla="val 10099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  <a:effectLst>
            <a:outerShdw blurRad="50800" dist="12700" dir="2700000" algn="t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버튼이 눌리면 </a:t>
            </a:r>
            <a:r>
              <a:rPr lang="en-US" altLang="ko-KR" sz="1000" b="1" dirty="0">
                <a:solidFill>
                  <a:srgbClr val="42526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ajax</a:t>
            </a:r>
            <a:r>
              <a:rPr lang="en-US" altLang="ko-KR" sz="10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ko-KR" altLang="en-US" sz="10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데이터 갱신 함수를 호출하여</a:t>
            </a:r>
          </a:p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버튼의 동작을 콘솔 로그에서 확인하고 변경된 </a:t>
            </a:r>
            <a:r>
              <a:rPr lang="en-US" altLang="ko-KR" sz="1000" b="1" dirty="0">
                <a:solidFill>
                  <a:srgbClr val="42526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'</a:t>
            </a:r>
            <a:r>
              <a:rPr lang="en-US" altLang="ko-KR" sz="1000" b="1" dirty="0" err="1">
                <a:solidFill>
                  <a:srgbClr val="42526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chk</a:t>
            </a:r>
            <a:r>
              <a:rPr lang="en-US" altLang="ko-KR" sz="1000" b="1" dirty="0">
                <a:solidFill>
                  <a:srgbClr val="42526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' </a:t>
            </a:r>
            <a:r>
              <a:rPr lang="ko-KR" altLang="en-US" sz="10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데이터로 차트를 업데이트 한다</a:t>
            </a:r>
            <a:r>
              <a:rPr lang="en-US" altLang="ko-KR" sz="10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  <a:endParaRPr lang="en-US" altLang="ko-KR" sz="10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672888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8" name="그룹 217">
            <a:extLst>
              <a:ext uri="{FF2B5EF4-FFF2-40B4-BE49-F238E27FC236}">
                <a16:creationId xmlns:a16="http://schemas.microsoft.com/office/drawing/2014/main" id="{63FFF97E-BC79-CD3E-91A8-19ADF2D780DC}"/>
              </a:ext>
            </a:extLst>
          </p:cNvPr>
          <p:cNvGrpSpPr/>
          <p:nvPr/>
        </p:nvGrpSpPr>
        <p:grpSpPr>
          <a:xfrm>
            <a:off x="171450" y="133350"/>
            <a:ext cx="11849100" cy="6591300"/>
            <a:chOff x="342900" y="266700"/>
            <a:chExt cx="11849100" cy="6591300"/>
          </a:xfrm>
        </p:grpSpPr>
        <p:sp>
          <p:nvSpPr>
            <p:cNvPr id="219" name="사각형: 둥근 한쪽 모서리 218">
              <a:extLst>
                <a:ext uri="{FF2B5EF4-FFF2-40B4-BE49-F238E27FC236}">
                  <a16:creationId xmlns:a16="http://schemas.microsoft.com/office/drawing/2014/main" id="{4E3AB00F-D1AE-6912-7862-848DE2F772A5}"/>
                </a:ext>
              </a:extLst>
            </p:cNvPr>
            <p:cNvSpPr/>
            <p:nvPr/>
          </p:nvSpPr>
          <p:spPr>
            <a:xfrm flipH="1">
              <a:off x="342900" y="266700"/>
              <a:ext cx="11849100" cy="6591300"/>
            </a:xfrm>
            <a:prstGeom prst="round1Rect">
              <a:avLst>
                <a:gd name="adj" fmla="val 1403"/>
              </a:avLst>
            </a:prstGeom>
            <a:solidFill>
              <a:schemeClr val="bg1">
                <a:lumMod val="95000"/>
              </a:schemeClr>
            </a:solidFill>
            <a:ln w="6985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rgbClr val="7086A4"/>
                  </a:gs>
                  <a:gs pos="83000">
                    <a:srgbClr val="7086A4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  <a:effectLst>
              <a:outerShdw blurRad="279400" dist="63500" dir="10800000" algn="r" rotWithShape="0">
                <a:srgbClr val="134FC7">
                  <a:alpha val="1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220" name="그룹 219">
              <a:extLst>
                <a:ext uri="{FF2B5EF4-FFF2-40B4-BE49-F238E27FC236}">
                  <a16:creationId xmlns:a16="http://schemas.microsoft.com/office/drawing/2014/main" id="{5B682620-579C-E87A-7DDA-453D1C810D9D}"/>
                </a:ext>
              </a:extLst>
            </p:cNvPr>
            <p:cNvGrpSpPr/>
            <p:nvPr/>
          </p:nvGrpSpPr>
          <p:grpSpPr>
            <a:xfrm>
              <a:off x="385760" y="300036"/>
              <a:ext cx="11806239" cy="552451"/>
              <a:chOff x="385760" y="300036"/>
              <a:chExt cx="11806239" cy="552451"/>
            </a:xfrm>
          </p:grpSpPr>
          <p:sp>
            <p:nvSpPr>
              <p:cNvPr id="228" name="사각형: 둥근 한쪽 모서리 227">
                <a:extLst>
                  <a:ext uri="{FF2B5EF4-FFF2-40B4-BE49-F238E27FC236}">
                    <a16:creationId xmlns:a16="http://schemas.microsoft.com/office/drawing/2014/main" id="{6847622E-E81E-8434-6A6A-BEAAFE9DDC6E}"/>
                  </a:ext>
                </a:extLst>
              </p:cNvPr>
              <p:cNvSpPr/>
              <p:nvPr/>
            </p:nvSpPr>
            <p:spPr>
              <a:xfrm flipH="1">
                <a:off x="385760" y="304800"/>
                <a:ext cx="11806239" cy="547687"/>
              </a:xfrm>
              <a:prstGeom prst="round1Rect">
                <a:avLst>
                  <a:gd name="adj" fmla="val 12707"/>
                </a:avLst>
              </a:prstGeom>
              <a:solidFill>
                <a:schemeClr val="bg1"/>
              </a:solidFill>
              <a:ln w="6985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rgbClr val="7086A4"/>
                    </a:gs>
                    <a:gs pos="83000">
                      <a:srgbClr val="7086A4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7086A4"/>
                    </a:solidFill>
                    <a:effectLst/>
                    <a:uLnTx/>
                    <a:uFillTx/>
                    <a:latin typeface="나눔바른펜" panose="020B0503000000000000" pitchFamily="50" charset="-127"/>
                    <a:ea typeface="나눔바른펜" panose="020B0503000000000000" pitchFamily="50" charset="-127"/>
                    <a:cs typeface="+mn-cs"/>
                  </a:rPr>
                  <a:t>              </a:t>
                </a:r>
                <a:endPara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나눔바른펜" panose="020B0503000000000000" pitchFamily="50" charset="-127"/>
                  <a:ea typeface="나눔바른펜" panose="020B0503000000000000" pitchFamily="50" charset="-127"/>
                  <a:cs typeface="+mn-cs"/>
                </a:endParaRPr>
              </a:p>
            </p:txBody>
          </p:sp>
          <p:grpSp>
            <p:nvGrpSpPr>
              <p:cNvPr id="229" name="그룹 228">
                <a:extLst>
                  <a:ext uri="{FF2B5EF4-FFF2-40B4-BE49-F238E27FC236}">
                    <a16:creationId xmlns:a16="http://schemas.microsoft.com/office/drawing/2014/main" id="{D2D08E23-6065-8847-9C0F-F90EBBA2BA9C}"/>
                  </a:ext>
                </a:extLst>
              </p:cNvPr>
              <p:cNvGrpSpPr/>
              <p:nvPr/>
            </p:nvGrpSpPr>
            <p:grpSpPr>
              <a:xfrm>
                <a:off x="385760" y="300036"/>
                <a:ext cx="1188248" cy="547688"/>
                <a:chOff x="385760" y="300036"/>
                <a:chExt cx="1188248" cy="547688"/>
              </a:xfrm>
            </p:grpSpPr>
            <p:sp>
              <p:nvSpPr>
                <p:cNvPr id="230" name="사각형: 둥근 한쪽 모서리 229">
                  <a:extLst>
                    <a:ext uri="{FF2B5EF4-FFF2-40B4-BE49-F238E27FC236}">
                      <a16:creationId xmlns:a16="http://schemas.microsoft.com/office/drawing/2014/main" id="{8DD9A580-CAEB-AEA6-D485-0CA96FAB7289}"/>
                    </a:ext>
                  </a:extLst>
                </p:cNvPr>
                <p:cNvSpPr/>
                <p:nvPr/>
              </p:nvSpPr>
              <p:spPr>
                <a:xfrm flipH="1">
                  <a:off x="385760" y="300037"/>
                  <a:ext cx="528640" cy="547687"/>
                </a:xfrm>
                <a:prstGeom prst="round1Rect">
                  <a:avLst>
                    <a:gd name="adj" fmla="val 11356"/>
                  </a:avLst>
                </a:prstGeom>
                <a:solidFill>
                  <a:srgbClr val="425267"/>
                </a:solidFill>
                <a:ln w="69850"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rgbClr val="7086A4"/>
                      </a:gs>
                      <a:gs pos="83000">
                        <a:srgbClr val="7086A4"/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ko-KR" alt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맑은 고딕" panose="020B0503020000020004" pitchFamily="50" charset="-127"/>
                      <a:cs typeface="+mn-cs"/>
                    </a:rPr>
                    <a:t>←</a:t>
                  </a:r>
                </a:p>
              </p:txBody>
            </p:sp>
            <p:sp>
              <p:nvSpPr>
                <p:cNvPr id="231" name="직사각형 230">
                  <a:extLst>
                    <a:ext uri="{FF2B5EF4-FFF2-40B4-BE49-F238E27FC236}">
                      <a16:creationId xmlns:a16="http://schemas.microsoft.com/office/drawing/2014/main" id="{A13DB1ED-0C73-758C-A487-44F952B4CF30}"/>
                    </a:ext>
                  </a:extLst>
                </p:cNvPr>
                <p:cNvSpPr/>
                <p:nvPr/>
              </p:nvSpPr>
              <p:spPr>
                <a:xfrm flipH="1">
                  <a:off x="914400" y="300036"/>
                  <a:ext cx="528640" cy="547687"/>
                </a:xfrm>
                <a:prstGeom prst="rect">
                  <a:avLst/>
                </a:prstGeom>
                <a:solidFill>
                  <a:srgbClr val="7086A4"/>
                </a:solidFill>
                <a:ln w="69850"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rgbClr val="7086A4"/>
                      </a:gs>
                      <a:gs pos="83000">
                        <a:srgbClr val="7086A4"/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32" name="Freeform 9">
                  <a:extLst>
                    <a:ext uri="{FF2B5EF4-FFF2-40B4-BE49-F238E27FC236}">
                      <a16:creationId xmlns:a16="http://schemas.microsoft.com/office/drawing/2014/main" id="{7F1EDDBC-EE1E-EAC7-5F06-AC3CC8BAED7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64201" y="467495"/>
                  <a:ext cx="176429" cy="232832"/>
                </a:xfrm>
                <a:custGeom>
                  <a:avLst/>
                  <a:gdLst>
                    <a:gd name="T0" fmla="*/ 1093 w 9310"/>
                    <a:gd name="T1" fmla="*/ 12245 h 12286"/>
                    <a:gd name="T2" fmla="*/ 582 w 9310"/>
                    <a:gd name="T3" fmla="*/ 12007 h 12286"/>
                    <a:gd name="T4" fmla="*/ 279 w 9310"/>
                    <a:gd name="T5" fmla="*/ 11710 h 12286"/>
                    <a:gd name="T6" fmla="*/ 42 w 9310"/>
                    <a:gd name="T7" fmla="*/ 11209 h 12286"/>
                    <a:gd name="T8" fmla="*/ 0 w 9310"/>
                    <a:gd name="T9" fmla="*/ 1919 h 12286"/>
                    <a:gd name="T10" fmla="*/ 117 w 9310"/>
                    <a:gd name="T11" fmla="*/ 1260 h 12286"/>
                    <a:gd name="T12" fmla="*/ 498 w 9310"/>
                    <a:gd name="T13" fmla="*/ 629 h 12286"/>
                    <a:gd name="T14" fmla="*/ 1088 w 9310"/>
                    <a:gd name="T15" fmla="*/ 189 h 12286"/>
                    <a:gd name="T16" fmla="*/ 1821 w 9310"/>
                    <a:gd name="T17" fmla="*/ 1 h 12286"/>
                    <a:gd name="T18" fmla="*/ 7682 w 9310"/>
                    <a:gd name="T19" fmla="*/ 22 h 12286"/>
                    <a:gd name="T20" fmla="*/ 8385 w 9310"/>
                    <a:gd name="T21" fmla="*/ 278 h 12286"/>
                    <a:gd name="T22" fmla="*/ 8929 w 9310"/>
                    <a:gd name="T23" fmla="*/ 772 h 12286"/>
                    <a:gd name="T24" fmla="*/ 9250 w 9310"/>
                    <a:gd name="T25" fmla="*/ 1440 h 12286"/>
                    <a:gd name="T26" fmla="*/ 9310 w 9310"/>
                    <a:gd name="T27" fmla="*/ 8471 h 12286"/>
                    <a:gd name="T28" fmla="*/ 9201 w 9310"/>
                    <a:gd name="T29" fmla="*/ 8777 h 12286"/>
                    <a:gd name="T30" fmla="*/ 8880 w 9310"/>
                    <a:gd name="T31" fmla="*/ 8949 h 12286"/>
                    <a:gd name="T32" fmla="*/ 8601 w 9310"/>
                    <a:gd name="T33" fmla="*/ 8894 h 12286"/>
                    <a:gd name="T34" fmla="*/ 8370 w 9310"/>
                    <a:gd name="T35" fmla="*/ 8615 h 12286"/>
                    <a:gd name="T36" fmla="*/ 8349 w 9310"/>
                    <a:gd name="T37" fmla="*/ 1870 h 12286"/>
                    <a:gd name="T38" fmla="*/ 8255 w 9310"/>
                    <a:gd name="T39" fmla="*/ 1503 h 12286"/>
                    <a:gd name="T40" fmla="*/ 8035 w 9310"/>
                    <a:gd name="T41" fmla="*/ 1209 h 12286"/>
                    <a:gd name="T42" fmla="*/ 7720 w 9310"/>
                    <a:gd name="T43" fmla="*/ 1018 h 12286"/>
                    <a:gd name="T44" fmla="*/ 7390 w 9310"/>
                    <a:gd name="T45" fmla="*/ 960 h 12286"/>
                    <a:gd name="T46" fmla="*/ 1680 w 9310"/>
                    <a:gd name="T47" fmla="*/ 989 h 12286"/>
                    <a:gd name="T48" fmla="*/ 1346 w 9310"/>
                    <a:gd name="T49" fmla="*/ 1150 h 12286"/>
                    <a:gd name="T50" fmla="*/ 1098 w 9310"/>
                    <a:gd name="T51" fmla="*/ 1423 h 12286"/>
                    <a:gd name="T52" fmla="*/ 970 w 9310"/>
                    <a:gd name="T53" fmla="*/ 1774 h 12286"/>
                    <a:gd name="T54" fmla="*/ 962 w 9310"/>
                    <a:gd name="T55" fmla="*/ 10904 h 12286"/>
                    <a:gd name="T56" fmla="*/ 1091 w 9310"/>
                    <a:gd name="T57" fmla="*/ 11185 h 12286"/>
                    <a:gd name="T58" fmla="*/ 1405 w 9310"/>
                    <a:gd name="T59" fmla="*/ 11326 h 12286"/>
                    <a:gd name="T60" fmla="*/ 1677 w 9310"/>
                    <a:gd name="T61" fmla="*/ 11273 h 12286"/>
                    <a:gd name="T62" fmla="*/ 4346 w 9310"/>
                    <a:gd name="T63" fmla="*/ 8559 h 12286"/>
                    <a:gd name="T64" fmla="*/ 4655 w 9310"/>
                    <a:gd name="T65" fmla="*/ 8448 h 12286"/>
                    <a:gd name="T66" fmla="*/ 4964 w 9310"/>
                    <a:gd name="T67" fmla="*/ 8559 h 12286"/>
                    <a:gd name="T68" fmla="*/ 7633 w 9310"/>
                    <a:gd name="T69" fmla="*/ 11273 h 12286"/>
                    <a:gd name="T70" fmla="*/ 7902 w 9310"/>
                    <a:gd name="T71" fmla="*/ 11326 h 12286"/>
                    <a:gd name="T72" fmla="*/ 8215 w 9310"/>
                    <a:gd name="T73" fmla="*/ 11182 h 12286"/>
                    <a:gd name="T74" fmla="*/ 8349 w 9310"/>
                    <a:gd name="T75" fmla="*/ 10897 h 12286"/>
                    <a:gd name="T76" fmla="*/ 8408 w 9310"/>
                    <a:gd name="T77" fmla="*/ 10618 h 12286"/>
                    <a:gd name="T78" fmla="*/ 8687 w 9310"/>
                    <a:gd name="T79" fmla="*/ 10387 h 12286"/>
                    <a:gd name="T80" fmla="*/ 8974 w 9310"/>
                    <a:gd name="T81" fmla="*/ 10387 h 12286"/>
                    <a:gd name="T82" fmla="*/ 9253 w 9310"/>
                    <a:gd name="T83" fmla="*/ 10618 h 12286"/>
                    <a:gd name="T84" fmla="*/ 9309 w 9310"/>
                    <a:gd name="T85" fmla="*/ 10920 h 12286"/>
                    <a:gd name="T86" fmla="*/ 9174 w 9310"/>
                    <a:gd name="T87" fmla="*/ 11466 h 12286"/>
                    <a:gd name="T88" fmla="*/ 8890 w 9310"/>
                    <a:gd name="T89" fmla="*/ 11865 h 12286"/>
                    <a:gd name="T90" fmla="*/ 8474 w 9310"/>
                    <a:gd name="T91" fmla="*/ 12151 h 12286"/>
                    <a:gd name="T92" fmla="*/ 7913 w 9310"/>
                    <a:gd name="T93" fmla="*/ 12286 h 12286"/>
                    <a:gd name="T94" fmla="*/ 7489 w 9310"/>
                    <a:gd name="T95" fmla="*/ 12242 h 12286"/>
                    <a:gd name="T96" fmla="*/ 6997 w 9310"/>
                    <a:gd name="T97" fmla="*/ 12001 h 12286"/>
                    <a:gd name="T98" fmla="*/ 2472 w 9310"/>
                    <a:gd name="T99" fmla="*/ 11859 h 12286"/>
                    <a:gd name="T100" fmla="*/ 2080 w 9310"/>
                    <a:gd name="T101" fmla="*/ 12145 h 12286"/>
                    <a:gd name="T102" fmla="*/ 1545 w 9310"/>
                    <a:gd name="T103" fmla="*/ 12285 h 122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9310" h="12286">
                      <a:moveTo>
                        <a:pt x="1447" y="12286"/>
                      </a:moveTo>
                      <a:lnTo>
                        <a:pt x="1375" y="12286"/>
                      </a:lnTo>
                      <a:lnTo>
                        <a:pt x="1232" y="12272"/>
                      </a:lnTo>
                      <a:lnTo>
                        <a:pt x="1093" y="12245"/>
                      </a:lnTo>
                      <a:lnTo>
                        <a:pt x="957" y="12203"/>
                      </a:lnTo>
                      <a:lnTo>
                        <a:pt x="826" y="12150"/>
                      </a:lnTo>
                      <a:lnTo>
                        <a:pt x="700" y="12085"/>
                      </a:lnTo>
                      <a:lnTo>
                        <a:pt x="582" y="12007"/>
                      </a:lnTo>
                      <a:lnTo>
                        <a:pt x="471" y="11918"/>
                      </a:lnTo>
                      <a:lnTo>
                        <a:pt x="419" y="11869"/>
                      </a:lnTo>
                      <a:lnTo>
                        <a:pt x="370" y="11818"/>
                      </a:lnTo>
                      <a:lnTo>
                        <a:pt x="279" y="11710"/>
                      </a:lnTo>
                      <a:lnTo>
                        <a:pt x="202" y="11595"/>
                      </a:lnTo>
                      <a:lnTo>
                        <a:pt x="135" y="11471"/>
                      </a:lnTo>
                      <a:lnTo>
                        <a:pt x="82" y="11343"/>
                      </a:lnTo>
                      <a:lnTo>
                        <a:pt x="42" y="11209"/>
                      </a:lnTo>
                      <a:lnTo>
                        <a:pt x="14" y="11070"/>
                      </a:lnTo>
                      <a:lnTo>
                        <a:pt x="1" y="10927"/>
                      </a:lnTo>
                      <a:lnTo>
                        <a:pt x="0" y="10855"/>
                      </a:lnTo>
                      <a:lnTo>
                        <a:pt x="0" y="1919"/>
                      </a:lnTo>
                      <a:lnTo>
                        <a:pt x="1" y="1821"/>
                      </a:lnTo>
                      <a:lnTo>
                        <a:pt x="22" y="1627"/>
                      </a:lnTo>
                      <a:lnTo>
                        <a:pt x="60" y="1440"/>
                      </a:lnTo>
                      <a:lnTo>
                        <a:pt x="117" y="1260"/>
                      </a:lnTo>
                      <a:lnTo>
                        <a:pt x="189" y="1089"/>
                      </a:lnTo>
                      <a:lnTo>
                        <a:pt x="278" y="924"/>
                      </a:lnTo>
                      <a:lnTo>
                        <a:pt x="382" y="772"/>
                      </a:lnTo>
                      <a:lnTo>
                        <a:pt x="498" y="629"/>
                      </a:lnTo>
                      <a:lnTo>
                        <a:pt x="629" y="498"/>
                      </a:lnTo>
                      <a:lnTo>
                        <a:pt x="772" y="382"/>
                      </a:lnTo>
                      <a:lnTo>
                        <a:pt x="924" y="278"/>
                      </a:lnTo>
                      <a:lnTo>
                        <a:pt x="1088" y="189"/>
                      </a:lnTo>
                      <a:lnTo>
                        <a:pt x="1260" y="117"/>
                      </a:lnTo>
                      <a:lnTo>
                        <a:pt x="1440" y="60"/>
                      </a:lnTo>
                      <a:lnTo>
                        <a:pt x="1627" y="22"/>
                      </a:lnTo>
                      <a:lnTo>
                        <a:pt x="1821" y="1"/>
                      </a:lnTo>
                      <a:lnTo>
                        <a:pt x="1919" y="0"/>
                      </a:lnTo>
                      <a:lnTo>
                        <a:pt x="7390" y="0"/>
                      </a:lnTo>
                      <a:lnTo>
                        <a:pt x="7489" y="1"/>
                      </a:lnTo>
                      <a:lnTo>
                        <a:pt x="7682" y="22"/>
                      </a:lnTo>
                      <a:lnTo>
                        <a:pt x="7869" y="60"/>
                      </a:lnTo>
                      <a:lnTo>
                        <a:pt x="8049" y="117"/>
                      </a:lnTo>
                      <a:lnTo>
                        <a:pt x="8222" y="189"/>
                      </a:lnTo>
                      <a:lnTo>
                        <a:pt x="8385" y="278"/>
                      </a:lnTo>
                      <a:lnTo>
                        <a:pt x="8539" y="382"/>
                      </a:lnTo>
                      <a:lnTo>
                        <a:pt x="8681" y="498"/>
                      </a:lnTo>
                      <a:lnTo>
                        <a:pt x="8811" y="629"/>
                      </a:lnTo>
                      <a:lnTo>
                        <a:pt x="8929" y="772"/>
                      </a:lnTo>
                      <a:lnTo>
                        <a:pt x="9033" y="924"/>
                      </a:lnTo>
                      <a:lnTo>
                        <a:pt x="9120" y="1089"/>
                      </a:lnTo>
                      <a:lnTo>
                        <a:pt x="9194" y="1260"/>
                      </a:lnTo>
                      <a:lnTo>
                        <a:pt x="9250" y="1440"/>
                      </a:lnTo>
                      <a:lnTo>
                        <a:pt x="9289" y="1627"/>
                      </a:lnTo>
                      <a:lnTo>
                        <a:pt x="9308" y="1821"/>
                      </a:lnTo>
                      <a:lnTo>
                        <a:pt x="9310" y="1919"/>
                      </a:lnTo>
                      <a:lnTo>
                        <a:pt x="9310" y="8471"/>
                      </a:lnTo>
                      <a:lnTo>
                        <a:pt x="9308" y="8521"/>
                      </a:lnTo>
                      <a:lnTo>
                        <a:pt x="9289" y="8615"/>
                      </a:lnTo>
                      <a:lnTo>
                        <a:pt x="9253" y="8700"/>
                      </a:lnTo>
                      <a:lnTo>
                        <a:pt x="9201" y="8777"/>
                      </a:lnTo>
                      <a:lnTo>
                        <a:pt x="9136" y="8842"/>
                      </a:lnTo>
                      <a:lnTo>
                        <a:pt x="9058" y="8894"/>
                      </a:lnTo>
                      <a:lnTo>
                        <a:pt x="8974" y="8930"/>
                      </a:lnTo>
                      <a:lnTo>
                        <a:pt x="8880" y="8949"/>
                      </a:lnTo>
                      <a:lnTo>
                        <a:pt x="8830" y="8952"/>
                      </a:lnTo>
                      <a:lnTo>
                        <a:pt x="8781" y="8949"/>
                      </a:lnTo>
                      <a:lnTo>
                        <a:pt x="8687" y="8930"/>
                      </a:lnTo>
                      <a:lnTo>
                        <a:pt x="8601" y="8894"/>
                      </a:lnTo>
                      <a:lnTo>
                        <a:pt x="8524" y="8842"/>
                      </a:lnTo>
                      <a:lnTo>
                        <a:pt x="8460" y="8777"/>
                      </a:lnTo>
                      <a:lnTo>
                        <a:pt x="8408" y="8700"/>
                      </a:lnTo>
                      <a:lnTo>
                        <a:pt x="8370" y="8615"/>
                      </a:lnTo>
                      <a:lnTo>
                        <a:pt x="8352" y="8521"/>
                      </a:lnTo>
                      <a:lnTo>
                        <a:pt x="8350" y="8471"/>
                      </a:lnTo>
                      <a:lnTo>
                        <a:pt x="8350" y="1919"/>
                      </a:lnTo>
                      <a:lnTo>
                        <a:pt x="8349" y="1870"/>
                      </a:lnTo>
                      <a:lnTo>
                        <a:pt x="8340" y="1774"/>
                      </a:lnTo>
                      <a:lnTo>
                        <a:pt x="8320" y="1680"/>
                      </a:lnTo>
                      <a:lnTo>
                        <a:pt x="8293" y="1590"/>
                      </a:lnTo>
                      <a:lnTo>
                        <a:pt x="8255" y="1503"/>
                      </a:lnTo>
                      <a:lnTo>
                        <a:pt x="8211" y="1423"/>
                      </a:lnTo>
                      <a:lnTo>
                        <a:pt x="8160" y="1346"/>
                      </a:lnTo>
                      <a:lnTo>
                        <a:pt x="8101" y="1274"/>
                      </a:lnTo>
                      <a:lnTo>
                        <a:pt x="8035" y="1209"/>
                      </a:lnTo>
                      <a:lnTo>
                        <a:pt x="7964" y="1150"/>
                      </a:lnTo>
                      <a:lnTo>
                        <a:pt x="7888" y="1099"/>
                      </a:lnTo>
                      <a:lnTo>
                        <a:pt x="7806" y="1054"/>
                      </a:lnTo>
                      <a:lnTo>
                        <a:pt x="7720" y="1018"/>
                      </a:lnTo>
                      <a:lnTo>
                        <a:pt x="7630" y="989"/>
                      </a:lnTo>
                      <a:lnTo>
                        <a:pt x="7537" y="970"/>
                      </a:lnTo>
                      <a:lnTo>
                        <a:pt x="7440" y="960"/>
                      </a:lnTo>
                      <a:lnTo>
                        <a:pt x="7390" y="960"/>
                      </a:lnTo>
                      <a:lnTo>
                        <a:pt x="1919" y="960"/>
                      </a:lnTo>
                      <a:lnTo>
                        <a:pt x="1870" y="960"/>
                      </a:lnTo>
                      <a:lnTo>
                        <a:pt x="1774" y="970"/>
                      </a:lnTo>
                      <a:lnTo>
                        <a:pt x="1680" y="989"/>
                      </a:lnTo>
                      <a:lnTo>
                        <a:pt x="1589" y="1018"/>
                      </a:lnTo>
                      <a:lnTo>
                        <a:pt x="1503" y="1054"/>
                      </a:lnTo>
                      <a:lnTo>
                        <a:pt x="1422" y="1099"/>
                      </a:lnTo>
                      <a:lnTo>
                        <a:pt x="1346" y="1150"/>
                      </a:lnTo>
                      <a:lnTo>
                        <a:pt x="1274" y="1209"/>
                      </a:lnTo>
                      <a:lnTo>
                        <a:pt x="1209" y="1274"/>
                      </a:lnTo>
                      <a:lnTo>
                        <a:pt x="1150" y="1346"/>
                      </a:lnTo>
                      <a:lnTo>
                        <a:pt x="1098" y="1423"/>
                      </a:lnTo>
                      <a:lnTo>
                        <a:pt x="1054" y="1503"/>
                      </a:lnTo>
                      <a:lnTo>
                        <a:pt x="1018" y="1590"/>
                      </a:lnTo>
                      <a:lnTo>
                        <a:pt x="989" y="1680"/>
                      </a:lnTo>
                      <a:lnTo>
                        <a:pt x="970" y="1774"/>
                      </a:lnTo>
                      <a:lnTo>
                        <a:pt x="960" y="1870"/>
                      </a:lnTo>
                      <a:lnTo>
                        <a:pt x="960" y="1919"/>
                      </a:lnTo>
                      <a:lnTo>
                        <a:pt x="960" y="10855"/>
                      </a:lnTo>
                      <a:lnTo>
                        <a:pt x="962" y="10904"/>
                      </a:lnTo>
                      <a:lnTo>
                        <a:pt x="978" y="10995"/>
                      </a:lnTo>
                      <a:lnTo>
                        <a:pt x="1011" y="11078"/>
                      </a:lnTo>
                      <a:lnTo>
                        <a:pt x="1061" y="11152"/>
                      </a:lnTo>
                      <a:lnTo>
                        <a:pt x="1091" y="11185"/>
                      </a:lnTo>
                      <a:lnTo>
                        <a:pt x="1129" y="11218"/>
                      </a:lnTo>
                      <a:lnTo>
                        <a:pt x="1212" y="11271"/>
                      </a:lnTo>
                      <a:lnTo>
                        <a:pt x="1306" y="11307"/>
                      </a:lnTo>
                      <a:lnTo>
                        <a:pt x="1405" y="11326"/>
                      </a:lnTo>
                      <a:lnTo>
                        <a:pt x="1456" y="11327"/>
                      </a:lnTo>
                      <a:lnTo>
                        <a:pt x="1504" y="11325"/>
                      </a:lnTo>
                      <a:lnTo>
                        <a:pt x="1595" y="11307"/>
                      </a:lnTo>
                      <a:lnTo>
                        <a:pt x="1677" y="11273"/>
                      </a:lnTo>
                      <a:lnTo>
                        <a:pt x="1751" y="11222"/>
                      </a:lnTo>
                      <a:lnTo>
                        <a:pt x="1784" y="11191"/>
                      </a:lnTo>
                      <a:lnTo>
                        <a:pt x="4310" y="8592"/>
                      </a:lnTo>
                      <a:lnTo>
                        <a:pt x="4346" y="8559"/>
                      </a:lnTo>
                      <a:lnTo>
                        <a:pt x="4426" y="8505"/>
                      </a:lnTo>
                      <a:lnTo>
                        <a:pt x="4513" y="8468"/>
                      </a:lnTo>
                      <a:lnTo>
                        <a:pt x="4607" y="8449"/>
                      </a:lnTo>
                      <a:lnTo>
                        <a:pt x="4655" y="8448"/>
                      </a:lnTo>
                      <a:lnTo>
                        <a:pt x="4703" y="8449"/>
                      </a:lnTo>
                      <a:lnTo>
                        <a:pt x="4797" y="8468"/>
                      </a:lnTo>
                      <a:lnTo>
                        <a:pt x="4885" y="8505"/>
                      </a:lnTo>
                      <a:lnTo>
                        <a:pt x="4964" y="8559"/>
                      </a:lnTo>
                      <a:lnTo>
                        <a:pt x="4999" y="8592"/>
                      </a:lnTo>
                      <a:lnTo>
                        <a:pt x="7527" y="11191"/>
                      </a:lnTo>
                      <a:lnTo>
                        <a:pt x="7560" y="11222"/>
                      </a:lnTo>
                      <a:lnTo>
                        <a:pt x="7633" y="11273"/>
                      </a:lnTo>
                      <a:lnTo>
                        <a:pt x="7714" y="11307"/>
                      </a:lnTo>
                      <a:lnTo>
                        <a:pt x="7803" y="11325"/>
                      </a:lnTo>
                      <a:lnTo>
                        <a:pt x="7852" y="11327"/>
                      </a:lnTo>
                      <a:lnTo>
                        <a:pt x="7902" y="11326"/>
                      </a:lnTo>
                      <a:lnTo>
                        <a:pt x="8002" y="11306"/>
                      </a:lnTo>
                      <a:lnTo>
                        <a:pt x="8095" y="11270"/>
                      </a:lnTo>
                      <a:lnTo>
                        <a:pt x="8179" y="11215"/>
                      </a:lnTo>
                      <a:lnTo>
                        <a:pt x="8215" y="11182"/>
                      </a:lnTo>
                      <a:lnTo>
                        <a:pt x="8248" y="11148"/>
                      </a:lnTo>
                      <a:lnTo>
                        <a:pt x="8298" y="11073"/>
                      </a:lnTo>
                      <a:lnTo>
                        <a:pt x="8331" y="10989"/>
                      </a:lnTo>
                      <a:lnTo>
                        <a:pt x="8349" y="10897"/>
                      </a:lnTo>
                      <a:lnTo>
                        <a:pt x="8350" y="10847"/>
                      </a:lnTo>
                      <a:lnTo>
                        <a:pt x="8352" y="10798"/>
                      </a:lnTo>
                      <a:lnTo>
                        <a:pt x="8370" y="10704"/>
                      </a:lnTo>
                      <a:lnTo>
                        <a:pt x="8408" y="10618"/>
                      </a:lnTo>
                      <a:lnTo>
                        <a:pt x="8460" y="10541"/>
                      </a:lnTo>
                      <a:lnTo>
                        <a:pt x="8524" y="10477"/>
                      </a:lnTo>
                      <a:lnTo>
                        <a:pt x="8601" y="10425"/>
                      </a:lnTo>
                      <a:lnTo>
                        <a:pt x="8687" y="10387"/>
                      </a:lnTo>
                      <a:lnTo>
                        <a:pt x="8781" y="10369"/>
                      </a:lnTo>
                      <a:lnTo>
                        <a:pt x="8830" y="10367"/>
                      </a:lnTo>
                      <a:lnTo>
                        <a:pt x="8880" y="10369"/>
                      </a:lnTo>
                      <a:lnTo>
                        <a:pt x="8974" y="10387"/>
                      </a:lnTo>
                      <a:lnTo>
                        <a:pt x="9058" y="10425"/>
                      </a:lnTo>
                      <a:lnTo>
                        <a:pt x="9136" y="10477"/>
                      </a:lnTo>
                      <a:lnTo>
                        <a:pt x="9201" y="10541"/>
                      </a:lnTo>
                      <a:lnTo>
                        <a:pt x="9253" y="10618"/>
                      </a:lnTo>
                      <a:lnTo>
                        <a:pt x="9289" y="10704"/>
                      </a:lnTo>
                      <a:lnTo>
                        <a:pt x="9308" y="10798"/>
                      </a:lnTo>
                      <a:lnTo>
                        <a:pt x="9310" y="10847"/>
                      </a:lnTo>
                      <a:lnTo>
                        <a:pt x="9309" y="10920"/>
                      </a:lnTo>
                      <a:lnTo>
                        <a:pt x="9295" y="11063"/>
                      </a:lnTo>
                      <a:lnTo>
                        <a:pt x="9267" y="11202"/>
                      </a:lnTo>
                      <a:lnTo>
                        <a:pt x="9227" y="11336"/>
                      </a:lnTo>
                      <a:lnTo>
                        <a:pt x="9174" y="11466"/>
                      </a:lnTo>
                      <a:lnTo>
                        <a:pt x="9107" y="11588"/>
                      </a:lnTo>
                      <a:lnTo>
                        <a:pt x="9030" y="11705"/>
                      </a:lnTo>
                      <a:lnTo>
                        <a:pt x="8939" y="11814"/>
                      </a:lnTo>
                      <a:lnTo>
                        <a:pt x="8890" y="11865"/>
                      </a:lnTo>
                      <a:lnTo>
                        <a:pt x="8837" y="11915"/>
                      </a:lnTo>
                      <a:lnTo>
                        <a:pt x="8724" y="12006"/>
                      </a:lnTo>
                      <a:lnTo>
                        <a:pt x="8602" y="12085"/>
                      </a:lnTo>
                      <a:lnTo>
                        <a:pt x="8474" y="12151"/>
                      </a:lnTo>
                      <a:lnTo>
                        <a:pt x="8340" y="12206"/>
                      </a:lnTo>
                      <a:lnTo>
                        <a:pt x="8200" y="12246"/>
                      </a:lnTo>
                      <a:lnTo>
                        <a:pt x="8058" y="12273"/>
                      </a:lnTo>
                      <a:lnTo>
                        <a:pt x="7913" y="12286"/>
                      </a:lnTo>
                      <a:lnTo>
                        <a:pt x="7841" y="12286"/>
                      </a:lnTo>
                      <a:lnTo>
                        <a:pt x="7767" y="12285"/>
                      </a:lnTo>
                      <a:lnTo>
                        <a:pt x="7626" y="12269"/>
                      </a:lnTo>
                      <a:lnTo>
                        <a:pt x="7489" y="12242"/>
                      </a:lnTo>
                      <a:lnTo>
                        <a:pt x="7358" y="12200"/>
                      </a:lnTo>
                      <a:lnTo>
                        <a:pt x="7232" y="12147"/>
                      </a:lnTo>
                      <a:lnTo>
                        <a:pt x="7111" y="12079"/>
                      </a:lnTo>
                      <a:lnTo>
                        <a:pt x="6997" y="12001"/>
                      </a:lnTo>
                      <a:lnTo>
                        <a:pt x="6889" y="11911"/>
                      </a:lnTo>
                      <a:lnTo>
                        <a:pt x="6839" y="11859"/>
                      </a:lnTo>
                      <a:lnTo>
                        <a:pt x="4655" y="9615"/>
                      </a:lnTo>
                      <a:lnTo>
                        <a:pt x="2472" y="11859"/>
                      </a:lnTo>
                      <a:lnTo>
                        <a:pt x="2422" y="11909"/>
                      </a:lnTo>
                      <a:lnTo>
                        <a:pt x="2315" y="12000"/>
                      </a:lnTo>
                      <a:lnTo>
                        <a:pt x="2201" y="12079"/>
                      </a:lnTo>
                      <a:lnTo>
                        <a:pt x="2080" y="12145"/>
                      </a:lnTo>
                      <a:lnTo>
                        <a:pt x="1955" y="12199"/>
                      </a:lnTo>
                      <a:lnTo>
                        <a:pt x="1823" y="12240"/>
                      </a:lnTo>
                      <a:lnTo>
                        <a:pt x="1686" y="12269"/>
                      </a:lnTo>
                      <a:lnTo>
                        <a:pt x="1545" y="12285"/>
                      </a:lnTo>
                      <a:lnTo>
                        <a:pt x="1473" y="12286"/>
                      </a:lnTo>
                      <a:lnTo>
                        <a:pt x="1460" y="12286"/>
                      </a:lnTo>
                      <a:lnTo>
                        <a:pt x="1447" y="1228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rgbClr val="7086A4"/>
                      </a:gs>
                      <a:gs pos="83000">
                        <a:srgbClr val="7086A4"/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grpSp>
              <p:nvGrpSpPr>
                <p:cNvPr id="233" name="그룹 232">
                  <a:extLst>
                    <a:ext uri="{FF2B5EF4-FFF2-40B4-BE49-F238E27FC236}">
                      <a16:creationId xmlns:a16="http://schemas.microsoft.com/office/drawing/2014/main" id="{D6B1FA32-D339-23A6-6A13-873895B69EB9}"/>
                    </a:ext>
                  </a:extLst>
                </p:cNvPr>
                <p:cNvGrpSpPr/>
                <p:nvPr/>
              </p:nvGrpSpPr>
              <p:grpSpPr>
                <a:xfrm>
                  <a:off x="1312072" y="447672"/>
                  <a:ext cx="261936" cy="261936"/>
                  <a:chOff x="1312072" y="447672"/>
                  <a:chExt cx="261936" cy="261936"/>
                </a:xfrm>
              </p:grpSpPr>
              <p:sp>
                <p:nvSpPr>
                  <p:cNvPr id="234" name="타원 233">
                    <a:extLst>
                      <a:ext uri="{FF2B5EF4-FFF2-40B4-BE49-F238E27FC236}">
                        <a16:creationId xmlns:a16="http://schemas.microsoft.com/office/drawing/2014/main" id="{E91DBE8C-4857-FF06-2ACC-CE4A43AA2DC4}"/>
                      </a:ext>
                    </a:extLst>
                  </p:cNvPr>
                  <p:cNvSpPr/>
                  <p:nvPr/>
                </p:nvSpPr>
                <p:spPr>
                  <a:xfrm flipH="1">
                    <a:off x="1312072" y="447672"/>
                    <a:ext cx="261936" cy="261936"/>
                  </a:xfrm>
                  <a:prstGeom prst="ellipse">
                    <a:avLst/>
                  </a:prstGeom>
                  <a:solidFill>
                    <a:srgbClr val="4499F7"/>
                  </a:solidFill>
                  <a:ln w="69850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rgbClr val="7086A4"/>
                        </a:gs>
                        <a:gs pos="83000">
                          <a:srgbClr val="7086A4"/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ln>
                  <a:effectLst>
                    <a:outerShdw blurRad="50800" dist="38100" dir="8100000" algn="tr" rotWithShape="0">
                      <a:prstClr val="black">
                        <a:alpha val="2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sp>
                <p:nvSpPr>
                  <p:cNvPr id="235" name="타원 234">
                    <a:extLst>
                      <a:ext uri="{FF2B5EF4-FFF2-40B4-BE49-F238E27FC236}">
                        <a16:creationId xmlns:a16="http://schemas.microsoft.com/office/drawing/2014/main" id="{941AE505-E17B-C283-7E4C-CCF7521630E5}"/>
                      </a:ext>
                    </a:extLst>
                  </p:cNvPr>
                  <p:cNvSpPr/>
                  <p:nvPr/>
                </p:nvSpPr>
                <p:spPr>
                  <a:xfrm flipH="1">
                    <a:off x="1394940" y="532926"/>
                    <a:ext cx="29905" cy="2990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9850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rgbClr val="7086A4"/>
                        </a:gs>
                        <a:gs pos="83000">
                          <a:srgbClr val="7086A4"/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sp>
                <p:nvSpPr>
                  <p:cNvPr id="236" name="타원 235">
                    <a:extLst>
                      <a:ext uri="{FF2B5EF4-FFF2-40B4-BE49-F238E27FC236}">
                        <a16:creationId xmlns:a16="http://schemas.microsoft.com/office/drawing/2014/main" id="{DAF7A7DD-573C-97B1-8348-BF6B89296F9B}"/>
                      </a:ext>
                    </a:extLst>
                  </p:cNvPr>
                  <p:cNvSpPr/>
                  <p:nvPr/>
                </p:nvSpPr>
                <p:spPr>
                  <a:xfrm flipH="1">
                    <a:off x="1453576" y="532926"/>
                    <a:ext cx="29905" cy="2990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9850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rgbClr val="7086A4"/>
                        </a:gs>
                        <a:gs pos="83000">
                          <a:srgbClr val="7086A4"/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sp>
                <p:nvSpPr>
                  <p:cNvPr id="237" name="타원 236">
                    <a:extLst>
                      <a:ext uri="{FF2B5EF4-FFF2-40B4-BE49-F238E27FC236}">
                        <a16:creationId xmlns:a16="http://schemas.microsoft.com/office/drawing/2014/main" id="{D7D32FE4-7633-D37C-1A4E-5D81BBEE2577}"/>
                      </a:ext>
                    </a:extLst>
                  </p:cNvPr>
                  <p:cNvSpPr/>
                  <p:nvPr/>
                </p:nvSpPr>
                <p:spPr>
                  <a:xfrm flipH="1">
                    <a:off x="1394940" y="591603"/>
                    <a:ext cx="29905" cy="2990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9850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rgbClr val="7086A4"/>
                        </a:gs>
                        <a:gs pos="83000">
                          <a:srgbClr val="7086A4"/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sp>
                <p:nvSpPr>
                  <p:cNvPr id="238" name="타원 237">
                    <a:extLst>
                      <a:ext uri="{FF2B5EF4-FFF2-40B4-BE49-F238E27FC236}">
                        <a16:creationId xmlns:a16="http://schemas.microsoft.com/office/drawing/2014/main" id="{432A43BA-586A-BD2F-48C3-D29EAFA2065A}"/>
                      </a:ext>
                    </a:extLst>
                  </p:cNvPr>
                  <p:cNvSpPr/>
                  <p:nvPr/>
                </p:nvSpPr>
                <p:spPr>
                  <a:xfrm flipH="1">
                    <a:off x="1453576" y="591603"/>
                    <a:ext cx="29905" cy="2990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9850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rgbClr val="7086A4"/>
                        </a:gs>
                        <a:gs pos="83000">
                          <a:srgbClr val="7086A4"/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</p:grpSp>
          </p:grpSp>
        </p:grpSp>
        <p:grpSp>
          <p:nvGrpSpPr>
            <p:cNvPr id="221" name="그룹 220">
              <a:extLst>
                <a:ext uri="{FF2B5EF4-FFF2-40B4-BE49-F238E27FC236}">
                  <a16:creationId xmlns:a16="http://schemas.microsoft.com/office/drawing/2014/main" id="{F95356C8-CC91-3A98-1F27-3DA2B542EC32}"/>
                </a:ext>
              </a:extLst>
            </p:cNvPr>
            <p:cNvGrpSpPr/>
            <p:nvPr/>
          </p:nvGrpSpPr>
          <p:grpSpPr>
            <a:xfrm>
              <a:off x="1621316" y="932516"/>
              <a:ext cx="1066837" cy="313557"/>
              <a:chOff x="1621316" y="932516"/>
              <a:chExt cx="1066837" cy="313557"/>
            </a:xfrm>
          </p:grpSpPr>
          <p:sp>
            <p:nvSpPr>
              <p:cNvPr id="223" name="직사각형 222">
                <a:extLst>
                  <a:ext uri="{FF2B5EF4-FFF2-40B4-BE49-F238E27FC236}">
                    <a16:creationId xmlns:a16="http://schemas.microsoft.com/office/drawing/2014/main" id="{F533874C-0493-C89B-80E5-307DF089CB98}"/>
                  </a:ext>
                </a:extLst>
              </p:cNvPr>
              <p:cNvSpPr/>
              <p:nvPr/>
            </p:nvSpPr>
            <p:spPr>
              <a:xfrm flipH="1">
                <a:off x="1621316" y="932516"/>
                <a:ext cx="1066837" cy="313557"/>
              </a:xfrm>
              <a:prstGeom prst="rect">
                <a:avLst/>
              </a:prstGeom>
              <a:solidFill>
                <a:schemeClr val="bg1">
                  <a:alpha val="32000"/>
                </a:schemeClr>
              </a:solidFill>
              <a:ln w="6985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rgbClr val="7086A4"/>
                    </a:gs>
                    <a:gs pos="83000">
                      <a:srgbClr val="7086A4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79388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44546A"/>
                    </a:solidFill>
                    <a:effectLst/>
                    <a:uLnTx/>
                    <a:uFillTx/>
                    <a:latin typeface="Calibri"/>
                    <a:ea typeface="맑은 고딕" panose="020B0503020000020004" pitchFamily="50" charset="-127"/>
                    <a:cs typeface="+mn-cs"/>
                  </a:rPr>
                  <a:t>  </a:t>
                </a:r>
                <a:r>
                  <a:rPr kumimoji="0" lang="en-US" altLang="ko-KR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44546A"/>
                    </a:solidFill>
                    <a:effectLst/>
                    <a:uLnTx/>
                    <a:uFillTx/>
                    <a:latin typeface="나눔바른펜" panose="020B0503000000000000" pitchFamily="50" charset="-127"/>
                    <a:ea typeface="나눔바른펜" panose="020B0503000000000000" pitchFamily="50" charset="-127"/>
                    <a:cs typeface="+mn-cs"/>
                  </a:rPr>
                  <a:t>DB </a:t>
                </a:r>
                <a:r>
                  <a:rPr kumimoji="0" lang="ko-KR" alt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44546A"/>
                    </a:solidFill>
                    <a:effectLst/>
                    <a:uLnTx/>
                    <a:uFillTx/>
                    <a:latin typeface="나눔바른펜" panose="020B0503000000000000" pitchFamily="50" charset="-127"/>
                    <a:ea typeface="나눔바른펜" panose="020B0503000000000000" pitchFamily="50" charset="-127"/>
                    <a:cs typeface="+mn-cs"/>
                  </a:rPr>
                  <a:t>구조</a:t>
                </a:r>
                <a:endPara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나눔바른펜" panose="020B0503000000000000" pitchFamily="50" charset="-127"/>
                  <a:ea typeface="나눔바른펜" panose="020B0503000000000000" pitchFamily="50" charset="-127"/>
                  <a:cs typeface="+mn-cs"/>
                </a:endParaRPr>
              </a:p>
            </p:txBody>
          </p:sp>
          <p:grpSp>
            <p:nvGrpSpPr>
              <p:cNvPr id="224" name="그룹 223">
                <a:extLst>
                  <a:ext uri="{FF2B5EF4-FFF2-40B4-BE49-F238E27FC236}">
                    <a16:creationId xmlns:a16="http://schemas.microsoft.com/office/drawing/2014/main" id="{5029377A-2F28-0A61-5427-6E0993A76879}"/>
                  </a:ext>
                </a:extLst>
              </p:cNvPr>
              <p:cNvGrpSpPr/>
              <p:nvPr/>
            </p:nvGrpSpPr>
            <p:grpSpPr>
              <a:xfrm>
                <a:off x="2483494" y="1016416"/>
                <a:ext cx="54187" cy="150098"/>
                <a:chOff x="2559762" y="1084815"/>
                <a:chExt cx="77757" cy="215385"/>
              </a:xfrm>
            </p:grpSpPr>
            <p:sp>
              <p:nvSpPr>
                <p:cNvPr id="226" name="이등변 삼각형 225">
                  <a:extLst>
                    <a:ext uri="{FF2B5EF4-FFF2-40B4-BE49-F238E27FC236}">
                      <a16:creationId xmlns:a16="http://schemas.microsoft.com/office/drawing/2014/main" id="{32C7E95A-75C2-1747-5262-300FF7B6CE37}"/>
                    </a:ext>
                  </a:extLst>
                </p:cNvPr>
                <p:cNvSpPr/>
                <p:nvPr/>
              </p:nvSpPr>
              <p:spPr>
                <a:xfrm>
                  <a:off x="2559762" y="1084815"/>
                  <a:ext cx="77757" cy="67032"/>
                </a:xfrm>
                <a:prstGeom prst="triangle">
                  <a:avLst/>
                </a:prstGeom>
                <a:solidFill>
                  <a:schemeClr val="tx2">
                    <a:lumMod val="75000"/>
                  </a:schemeClr>
                </a:solidFill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rgbClr val="7086A4"/>
                      </a:gs>
                      <a:gs pos="83000">
                        <a:srgbClr val="7086A4"/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27" name="이등변 삼각형 226">
                  <a:extLst>
                    <a:ext uri="{FF2B5EF4-FFF2-40B4-BE49-F238E27FC236}">
                      <a16:creationId xmlns:a16="http://schemas.microsoft.com/office/drawing/2014/main" id="{EB47CBD1-444A-A341-DF34-97922601E2F6}"/>
                    </a:ext>
                  </a:extLst>
                </p:cNvPr>
                <p:cNvSpPr/>
                <p:nvPr/>
              </p:nvSpPr>
              <p:spPr>
                <a:xfrm rot="10800000">
                  <a:off x="2559762" y="1233169"/>
                  <a:ext cx="77757" cy="67031"/>
                </a:xfrm>
                <a:prstGeom prst="triangle">
                  <a:avLst/>
                </a:prstGeom>
                <a:solidFill>
                  <a:schemeClr val="tx2">
                    <a:lumMod val="75000"/>
                  </a:schemeClr>
                </a:solidFill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rgbClr val="7086A4"/>
                      </a:gs>
                      <a:gs pos="83000">
                        <a:srgbClr val="7086A4"/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sp>
            <p:nvSpPr>
              <p:cNvPr id="225" name="Freeform 11">
                <a:extLst>
                  <a:ext uri="{FF2B5EF4-FFF2-40B4-BE49-F238E27FC236}">
                    <a16:creationId xmlns:a16="http://schemas.microsoft.com/office/drawing/2014/main" id="{0B3AB1AD-41CD-1120-33F7-84E57C8280C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707281" y="1005192"/>
                <a:ext cx="137005" cy="168203"/>
              </a:xfrm>
              <a:custGeom>
                <a:avLst/>
                <a:gdLst>
                  <a:gd name="T0" fmla="*/ 1930 w 2831"/>
                  <a:gd name="T1" fmla="*/ 2787 h 3472"/>
                  <a:gd name="T2" fmla="*/ 1791 w 2831"/>
                  <a:gd name="T3" fmla="*/ 2855 h 3472"/>
                  <a:gd name="T4" fmla="*/ 2114 w 2831"/>
                  <a:gd name="T5" fmla="*/ 3172 h 3472"/>
                  <a:gd name="T6" fmla="*/ 2628 w 2831"/>
                  <a:gd name="T7" fmla="*/ 2656 h 3472"/>
                  <a:gd name="T8" fmla="*/ 2538 w 2831"/>
                  <a:gd name="T9" fmla="*/ 2529 h 3472"/>
                  <a:gd name="T10" fmla="*/ 1440 w 2831"/>
                  <a:gd name="T11" fmla="*/ 2529 h 3472"/>
                  <a:gd name="T12" fmla="*/ 914 w 2831"/>
                  <a:gd name="T13" fmla="*/ 2569 h 3472"/>
                  <a:gd name="T14" fmla="*/ 928 w 2831"/>
                  <a:gd name="T15" fmla="*/ 2433 h 3472"/>
                  <a:gd name="T16" fmla="*/ 807 w 2831"/>
                  <a:gd name="T17" fmla="*/ 2382 h 3472"/>
                  <a:gd name="T18" fmla="*/ 439 w 2831"/>
                  <a:gd name="T19" fmla="*/ 2514 h 3472"/>
                  <a:gd name="T20" fmla="*/ 470 w 2831"/>
                  <a:gd name="T21" fmla="*/ 2433 h 3472"/>
                  <a:gd name="T22" fmla="*/ 2186 w 2831"/>
                  <a:gd name="T23" fmla="*/ 2182 h 3472"/>
                  <a:gd name="T24" fmla="*/ 2642 w 2831"/>
                  <a:gd name="T25" fmla="*/ 2371 h 3472"/>
                  <a:gd name="T26" fmla="*/ 2831 w 2831"/>
                  <a:gd name="T27" fmla="*/ 2827 h 3472"/>
                  <a:gd name="T28" fmla="*/ 2642 w 2831"/>
                  <a:gd name="T29" fmla="*/ 3283 h 3472"/>
                  <a:gd name="T30" fmla="*/ 2186 w 2831"/>
                  <a:gd name="T31" fmla="*/ 3472 h 3472"/>
                  <a:gd name="T32" fmla="*/ 1729 w 2831"/>
                  <a:gd name="T33" fmla="*/ 3283 h 3472"/>
                  <a:gd name="T34" fmla="*/ 1540 w 2831"/>
                  <a:gd name="T35" fmla="*/ 2827 h 3472"/>
                  <a:gd name="T36" fmla="*/ 1729 w 2831"/>
                  <a:gd name="T37" fmla="*/ 2371 h 3472"/>
                  <a:gd name="T38" fmla="*/ 2186 w 2831"/>
                  <a:gd name="T39" fmla="*/ 2182 h 3472"/>
                  <a:gd name="T40" fmla="*/ 1540 w 2831"/>
                  <a:gd name="T41" fmla="*/ 2083 h 3472"/>
                  <a:gd name="T42" fmla="*/ 914 w 2831"/>
                  <a:gd name="T43" fmla="*/ 2123 h 3472"/>
                  <a:gd name="T44" fmla="*/ 928 w 2831"/>
                  <a:gd name="T45" fmla="*/ 1986 h 3472"/>
                  <a:gd name="T46" fmla="*/ 807 w 2831"/>
                  <a:gd name="T47" fmla="*/ 1957 h 3472"/>
                  <a:gd name="T48" fmla="*/ 439 w 2831"/>
                  <a:gd name="T49" fmla="*/ 2088 h 3472"/>
                  <a:gd name="T50" fmla="*/ 470 w 2831"/>
                  <a:gd name="T51" fmla="*/ 2007 h 3472"/>
                  <a:gd name="T52" fmla="*/ 944 w 2831"/>
                  <a:gd name="T53" fmla="*/ 1588 h 3472"/>
                  <a:gd name="T54" fmla="*/ 1786 w 2831"/>
                  <a:gd name="T55" fmla="*/ 1702 h 3472"/>
                  <a:gd name="T56" fmla="*/ 904 w 2831"/>
                  <a:gd name="T57" fmla="*/ 1716 h 3472"/>
                  <a:gd name="T58" fmla="*/ 944 w 2831"/>
                  <a:gd name="T59" fmla="*/ 1588 h 3472"/>
                  <a:gd name="T60" fmla="*/ 800 w 2831"/>
                  <a:gd name="T61" fmla="*/ 1548 h 3472"/>
                  <a:gd name="T62" fmla="*/ 430 w 2831"/>
                  <a:gd name="T63" fmla="*/ 1656 h 3472"/>
                  <a:gd name="T64" fmla="*/ 484 w 2831"/>
                  <a:gd name="T65" fmla="*/ 1589 h 3472"/>
                  <a:gd name="T66" fmla="*/ 1738 w 2831"/>
                  <a:gd name="T67" fmla="*/ 1140 h 3472"/>
                  <a:gd name="T68" fmla="*/ 1778 w 2831"/>
                  <a:gd name="T69" fmla="*/ 1269 h 3472"/>
                  <a:gd name="T70" fmla="*/ 896 w 2831"/>
                  <a:gd name="T71" fmla="*/ 1255 h 3472"/>
                  <a:gd name="T72" fmla="*/ 769 w 2831"/>
                  <a:gd name="T73" fmla="*/ 1030 h 3472"/>
                  <a:gd name="T74" fmla="*/ 616 w 2831"/>
                  <a:gd name="T75" fmla="*/ 1312 h 3472"/>
                  <a:gd name="T76" fmla="*/ 423 w 2831"/>
                  <a:gd name="T77" fmla="*/ 1202 h 3472"/>
                  <a:gd name="T78" fmla="*/ 496 w 2831"/>
                  <a:gd name="T79" fmla="*/ 1154 h 3472"/>
                  <a:gd name="T80" fmla="*/ 548 w 2831"/>
                  <a:gd name="T81" fmla="*/ 372 h 3472"/>
                  <a:gd name="T82" fmla="*/ 681 w 2831"/>
                  <a:gd name="T83" fmla="*/ 618 h 3472"/>
                  <a:gd name="T84" fmla="*/ 1588 w 2831"/>
                  <a:gd name="T85" fmla="*/ 597 h 3472"/>
                  <a:gd name="T86" fmla="*/ 1683 w 2831"/>
                  <a:gd name="T87" fmla="*/ 347 h 3472"/>
                  <a:gd name="T88" fmla="*/ 2201 w 2831"/>
                  <a:gd name="T89" fmla="*/ 438 h 3472"/>
                  <a:gd name="T90" fmla="*/ 2118 w 2831"/>
                  <a:gd name="T91" fmla="*/ 2037 h 3472"/>
                  <a:gd name="T92" fmla="*/ 1412 w 2831"/>
                  <a:gd name="T93" fmla="*/ 3005 h 3472"/>
                  <a:gd name="T94" fmla="*/ 47 w 2831"/>
                  <a:gd name="T95" fmla="*/ 3054 h 3472"/>
                  <a:gd name="T96" fmla="*/ 21 w 2831"/>
                  <a:gd name="T97" fmla="*/ 455 h 3472"/>
                  <a:gd name="T98" fmla="*/ 1118 w 2831"/>
                  <a:gd name="T99" fmla="*/ 99 h 3472"/>
                  <a:gd name="T100" fmla="*/ 1053 w 2831"/>
                  <a:gd name="T101" fmla="*/ 211 h 3472"/>
                  <a:gd name="T102" fmla="*/ 1182 w 2831"/>
                  <a:gd name="T103" fmla="*/ 211 h 3472"/>
                  <a:gd name="T104" fmla="*/ 1118 w 2831"/>
                  <a:gd name="T105" fmla="*/ 99 h 3472"/>
                  <a:gd name="T106" fmla="*/ 1268 w 2831"/>
                  <a:gd name="T107" fmla="*/ 85 h 3472"/>
                  <a:gd name="T108" fmla="*/ 1328 w 2831"/>
                  <a:gd name="T109" fmla="*/ 238 h 3472"/>
                  <a:gd name="T110" fmla="*/ 1564 w 2831"/>
                  <a:gd name="T111" fmla="*/ 312 h 3472"/>
                  <a:gd name="T112" fmla="*/ 1547 w 2831"/>
                  <a:gd name="T113" fmla="*/ 503 h 3472"/>
                  <a:gd name="T114" fmla="*/ 711 w 2831"/>
                  <a:gd name="T115" fmla="*/ 521 h 3472"/>
                  <a:gd name="T116" fmla="*/ 657 w 2831"/>
                  <a:gd name="T117" fmla="*/ 338 h 3472"/>
                  <a:gd name="T118" fmla="*/ 889 w 2831"/>
                  <a:gd name="T119" fmla="*/ 245 h 3472"/>
                  <a:gd name="T120" fmla="*/ 954 w 2831"/>
                  <a:gd name="T121" fmla="*/ 112 h 3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831" h="3472">
                    <a:moveTo>
                      <a:pt x="2538" y="2529"/>
                    </a:moveTo>
                    <a:lnTo>
                      <a:pt x="2517" y="2531"/>
                    </a:lnTo>
                    <a:lnTo>
                      <a:pt x="2496" y="2537"/>
                    </a:lnTo>
                    <a:lnTo>
                      <a:pt x="2476" y="2547"/>
                    </a:lnTo>
                    <a:lnTo>
                      <a:pt x="2459" y="2563"/>
                    </a:lnTo>
                    <a:lnTo>
                      <a:pt x="2124" y="2939"/>
                    </a:lnTo>
                    <a:lnTo>
                      <a:pt x="1950" y="2800"/>
                    </a:lnTo>
                    <a:lnTo>
                      <a:pt x="1930" y="2787"/>
                    </a:lnTo>
                    <a:lnTo>
                      <a:pt x="1909" y="2780"/>
                    </a:lnTo>
                    <a:lnTo>
                      <a:pt x="1888" y="2778"/>
                    </a:lnTo>
                    <a:lnTo>
                      <a:pt x="1866" y="2780"/>
                    </a:lnTo>
                    <a:lnTo>
                      <a:pt x="1845" y="2787"/>
                    </a:lnTo>
                    <a:lnTo>
                      <a:pt x="1826" y="2799"/>
                    </a:lnTo>
                    <a:lnTo>
                      <a:pt x="1810" y="2814"/>
                    </a:lnTo>
                    <a:lnTo>
                      <a:pt x="1797" y="2834"/>
                    </a:lnTo>
                    <a:lnTo>
                      <a:pt x="1791" y="2855"/>
                    </a:lnTo>
                    <a:lnTo>
                      <a:pt x="1788" y="2876"/>
                    </a:lnTo>
                    <a:lnTo>
                      <a:pt x="1791" y="2899"/>
                    </a:lnTo>
                    <a:lnTo>
                      <a:pt x="1797" y="2920"/>
                    </a:lnTo>
                    <a:lnTo>
                      <a:pt x="1809" y="2938"/>
                    </a:lnTo>
                    <a:lnTo>
                      <a:pt x="1826" y="2954"/>
                    </a:lnTo>
                    <a:lnTo>
                      <a:pt x="2073" y="3152"/>
                    </a:lnTo>
                    <a:lnTo>
                      <a:pt x="2093" y="3165"/>
                    </a:lnTo>
                    <a:lnTo>
                      <a:pt x="2114" y="3172"/>
                    </a:lnTo>
                    <a:lnTo>
                      <a:pt x="2135" y="3174"/>
                    </a:lnTo>
                    <a:lnTo>
                      <a:pt x="2156" y="3172"/>
                    </a:lnTo>
                    <a:lnTo>
                      <a:pt x="2175" y="3166"/>
                    </a:lnTo>
                    <a:lnTo>
                      <a:pt x="2194" y="3155"/>
                    </a:lnTo>
                    <a:lnTo>
                      <a:pt x="2210" y="3142"/>
                    </a:lnTo>
                    <a:lnTo>
                      <a:pt x="2607" y="2694"/>
                    </a:lnTo>
                    <a:lnTo>
                      <a:pt x="2620" y="2676"/>
                    </a:lnTo>
                    <a:lnTo>
                      <a:pt x="2628" y="2656"/>
                    </a:lnTo>
                    <a:lnTo>
                      <a:pt x="2633" y="2633"/>
                    </a:lnTo>
                    <a:lnTo>
                      <a:pt x="2631" y="2612"/>
                    </a:lnTo>
                    <a:lnTo>
                      <a:pt x="2625" y="2591"/>
                    </a:lnTo>
                    <a:lnTo>
                      <a:pt x="2615" y="2571"/>
                    </a:lnTo>
                    <a:lnTo>
                      <a:pt x="2599" y="2555"/>
                    </a:lnTo>
                    <a:lnTo>
                      <a:pt x="2580" y="2542"/>
                    </a:lnTo>
                    <a:lnTo>
                      <a:pt x="2560" y="2534"/>
                    </a:lnTo>
                    <a:lnTo>
                      <a:pt x="2538" y="2529"/>
                    </a:lnTo>
                    <a:close/>
                    <a:moveTo>
                      <a:pt x="944" y="2430"/>
                    </a:moveTo>
                    <a:lnTo>
                      <a:pt x="1391" y="2430"/>
                    </a:lnTo>
                    <a:lnTo>
                      <a:pt x="1406" y="2433"/>
                    </a:lnTo>
                    <a:lnTo>
                      <a:pt x="1420" y="2440"/>
                    </a:lnTo>
                    <a:lnTo>
                      <a:pt x="1431" y="2450"/>
                    </a:lnTo>
                    <a:lnTo>
                      <a:pt x="1438" y="2464"/>
                    </a:lnTo>
                    <a:lnTo>
                      <a:pt x="1440" y="2480"/>
                    </a:lnTo>
                    <a:lnTo>
                      <a:pt x="1440" y="2529"/>
                    </a:lnTo>
                    <a:lnTo>
                      <a:pt x="1438" y="2545"/>
                    </a:lnTo>
                    <a:lnTo>
                      <a:pt x="1431" y="2559"/>
                    </a:lnTo>
                    <a:lnTo>
                      <a:pt x="1420" y="2569"/>
                    </a:lnTo>
                    <a:lnTo>
                      <a:pt x="1406" y="2577"/>
                    </a:lnTo>
                    <a:lnTo>
                      <a:pt x="1391" y="2579"/>
                    </a:lnTo>
                    <a:lnTo>
                      <a:pt x="944" y="2579"/>
                    </a:lnTo>
                    <a:lnTo>
                      <a:pt x="928" y="2577"/>
                    </a:lnTo>
                    <a:lnTo>
                      <a:pt x="914" y="2569"/>
                    </a:lnTo>
                    <a:lnTo>
                      <a:pt x="904" y="2559"/>
                    </a:lnTo>
                    <a:lnTo>
                      <a:pt x="896" y="2545"/>
                    </a:lnTo>
                    <a:lnTo>
                      <a:pt x="894" y="2529"/>
                    </a:lnTo>
                    <a:lnTo>
                      <a:pt x="894" y="2480"/>
                    </a:lnTo>
                    <a:lnTo>
                      <a:pt x="896" y="2464"/>
                    </a:lnTo>
                    <a:lnTo>
                      <a:pt x="904" y="2450"/>
                    </a:lnTo>
                    <a:lnTo>
                      <a:pt x="914" y="2440"/>
                    </a:lnTo>
                    <a:lnTo>
                      <a:pt x="928" y="2433"/>
                    </a:lnTo>
                    <a:lnTo>
                      <a:pt x="944" y="2430"/>
                    </a:lnTo>
                    <a:close/>
                    <a:moveTo>
                      <a:pt x="769" y="2319"/>
                    </a:moveTo>
                    <a:lnTo>
                      <a:pt x="783" y="2322"/>
                    </a:lnTo>
                    <a:lnTo>
                      <a:pt x="795" y="2330"/>
                    </a:lnTo>
                    <a:lnTo>
                      <a:pt x="805" y="2341"/>
                    </a:lnTo>
                    <a:lnTo>
                      <a:pt x="810" y="2355"/>
                    </a:lnTo>
                    <a:lnTo>
                      <a:pt x="810" y="2368"/>
                    </a:lnTo>
                    <a:lnTo>
                      <a:pt x="807" y="2382"/>
                    </a:lnTo>
                    <a:lnTo>
                      <a:pt x="800" y="2395"/>
                    </a:lnTo>
                    <a:lnTo>
                      <a:pt x="616" y="2600"/>
                    </a:lnTo>
                    <a:lnTo>
                      <a:pt x="606" y="2608"/>
                    </a:lnTo>
                    <a:lnTo>
                      <a:pt x="594" y="2613"/>
                    </a:lnTo>
                    <a:lnTo>
                      <a:pt x="581" y="2616"/>
                    </a:lnTo>
                    <a:lnTo>
                      <a:pt x="567" y="2612"/>
                    </a:lnTo>
                    <a:lnTo>
                      <a:pt x="553" y="2605"/>
                    </a:lnTo>
                    <a:lnTo>
                      <a:pt x="439" y="2514"/>
                    </a:lnTo>
                    <a:lnTo>
                      <a:pt x="430" y="2503"/>
                    </a:lnTo>
                    <a:lnTo>
                      <a:pt x="423" y="2490"/>
                    </a:lnTo>
                    <a:lnTo>
                      <a:pt x="422" y="2477"/>
                    </a:lnTo>
                    <a:lnTo>
                      <a:pt x="425" y="2463"/>
                    </a:lnTo>
                    <a:lnTo>
                      <a:pt x="432" y="2449"/>
                    </a:lnTo>
                    <a:lnTo>
                      <a:pt x="442" y="2440"/>
                    </a:lnTo>
                    <a:lnTo>
                      <a:pt x="456" y="2435"/>
                    </a:lnTo>
                    <a:lnTo>
                      <a:pt x="470" y="2433"/>
                    </a:lnTo>
                    <a:lnTo>
                      <a:pt x="484" y="2436"/>
                    </a:lnTo>
                    <a:lnTo>
                      <a:pt x="496" y="2443"/>
                    </a:lnTo>
                    <a:lnTo>
                      <a:pt x="576" y="2507"/>
                    </a:lnTo>
                    <a:lnTo>
                      <a:pt x="731" y="2334"/>
                    </a:lnTo>
                    <a:lnTo>
                      <a:pt x="742" y="2324"/>
                    </a:lnTo>
                    <a:lnTo>
                      <a:pt x="755" y="2320"/>
                    </a:lnTo>
                    <a:lnTo>
                      <a:pt x="769" y="2319"/>
                    </a:lnTo>
                    <a:close/>
                    <a:moveTo>
                      <a:pt x="2186" y="2182"/>
                    </a:moveTo>
                    <a:lnTo>
                      <a:pt x="2251" y="2185"/>
                    </a:lnTo>
                    <a:lnTo>
                      <a:pt x="2316" y="2196"/>
                    </a:lnTo>
                    <a:lnTo>
                      <a:pt x="2378" y="2212"/>
                    </a:lnTo>
                    <a:lnTo>
                      <a:pt x="2437" y="2233"/>
                    </a:lnTo>
                    <a:lnTo>
                      <a:pt x="2494" y="2260"/>
                    </a:lnTo>
                    <a:lnTo>
                      <a:pt x="2546" y="2293"/>
                    </a:lnTo>
                    <a:lnTo>
                      <a:pt x="2596" y="2329"/>
                    </a:lnTo>
                    <a:lnTo>
                      <a:pt x="2642" y="2371"/>
                    </a:lnTo>
                    <a:lnTo>
                      <a:pt x="2683" y="2417"/>
                    </a:lnTo>
                    <a:lnTo>
                      <a:pt x="2721" y="2466"/>
                    </a:lnTo>
                    <a:lnTo>
                      <a:pt x="2753" y="2520"/>
                    </a:lnTo>
                    <a:lnTo>
                      <a:pt x="2780" y="2577"/>
                    </a:lnTo>
                    <a:lnTo>
                      <a:pt x="2802" y="2636"/>
                    </a:lnTo>
                    <a:lnTo>
                      <a:pt x="2818" y="2698"/>
                    </a:lnTo>
                    <a:lnTo>
                      <a:pt x="2828" y="2761"/>
                    </a:lnTo>
                    <a:lnTo>
                      <a:pt x="2831" y="2827"/>
                    </a:lnTo>
                    <a:lnTo>
                      <a:pt x="2828" y="2893"/>
                    </a:lnTo>
                    <a:lnTo>
                      <a:pt x="2818" y="2958"/>
                    </a:lnTo>
                    <a:lnTo>
                      <a:pt x="2802" y="3019"/>
                    </a:lnTo>
                    <a:lnTo>
                      <a:pt x="2780" y="3079"/>
                    </a:lnTo>
                    <a:lnTo>
                      <a:pt x="2753" y="3134"/>
                    </a:lnTo>
                    <a:lnTo>
                      <a:pt x="2721" y="3188"/>
                    </a:lnTo>
                    <a:lnTo>
                      <a:pt x="2683" y="3237"/>
                    </a:lnTo>
                    <a:lnTo>
                      <a:pt x="2642" y="3283"/>
                    </a:lnTo>
                    <a:lnTo>
                      <a:pt x="2596" y="3325"/>
                    </a:lnTo>
                    <a:lnTo>
                      <a:pt x="2546" y="3362"/>
                    </a:lnTo>
                    <a:lnTo>
                      <a:pt x="2494" y="3394"/>
                    </a:lnTo>
                    <a:lnTo>
                      <a:pt x="2437" y="3421"/>
                    </a:lnTo>
                    <a:lnTo>
                      <a:pt x="2378" y="3443"/>
                    </a:lnTo>
                    <a:lnTo>
                      <a:pt x="2316" y="3459"/>
                    </a:lnTo>
                    <a:lnTo>
                      <a:pt x="2251" y="3469"/>
                    </a:lnTo>
                    <a:lnTo>
                      <a:pt x="2186" y="3472"/>
                    </a:lnTo>
                    <a:lnTo>
                      <a:pt x="2120" y="3469"/>
                    </a:lnTo>
                    <a:lnTo>
                      <a:pt x="2055" y="3459"/>
                    </a:lnTo>
                    <a:lnTo>
                      <a:pt x="1993" y="3443"/>
                    </a:lnTo>
                    <a:lnTo>
                      <a:pt x="1934" y="3421"/>
                    </a:lnTo>
                    <a:lnTo>
                      <a:pt x="1877" y="3394"/>
                    </a:lnTo>
                    <a:lnTo>
                      <a:pt x="1825" y="3362"/>
                    </a:lnTo>
                    <a:lnTo>
                      <a:pt x="1775" y="3325"/>
                    </a:lnTo>
                    <a:lnTo>
                      <a:pt x="1729" y="3283"/>
                    </a:lnTo>
                    <a:lnTo>
                      <a:pt x="1688" y="3237"/>
                    </a:lnTo>
                    <a:lnTo>
                      <a:pt x="1650" y="3188"/>
                    </a:lnTo>
                    <a:lnTo>
                      <a:pt x="1618" y="3134"/>
                    </a:lnTo>
                    <a:lnTo>
                      <a:pt x="1591" y="3079"/>
                    </a:lnTo>
                    <a:lnTo>
                      <a:pt x="1569" y="3019"/>
                    </a:lnTo>
                    <a:lnTo>
                      <a:pt x="1553" y="2958"/>
                    </a:lnTo>
                    <a:lnTo>
                      <a:pt x="1543" y="2893"/>
                    </a:lnTo>
                    <a:lnTo>
                      <a:pt x="1540" y="2827"/>
                    </a:lnTo>
                    <a:lnTo>
                      <a:pt x="1543" y="2761"/>
                    </a:lnTo>
                    <a:lnTo>
                      <a:pt x="1553" y="2698"/>
                    </a:lnTo>
                    <a:lnTo>
                      <a:pt x="1569" y="2636"/>
                    </a:lnTo>
                    <a:lnTo>
                      <a:pt x="1591" y="2577"/>
                    </a:lnTo>
                    <a:lnTo>
                      <a:pt x="1618" y="2520"/>
                    </a:lnTo>
                    <a:lnTo>
                      <a:pt x="1650" y="2466"/>
                    </a:lnTo>
                    <a:lnTo>
                      <a:pt x="1688" y="2417"/>
                    </a:lnTo>
                    <a:lnTo>
                      <a:pt x="1729" y="2371"/>
                    </a:lnTo>
                    <a:lnTo>
                      <a:pt x="1775" y="2329"/>
                    </a:lnTo>
                    <a:lnTo>
                      <a:pt x="1825" y="2293"/>
                    </a:lnTo>
                    <a:lnTo>
                      <a:pt x="1877" y="2260"/>
                    </a:lnTo>
                    <a:lnTo>
                      <a:pt x="1934" y="2233"/>
                    </a:lnTo>
                    <a:lnTo>
                      <a:pt x="1993" y="2212"/>
                    </a:lnTo>
                    <a:lnTo>
                      <a:pt x="2055" y="2196"/>
                    </a:lnTo>
                    <a:lnTo>
                      <a:pt x="2120" y="2185"/>
                    </a:lnTo>
                    <a:lnTo>
                      <a:pt x="2186" y="2182"/>
                    </a:lnTo>
                    <a:close/>
                    <a:moveTo>
                      <a:pt x="944" y="1984"/>
                    </a:moveTo>
                    <a:lnTo>
                      <a:pt x="1491" y="1984"/>
                    </a:lnTo>
                    <a:lnTo>
                      <a:pt x="1505" y="1986"/>
                    </a:lnTo>
                    <a:lnTo>
                      <a:pt x="1519" y="1994"/>
                    </a:lnTo>
                    <a:lnTo>
                      <a:pt x="1531" y="2004"/>
                    </a:lnTo>
                    <a:lnTo>
                      <a:pt x="1537" y="2018"/>
                    </a:lnTo>
                    <a:lnTo>
                      <a:pt x="1540" y="2034"/>
                    </a:lnTo>
                    <a:lnTo>
                      <a:pt x="1540" y="2083"/>
                    </a:lnTo>
                    <a:lnTo>
                      <a:pt x="1537" y="2099"/>
                    </a:lnTo>
                    <a:lnTo>
                      <a:pt x="1531" y="2113"/>
                    </a:lnTo>
                    <a:lnTo>
                      <a:pt x="1519" y="2123"/>
                    </a:lnTo>
                    <a:lnTo>
                      <a:pt x="1505" y="2131"/>
                    </a:lnTo>
                    <a:lnTo>
                      <a:pt x="1491" y="2133"/>
                    </a:lnTo>
                    <a:lnTo>
                      <a:pt x="944" y="2133"/>
                    </a:lnTo>
                    <a:lnTo>
                      <a:pt x="928" y="2131"/>
                    </a:lnTo>
                    <a:lnTo>
                      <a:pt x="914" y="2123"/>
                    </a:lnTo>
                    <a:lnTo>
                      <a:pt x="904" y="2113"/>
                    </a:lnTo>
                    <a:lnTo>
                      <a:pt x="896" y="2099"/>
                    </a:lnTo>
                    <a:lnTo>
                      <a:pt x="894" y="2083"/>
                    </a:lnTo>
                    <a:lnTo>
                      <a:pt x="894" y="2034"/>
                    </a:lnTo>
                    <a:lnTo>
                      <a:pt x="896" y="2018"/>
                    </a:lnTo>
                    <a:lnTo>
                      <a:pt x="904" y="2004"/>
                    </a:lnTo>
                    <a:lnTo>
                      <a:pt x="914" y="1994"/>
                    </a:lnTo>
                    <a:lnTo>
                      <a:pt x="928" y="1986"/>
                    </a:lnTo>
                    <a:lnTo>
                      <a:pt x="944" y="1984"/>
                    </a:lnTo>
                    <a:close/>
                    <a:moveTo>
                      <a:pt x="769" y="1894"/>
                    </a:moveTo>
                    <a:lnTo>
                      <a:pt x="783" y="1897"/>
                    </a:lnTo>
                    <a:lnTo>
                      <a:pt x="795" y="1905"/>
                    </a:lnTo>
                    <a:lnTo>
                      <a:pt x="805" y="1916"/>
                    </a:lnTo>
                    <a:lnTo>
                      <a:pt x="810" y="1930"/>
                    </a:lnTo>
                    <a:lnTo>
                      <a:pt x="810" y="1943"/>
                    </a:lnTo>
                    <a:lnTo>
                      <a:pt x="807" y="1957"/>
                    </a:lnTo>
                    <a:lnTo>
                      <a:pt x="800" y="1970"/>
                    </a:lnTo>
                    <a:lnTo>
                      <a:pt x="616" y="2175"/>
                    </a:lnTo>
                    <a:lnTo>
                      <a:pt x="606" y="2183"/>
                    </a:lnTo>
                    <a:lnTo>
                      <a:pt x="594" y="2188"/>
                    </a:lnTo>
                    <a:lnTo>
                      <a:pt x="581" y="2191"/>
                    </a:lnTo>
                    <a:lnTo>
                      <a:pt x="567" y="2187"/>
                    </a:lnTo>
                    <a:lnTo>
                      <a:pt x="553" y="2180"/>
                    </a:lnTo>
                    <a:lnTo>
                      <a:pt x="439" y="2088"/>
                    </a:lnTo>
                    <a:lnTo>
                      <a:pt x="430" y="2078"/>
                    </a:lnTo>
                    <a:lnTo>
                      <a:pt x="423" y="2065"/>
                    </a:lnTo>
                    <a:lnTo>
                      <a:pt x="422" y="2052"/>
                    </a:lnTo>
                    <a:lnTo>
                      <a:pt x="425" y="2038"/>
                    </a:lnTo>
                    <a:lnTo>
                      <a:pt x="432" y="2024"/>
                    </a:lnTo>
                    <a:lnTo>
                      <a:pt x="442" y="2015"/>
                    </a:lnTo>
                    <a:lnTo>
                      <a:pt x="456" y="2010"/>
                    </a:lnTo>
                    <a:lnTo>
                      <a:pt x="470" y="2007"/>
                    </a:lnTo>
                    <a:lnTo>
                      <a:pt x="484" y="2011"/>
                    </a:lnTo>
                    <a:lnTo>
                      <a:pt x="496" y="2018"/>
                    </a:lnTo>
                    <a:lnTo>
                      <a:pt x="576" y="2082"/>
                    </a:lnTo>
                    <a:lnTo>
                      <a:pt x="731" y="1909"/>
                    </a:lnTo>
                    <a:lnTo>
                      <a:pt x="742" y="1899"/>
                    </a:lnTo>
                    <a:lnTo>
                      <a:pt x="755" y="1895"/>
                    </a:lnTo>
                    <a:lnTo>
                      <a:pt x="769" y="1894"/>
                    </a:lnTo>
                    <a:close/>
                    <a:moveTo>
                      <a:pt x="944" y="1588"/>
                    </a:moveTo>
                    <a:lnTo>
                      <a:pt x="1738" y="1588"/>
                    </a:lnTo>
                    <a:lnTo>
                      <a:pt x="1754" y="1590"/>
                    </a:lnTo>
                    <a:lnTo>
                      <a:pt x="1768" y="1597"/>
                    </a:lnTo>
                    <a:lnTo>
                      <a:pt x="1778" y="1608"/>
                    </a:lnTo>
                    <a:lnTo>
                      <a:pt x="1786" y="1621"/>
                    </a:lnTo>
                    <a:lnTo>
                      <a:pt x="1788" y="1637"/>
                    </a:lnTo>
                    <a:lnTo>
                      <a:pt x="1788" y="1687"/>
                    </a:lnTo>
                    <a:lnTo>
                      <a:pt x="1786" y="1702"/>
                    </a:lnTo>
                    <a:lnTo>
                      <a:pt x="1778" y="1716"/>
                    </a:lnTo>
                    <a:lnTo>
                      <a:pt x="1768" y="1727"/>
                    </a:lnTo>
                    <a:lnTo>
                      <a:pt x="1754" y="1734"/>
                    </a:lnTo>
                    <a:lnTo>
                      <a:pt x="1738" y="1736"/>
                    </a:lnTo>
                    <a:lnTo>
                      <a:pt x="944" y="1736"/>
                    </a:lnTo>
                    <a:lnTo>
                      <a:pt x="928" y="1734"/>
                    </a:lnTo>
                    <a:lnTo>
                      <a:pt x="914" y="1727"/>
                    </a:lnTo>
                    <a:lnTo>
                      <a:pt x="904" y="1716"/>
                    </a:lnTo>
                    <a:lnTo>
                      <a:pt x="896" y="1702"/>
                    </a:lnTo>
                    <a:lnTo>
                      <a:pt x="894" y="1687"/>
                    </a:lnTo>
                    <a:lnTo>
                      <a:pt x="894" y="1637"/>
                    </a:lnTo>
                    <a:lnTo>
                      <a:pt x="896" y="1621"/>
                    </a:lnTo>
                    <a:lnTo>
                      <a:pt x="904" y="1608"/>
                    </a:lnTo>
                    <a:lnTo>
                      <a:pt x="914" y="1597"/>
                    </a:lnTo>
                    <a:lnTo>
                      <a:pt x="928" y="1590"/>
                    </a:lnTo>
                    <a:lnTo>
                      <a:pt x="944" y="1588"/>
                    </a:lnTo>
                    <a:close/>
                    <a:moveTo>
                      <a:pt x="769" y="1472"/>
                    </a:moveTo>
                    <a:lnTo>
                      <a:pt x="783" y="1475"/>
                    </a:lnTo>
                    <a:lnTo>
                      <a:pt x="795" y="1483"/>
                    </a:lnTo>
                    <a:lnTo>
                      <a:pt x="805" y="1494"/>
                    </a:lnTo>
                    <a:lnTo>
                      <a:pt x="810" y="1508"/>
                    </a:lnTo>
                    <a:lnTo>
                      <a:pt x="810" y="1521"/>
                    </a:lnTo>
                    <a:lnTo>
                      <a:pt x="807" y="1535"/>
                    </a:lnTo>
                    <a:lnTo>
                      <a:pt x="800" y="1548"/>
                    </a:lnTo>
                    <a:lnTo>
                      <a:pt x="616" y="1753"/>
                    </a:lnTo>
                    <a:lnTo>
                      <a:pt x="606" y="1761"/>
                    </a:lnTo>
                    <a:lnTo>
                      <a:pt x="594" y="1767"/>
                    </a:lnTo>
                    <a:lnTo>
                      <a:pt x="581" y="1769"/>
                    </a:lnTo>
                    <a:lnTo>
                      <a:pt x="567" y="1765"/>
                    </a:lnTo>
                    <a:lnTo>
                      <a:pt x="553" y="1758"/>
                    </a:lnTo>
                    <a:lnTo>
                      <a:pt x="439" y="1667"/>
                    </a:lnTo>
                    <a:lnTo>
                      <a:pt x="430" y="1656"/>
                    </a:lnTo>
                    <a:lnTo>
                      <a:pt x="423" y="1643"/>
                    </a:lnTo>
                    <a:lnTo>
                      <a:pt x="422" y="1630"/>
                    </a:lnTo>
                    <a:lnTo>
                      <a:pt x="425" y="1615"/>
                    </a:lnTo>
                    <a:lnTo>
                      <a:pt x="432" y="1602"/>
                    </a:lnTo>
                    <a:lnTo>
                      <a:pt x="442" y="1593"/>
                    </a:lnTo>
                    <a:lnTo>
                      <a:pt x="456" y="1588"/>
                    </a:lnTo>
                    <a:lnTo>
                      <a:pt x="470" y="1586"/>
                    </a:lnTo>
                    <a:lnTo>
                      <a:pt x="484" y="1589"/>
                    </a:lnTo>
                    <a:lnTo>
                      <a:pt x="496" y="1596"/>
                    </a:lnTo>
                    <a:lnTo>
                      <a:pt x="576" y="1660"/>
                    </a:lnTo>
                    <a:lnTo>
                      <a:pt x="731" y="1487"/>
                    </a:lnTo>
                    <a:lnTo>
                      <a:pt x="742" y="1477"/>
                    </a:lnTo>
                    <a:lnTo>
                      <a:pt x="755" y="1473"/>
                    </a:lnTo>
                    <a:lnTo>
                      <a:pt x="769" y="1472"/>
                    </a:lnTo>
                    <a:close/>
                    <a:moveTo>
                      <a:pt x="944" y="1140"/>
                    </a:moveTo>
                    <a:lnTo>
                      <a:pt x="1738" y="1140"/>
                    </a:lnTo>
                    <a:lnTo>
                      <a:pt x="1754" y="1144"/>
                    </a:lnTo>
                    <a:lnTo>
                      <a:pt x="1768" y="1150"/>
                    </a:lnTo>
                    <a:lnTo>
                      <a:pt x="1778" y="1162"/>
                    </a:lnTo>
                    <a:lnTo>
                      <a:pt x="1786" y="1175"/>
                    </a:lnTo>
                    <a:lnTo>
                      <a:pt x="1788" y="1190"/>
                    </a:lnTo>
                    <a:lnTo>
                      <a:pt x="1788" y="1240"/>
                    </a:lnTo>
                    <a:lnTo>
                      <a:pt x="1786" y="1255"/>
                    </a:lnTo>
                    <a:lnTo>
                      <a:pt x="1778" y="1269"/>
                    </a:lnTo>
                    <a:lnTo>
                      <a:pt x="1768" y="1280"/>
                    </a:lnTo>
                    <a:lnTo>
                      <a:pt x="1754" y="1287"/>
                    </a:lnTo>
                    <a:lnTo>
                      <a:pt x="1738" y="1290"/>
                    </a:lnTo>
                    <a:lnTo>
                      <a:pt x="944" y="1290"/>
                    </a:lnTo>
                    <a:lnTo>
                      <a:pt x="928" y="1287"/>
                    </a:lnTo>
                    <a:lnTo>
                      <a:pt x="914" y="1280"/>
                    </a:lnTo>
                    <a:lnTo>
                      <a:pt x="904" y="1269"/>
                    </a:lnTo>
                    <a:lnTo>
                      <a:pt x="896" y="1255"/>
                    </a:lnTo>
                    <a:lnTo>
                      <a:pt x="894" y="1240"/>
                    </a:lnTo>
                    <a:lnTo>
                      <a:pt x="894" y="1190"/>
                    </a:lnTo>
                    <a:lnTo>
                      <a:pt x="896" y="1175"/>
                    </a:lnTo>
                    <a:lnTo>
                      <a:pt x="904" y="1162"/>
                    </a:lnTo>
                    <a:lnTo>
                      <a:pt x="914" y="1150"/>
                    </a:lnTo>
                    <a:lnTo>
                      <a:pt x="928" y="1144"/>
                    </a:lnTo>
                    <a:lnTo>
                      <a:pt x="944" y="1140"/>
                    </a:lnTo>
                    <a:close/>
                    <a:moveTo>
                      <a:pt x="769" y="1030"/>
                    </a:moveTo>
                    <a:lnTo>
                      <a:pt x="783" y="1034"/>
                    </a:lnTo>
                    <a:lnTo>
                      <a:pt x="795" y="1042"/>
                    </a:lnTo>
                    <a:lnTo>
                      <a:pt x="805" y="1053"/>
                    </a:lnTo>
                    <a:lnTo>
                      <a:pt x="810" y="1066"/>
                    </a:lnTo>
                    <a:lnTo>
                      <a:pt x="810" y="1081"/>
                    </a:lnTo>
                    <a:lnTo>
                      <a:pt x="807" y="1094"/>
                    </a:lnTo>
                    <a:lnTo>
                      <a:pt x="800" y="1106"/>
                    </a:lnTo>
                    <a:lnTo>
                      <a:pt x="616" y="1312"/>
                    </a:lnTo>
                    <a:lnTo>
                      <a:pt x="606" y="1320"/>
                    </a:lnTo>
                    <a:lnTo>
                      <a:pt x="594" y="1326"/>
                    </a:lnTo>
                    <a:lnTo>
                      <a:pt x="581" y="1327"/>
                    </a:lnTo>
                    <a:lnTo>
                      <a:pt x="567" y="1325"/>
                    </a:lnTo>
                    <a:lnTo>
                      <a:pt x="553" y="1317"/>
                    </a:lnTo>
                    <a:lnTo>
                      <a:pt x="439" y="1226"/>
                    </a:lnTo>
                    <a:lnTo>
                      <a:pt x="430" y="1215"/>
                    </a:lnTo>
                    <a:lnTo>
                      <a:pt x="423" y="1202"/>
                    </a:lnTo>
                    <a:lnTo>
                      <a:pt x="422" y="1188"/>
                    </a:lnTo>
                    <a:lnTo>
                      <a:pt x="425" y="1174"/>
                    </a:lnTo>
                    <a:lnTo>
                      <a:pt x="432" y="1162"/>
                    </a:lnTo>
                    <a:lnTo>
                      <a:pt x="442" y="1152"/>
                    </a:lnTo>
                    <a:lnTo>
                      <a:pt x="456" y="1146"/>
                    </a:lnTo>
                    <a:lnTo>
                      <a:pt x="470" y="1145"/>
                    </a:lnTo>
                    <a:lnTo>
                      <a:pt x="484" y="1147"/>
                    </a:lnTo>
                    <a:lnTo>
                      <a:pt x="496" y="1154"/>
                    </a:lnTo>
                    <a:lnTo>
                      <a:pt x="576" y="1218"/>
                    </a:lnTo>
                    <a:lnTo>
                      <a:pt x="731" y="1046"/>
                    </a:lnTo>
                    <a:lnTo>
                      <a:pt x="742" y="1036"/>
                    </a:lnTo>
                    <a:lnTo>
                      <a:pt x="755" y="1031"/>
                    </a:lnTo>
                    <a:lnTo>
                      <a:pt x="769" y="1030"/>
                    </a:lnTo>
                    <a:close/>
                    <a:moveTo>
                      <a:pt x="150" y="347"/>
                    </a:moveTo>
                    <a:lnTo>
                      <a:pt x="552" y="347"/>
                    </a:lnTo>
                    <a:lnTo>
                      <a:pt x="548" y="372"/>
                    </a:lnTo>
                    <a:lnTo>
                      <a:pt x="547" y="399"/>
                    </a:lnTo>
                    <a:lnTo>
                      <a:pt x="550" y="439"/>
                    </a:lnTo>
                    <a:lnTo>
                      <a:pt x="559" y="477"/>
                    </a:lnTo>
                    <a:lnTo>
                      <a:pt x="574" y="511"/>
                    </a:lnTo>
                    <a:lnTo>
                      <a:pt x="594" y="544"/>
                    </a:lnTo>
                    <a:lnTo>
                      <a:pt x="618" y="572"/>
                    </a:lnTo>
                    <a:lnTo>
                      <a:pt x="648" y="598"/>
                    </a:lnTo>
                    <a:lnTo>
                      <a:pt x="681" y="618"/>
                    </a:lnTo>
                    <a:lnTo>
                      <a:pt x="715" y="632"/>
                    </a:lnTo>
                    <a:lnTo>
                      <a:pt x="753" y="642"/>
                    </a:lnTo>
                    <a:lnTo>
                      <a:pt x="793" y="645"/>
                    </a:lnTo>
                    <a:lnTo>
                      <a:pt x="1442" y="645"/>
                    </a:lnTo>
                    <a:lnTo>
                      <a:pt x="1482" y="642"/>
                    </a:lnTo>
                    <a:lnTo>
                      <a:pt x="1520" y="632"/>
                    </a:lnTo>
                    <a:lnTo>
                      <a:pt x="1555" y="618"/>
                    </a:lnTo>
                    <a:lnTo>
                      <a:pt x="1588" y="597"/>
                    </a:lnTo>
                    <a:lnTo>
                      <a:pt x="1616" y="572"/>
                    </a:lnTo>
                    <a:lnTo>
                      <a:pt x="1641" y="543"/>
                    </a:lnTo>
                    <a:lnTo>
                      <a:pt x="1661" y="510"/>
                    </a:lnTo>
                    <a:lnTo>
                      <a:pt x="1676" y="475"/>
                    </a:lnTo>
                    <a:lnTo>
                      <a:pt x="1686" y="436"/>
                    </a:lnTo>
                    <a:lnTo>
                      <a:pt x="1689" y="396"/>
                    </a:lnTo>
                    <a:lnTo>
                      <a:pt x="1688" y="371"/>
                    </a:lnTo>
                    <a:lnTo>
                      <a:pt x="1683" y="347"/>
                    </a:lnTo>
                    <a:lnTo>
                      <a:pt x="1987" y="347"/>
                    </a:lnTo>
                    <a:lnTo>
                      <a:pt x="2029" y="349"/>
                    </a:lnTo>
                    <a:lnTo>
                      <a:pt x="2067" y="356"/>
                    </a:lnTo>
                    <a:lnTo>
                      <a:pt x="2101" y="366"/>
                    </a:lnTo>
                    <a:lnTo>
                      <a:pt x="2132" y="379"/>
                    </a:lnTo>
                    <a:lnTo>
                      <a:pt x="2159" y="396"/>
                    </a:lnTo>
                    <a:lnTo>
                      <a:pt x="2182" y="416"/>
                    </a:lnTo>
                    <a:lnTo>
                      <a:pt x="2201" y="438"/>
                    </a:lnTo>
                    <a:lnTo>
                      <a:pt x="2215" y="462"/>
                    </a:lnTo>
                    <a:lnTo>
                      <a:pt x="2226" y="488"/>
                    </a:lnTo>
                    <a:lnTo>
                      <a:pt x="2233" y="517"/>
                    </a:lnTo>
                    <a:lnTo>
                      <a:pt x="2235" y="546"/>
                    </a:lnTo>
                    <a:lnTo>
                      <a:pt x="2235" y="2036"/>
                    </a:lnTo>
                    <a:lnTo>
                      <a:pt x="2210" y="2035"/>
                    </a:lnTo>
                    <a:lnTo>
                      <a:pt x="2186" y="2034"/>
                    </a:lnTo>
                    <a:lnTo>
                      <a:pt x="2118" y="2037"/>
                    </a:lnTo>
                    <a:lnTo>
                      <a:pt x="2051" y="2045"/>
                    </a:lnTo>
                    <a:lnTo>
                      <a:pt x="1987" y="2060"/>
                    </a:lnTo>
                    <a:lnTo>
                      <a:pt x="1987" y="893"/>
                    </a:lnTo>
                    <a:lnTo>
                      <a:pt x="249" y="893"/>
                    </a:lnTo>
                    <a:lnTo>
                      <a:pt x="249" y="2876"/>
                    </a:lnTo>
                    <a:lnTo>
                      <a:pt x="1394" y="2876"/>
                    </a:lnTo>
                    <a:lnTo>
                      <a:pt x="1400" y="2942"/>
                    </a:lnTo>
                    <a:lnTo>
                      <a:pt x="1412" y="3005"/>
                    </a:lnTo>
                    <a:lnTo>
                      <a:pt x="1429" y="3066"/>
                    </a:lnTo>
                    <a:lnTo>
                      <a:pt x="1450" y="3125"/>
                    </a:lnTo>
                    <a:lnTo>
                      <a:pt x="199" y="3125"/>
                    </a:lnTo>
                    <a:lnTo>
                      <a:pt x="163" y="3122"/>
                    </a:lnTo>
                    <a:lnTo>
                      <a:pt x="130" y="3112"/>
                    </a:lnTo>
                    <a:lnTo>
                      <a:pt x="99" y="3097"/>
                    </a:lnTo>
                    <a:lnTo>
                      <a:pt x="71" y="3079"/>
                    </a:lnTo>
                    <a:lnTo>
                      <a:pt x="47" y="3054"/>
                    </a:lnTo>
                    <a:lnTo>
                      <a:pt x="27" y="3027"/>
                    </a:lnTo>
                    <a:lnTo>
                      <a:pt x="13" y="2995"/>
                    </a:lnTo>
                    <a:lnTo>
                      <a:pt x="3" y="2962"/>
                    </a:lnTo>
                    <a:lnTo>
                      <a:pt x="0" y="2926"/>
                    </a:lnTo>
                    <a:lnTo>
                      <a:pt x="0" y="546"/>
                    </a:lnTo>
                    <a:lnTo>
                      <a:pt x="3" y="513"/>
                    </a:lnTo>
                    <a:lnTo>
                      <a:pt x="9" y="483"/>
                    </a:lnTo>
                    <a:lnTo>
                      <a:pt x="21" y="455"/>
                    </a:lnTo>
                    <a:lnTo>
                      <a:pt x="36" y="428"/>
                    </a:lnTo>
                    <a:lnTo>
                      <a:pt x="53" y="405"/>
                    </a:lnTo>
                    <a:lnTo>
                      <a:pt x="71" y="385"/>
                    </a:lnTo>
                    <a:lnTo>
                      <a:pt x="91" y="369"/>
                    </a:lnTo>
                    <a:lnTo>
                      <a:pt x="111" y="358"/>
                    </a:lnTo>
                    <a:lnTo>
                      <a:pt x="131" y="349"/>
                    </a:lnTo>
                    <a:lnTo>
                      <a:pt x="150" y="347"/>
                    </a:lnTo>
                    <a:close/>
                    <a:moveTo>
                      <a:pt x="1118" y="99"/>
                    </a:moveTo>
                    <a:lnTo>
                      <a:pt x="1098" y="102"/>
                    </a:lnTo>
                    <a:lnTo>
                      <a:pt x="1080" y="109"/>
                    </a:lnTo>
                    <a:lnTo>
                      <a:pt x="1065" y="121"/>
                    </a:lnTo>
                    <a:lnTo>
                      <a:pt x="1053" y="136"/>
                    </a:lnTo>
                    <a:lnTo>
                      <a:pt x="1046" y="154"/>
                    </a:lnTo>
                    <a:lnTo>
                      <a:pt x="1043" y="174"/>
                    </a:lnTo>
                    <a:lnTo>
                      <a:pt x="1046" y="194"/>
                    </a:lnTo>
                    <a:lnTo>
                      <a:pt x="1053" y="211"/>
                    </a:lnTo>
                    <a:lnTo>
                      <a:pt x="1065" y="226"/>
                    </a:lnTo>
                    <a:lnTo>
                      <a:pt x="1080" y="238"/>
                    </a:lnTo>
                    <a:lnTo>
                      <a:pt x="1098" y="245"/>
                    </a:lnTo>
                    <a:lnTo>
                      <a:pt x="1118" y="248"/>
                    </a:lnTo>
                    <a:lnTo>
                      <a:pt x="1138" y="245"/>
                    </a:lnTo>
                    <a:lnTo>
                      <a:pt x="1156" y="238"/>
                    </a:lnTo>
                    <a:lnTo>
                      <a:pt x="1170" y="226"/>
                    </a:lnTo>
                    <a:lnTo>
                      <a:pt x="1182" y="211"/>
                    </a:lnTo>
                    <a:lnTo>
                      <a:pt x="1189" y="194"/>
                    </a:lnTo>
                    <a:lnTo>
                      <a:pt x="1193" y="174"/>
                    </a:lnTo>
                    <a:lnTo>
                      <a:pt x="1189" y="154"/>
                    </a:lnTo>
                    <a:lnTo>
                      <a:pt x="1182" y="136"/>
                    </a:lnTo>
                    <a:lnTo>
                      <a:pt x="1170" y="121"/>
                    </a:lnTo>
                    <a:lnTo>
                      <a:pt x="1156" y="109"/>
                    </a:lnTo>
                    <a:lnTo>
                      <a:pt x="1138" y="102"/>
                    </a:lnTo>
                    <a:lnTo>
                      <a:pt x="1118" y="99"/>
                    </a:lnTo>
                    <a:close/>
                    <a:moveTo>
                      <a:pt x="1116" y="0"/>
                    </a:moveTo>
                    <a:lnTo>
                      <a:pt x="1120" y="0"/>
                    </a:lnTo>
                    <a:lnTo>
                      <a:pt x="1150" y="3"/>
                    </a:lnTo>
                    <a:lnTo>
                      <a:pt x="1180" y="11"/>
                    </a:lnTo>
                    <a:lnTo>
                      <a:pt x="1206" y="23"/>
                    </a:lnTo>
                    <a:lnTo>
                      <a:pt x="1230" y="40"/>
                    </a:lnTo>
                    <a:lnTo>
                      <a:pt x="1252" y="61"/>
                    </a:lnTo>
                    <a:lnTo>
                      <a:pt x="1268" y="85"/>
                    </a:lnTo>
                    <a:lnTo>
                      <a:pt x="1281" y="112"/>
                    </a:lnTo>
                    <a:lnTo>
                      <a:pt x="1288" y="141"/>
                    </a:lnTo>
                    <a:lnTo>
                      <a:pt x="1292" y="171"/>
                    </a:lnTo>
                    <a:lnTo>
                      <a:pt x="1292" y="174"/>
                    </a:lnTo>
                    <a:lnTo>
                      <a:pt x="1294" y="194"/>
                    </a:lnTo>
                    <a:lnTo>
                      <a:pt x="1302" y="211"/>
                    </a:lnTo>
                    <a:lnTo>
                      <a:pt x="1314" y="226"/>
                    </a:lnTo>
                    <a:lnTo>
                      <a:pt x="1328" y="238"/>
                    </a:lnTo>
                    <a:lnTo>
                      <a:pt x="1345" y="245"/>
                    </a:lnTo>
                    <a:lnTo>
                      <a:pt x="1365" y="248"/>
                    </a:lnTo>
                    <a:lnTo>
                      <a:pt x="1442" y="248"/>
                    </a:lnTo>
                    <a:lnTo>
                      <a:pt x="1472" y="251"/>
                    </a:lnTo>
                    <a:lnTo>
                      <a:pt x="1499" y="260"/>
                    </a:lnTo>
                    <a:lnTo>
                      <a:pt x="1524" y="274"/>
                    </a:lnTo>
                    <a:lnTo>
                      <a:pt x="1547" y="291"/>
                    </a:lnTo>
                    <a:lnTo>
                      <a:pt x="1564" y="312"/>
                    </a:lnTo>
                    <a:lnTo>
                      <a:pt x="1578" y="338"/>
                    </a:lnTo>
                    <a:lnTo>
                      <a:pt x="1587" y="366"/>
                    </a:lnTo>
                    <a:lnTo>
                      <a:pt x="1590" y="396"/>
                    </a:lnTo>
                    <a:lnTo>
                      <a:pt x="1590" y="399"/>
                    </a:lnTo>
                    <a:lnTo>
                      <a:pt x="1587" y="428"/>
                    </a:lnTo>
                    <a:lnTo>
                      <a:pt x="1578" y="456"/>
                    </a:lnTo>
                    <a:lnTo>
                      <a:pt x="1564" y="481"/>
                    </a:lnTo>
                    <a:lnTo>
                      <a:pt x="1547" y="503"/>
                    </a:lnTo>
                    <a:lnTo>
                      <a:pt x="1524" y="521"/>
                    </a:lnTo>
                    <a:lnTo>
                      <a:pt x="1499" y="534"/>
                    </a:lnTo>
                    <a:lnTo>
                      <a:pt x="1472" y="543"/>
                    </a:lnTo>
                    <a:lnTo>
                      <a:pt x="1442" y="546"/>
                    </a:lnTo>
                    <a:lnTo>
                      <a:pt x="793" y="546"/>
                    </a:lnTo>
                    <a:lnTo>
                      <a:pt x="764" y="543"/>
                    </a:lnTo>
                    <a:lnTo>
                      <a:pt x="736" y="534"/>
                    </a:lnTo>
                    <a:lnTo>
                      <a:pt x="711" y="521"/>
                    </a:lnTo>
                    <a:lnTo>
                      <a:pt x="689" y="503"/>
                    </a:lnTo>
                    <a:lnTo>
                      <a:pt x="671" y="481"/>
                    </a:lnTo>
                    <a:lnTo>
                      <a:pt x="657" y="456"/>
                    </a:lnTo>
                    <a:lnTo>
                      <a:pt x="649" y="428"/>
                    </a:lnTo>
                    <a:lnTo>
                      <a:pt x="646" y="399"/>
                    </a:lnTo>
                    <a:lnTo>
                      <a:pt x="646" y="396"/>
                    </a:lnTo>
                    <a:lnTo>
                      <a:pt x="649" y="366"/>
                    </a:lnTo>
                    <a:lnTo>
                      <a:pt x="657" y="338"/>
                    </a:lnTo>
                    <a:lnTo>
                      <a:pt x="671" y="312"/>
                    </a:lnTo>
                    <a:lnTo>
                      <a:pt x="689" y="291"/>
                    </a:lnTo>
                    <a:lnTo>
                      <a:pt x="711" y="274"/>
                    </a:lnTo>
                    <a:lnTo>
                      <a:pt x="736" y="260"/>
                    </a:lnTo>
                    <a:lnTo>
                      <a:pt x="764" y="251"/>
                    </a:lnTo>
                    <a:lnTo>
                      <a:pt x="793" y="248"/>
                    </a:lnTo>
                    <a:lnTo>
                      <a:pt x="870" y="248"/>
                    </a:lnTo>
                    <a:lnTo>
                      <a:pt x="889" y="245"/>
                    </a:lnTo>
                    <a:lnTo>
                      <a:pt x="907" y="238"/>
                    </a:lnTo>
                    <a:lnTo>
                      <a:pt x="922" y="226"/>
                    </a:lnTo>
                    <a:lnTo>
                      <a:pt x="933" y="211"/>
                    </a:lnTo>
                    <a:lnTo>
                      <a:pt x="941" y="194"/>
                    </a:lnTo>
                    <a:lnTo>
                      <a:pt x="944" y="174"/>
                    </a:lnTo>
                    <a:lnTo>
                      <a:pt x="944" y="171"/>
                    </a:lnTo>
                    <a:lnTo>
                      <a:pt x="947" y="141"/>
                    </a:lnTo>
                    <a:lnTo>
                      <a:pt x="954" y="112"/>
                    </a:lnTo>
                    <a:lnTo>
                      <a:pt x="967" y="85"/>
                    </a:lnTo>
                    <a:lnTo>
                      <a:pt x="984" y="61"/>
                    </a:lnTo>
                    <a:lnTo>
                      <a:pt x="1005" y="40"/>
                    </a:lnTo>
                    <a:lnTo>
                      <a:pt x="1029" y="23"/>
                    </a:lnTo>
                    <a:lnTo>
                      <a:pt x="1056" y="11"/>
                    </a:lnTo>
                    <a:lnTo>
                      <a:pt x="1085" y="3"/>
                    </a:lnTo>
                    <a:lnTo>
                      <a:pt x="1116" y="0"/>
                    </a:lnTo>
                    <a:close/>
                  </a:path>
                </a:pathLst>
              </a:custGeom>
              <a:solidFill>
                <a:srgbClr val="2F77E5"/>
              </a:solidFill>
              <a:ln w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rgbClr val="7086A4"/>
                    </a:gs>
                    <a:gs pos="83000">
                      <a:srgbClr val="7086A4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3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sp>
          <p:nvSpPr>
            <p:cNvPr id="222" name="직사각형 221">
              <a:extLst>
                <a:ext uri="{FF2B5EF4-FFF2-40B4-BE49-F238E27FC236}">
                  <a16:creationId xmlns:a16="http://schemas.microsoft.com/office/drawing/2014/main" id="{D8C33685-B554-0472-1202-BA7DE372193D}"/>
                </a:ext>
              </a:extLst>
            </p:cNvPr>
            <p:cNvSpPr/>
            <p:nvPr/>
          </p:nvSpPr>
          <p:spPr>
            <a:xfrm flipH="1">
              <a:off x="415402" y="927753"/>
              <a:ext cx="11730058" cy="5870776"/>
            </a:xfrm>
            <a:prstGeom prst="rect">
              <a:avLst/>
            </a:prstGeom>
            <a:solidFill>
              <a:schemeClr val="bg1"/>
            </a:solidFill>
            <a:ln w="6985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rgbClr val="7086A4"/>
                  </a:gs>
                  <a:gs pos="83000">
                    <a:srgbClr val="7086A4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83F4DC98-14FF-CC1A-EB8F-F9034BA86FAF}"/>
              </a:ext>
            </a:extLst>
          </p:cNvPr>
          <p:cNvSpPr/>
          <p:nvPr/>
        </p:nvSpPr>
        <p:spPr>
          <a:xfrm>
            <a:off x="1427195" y="75535"/>
            <a:ext cx="4199256" cy="5959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7086A4"/>
                </a:solidFill>
                <a:effectLst/>
                <a:uLnTx/>
                <a:uFillTx/>
                <a:latin typeface="나눔바른펜" panose="020B0503000000000000" pitchFamily="50" charset="-127"/>
                <a:ea typeface="나눔바른펜" panose="020B0503000000000000" pitchFamily="50" charset="-127"/>
                <a:cs typeface="+mn-cs"/>
              </a:rPr>
              <a:t>CONTENTS 2. 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바른펜" panose="020B0503000000000000" pitchFamily="50" charset="-127"/>
                <a:ea typeface="나눔바른펜" panose="020B0503000000000000" pitchFamily="50" charset="-127"/>
                <a:cs typeface="+mn-cs"/>
              </a:rPr>
              <a:t>프로젝트 </a:t>
            </a:r>
            <a:r>
              <a:rPr lang="ko-KR" altLang="en-US" b="1" dirty="0">
                <a:solidFill>
                  <a:prstClr val="white">
                    <a:lumMod val="50000"/>
                  </a:prst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기능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바른펜" panose="020B0503000000000000" pitchFamily="50" charset="-127"/>
                <a:ea typeface="나눔바른펜" panose="020B0503000000000000" pitchFamily="50" charset="-127"/>
                <a:cs typeface="+mn-cs"/>
              </a:rPr>
              <a:t> 설명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나눔바른펜" panose="020B0503000000000000" pitchFamily="50" charset="-127"/>
              <a:ea typeface="나눔바른펜" panose="020B0503000000000000" pitchFamily="50" charset="-127"/>
              <a:cs typeface="+mn-cs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114C6AEE-A55E-122D-C747-A0BE0DCF8286}"/>
              </a:ext>
            </a:extLst>
          </p:cNvPr>
          <p:cNvGrpSpPr/>
          <p:nvPr/>
        </p:nvGrpSpPr>
        <p:grpSpPr>
          <a:xfrm>
            <a:off x="485267" y="864998"/>
            <a:ext cx="4289386" cy="5658857"/>
            <a:chOff x="2831137" y="1956008"/>
            <a:chExt cx="4949900" cy="3225786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E9BFEA4D-84B9-B29E-6F78-47109C315711}"/>
                </a:ext>
              </a:extLst>
            </p:cNvPr>
            <p:cNvGrpSpPr/>
            <p:nvPr/>
          </p:nvGrpSpPr>
          <p:grpSpPr>
            <a:xfrm>
              <a:off x="2831137" y="1956008"/>
              <a:ext cx="4949900" cy="3225786"/>
              <a:chOff x="400890" y="1277725"/>
              <a:chExt cx="5097354" cy="3225786"/>
            </a:xfrm>
          </p:grpSpPr>
          <p:sp>
            <p:nvSpPr>
              <p:cNvPr id="6" name="자유형 23">
                <a:extLst>
                  <a:ext uri="{FF2B5EF4-FFF2-40B4-BE49-F238E27FC236}">
                    <a16:creationId xmlns:a16="http://schemas.microsoft.com/office/drawing/2014/main" id="{EB713719-2FDC-DCE1-60AB-C8F7BB546011}"/>
                  </a:ext>
                </a:extLst>
              </p:cNvPr>
              <p:cNvSpPr/>
              <p:nvPr/>
            </p:nvSpPr>
            <p:spPr>
              <a:xfrm>
                <a:off x="400893" y="1282118"/>
                <a:ext cx="5097351" cy="3221393"/>
              </a:xfrm>
              <a:custGeom>
                <a:avLst/>
                <a:gdLst>
                  <a:gd name="connsiteX0" fmla="*/ 81769 w 5216472"/>
                  <a:gd name="connsiteY0" fmla="*/ 0 h 3221393"/>
                  <a:gd name="connsiteX1" fmla="*/ 1144844 w 5216472"/>
                  <a:gd name="connsiteY1" fmla="*/ 0 h 3221393"/>
                  <a:gd name="connsiteX2" fmla="*/ 1226612 w 5216472"/>
                  <a:gd name="connsiteY2" fmla="*/ 81768 h 3221393"/>
                  <a:gd name="connsiteX3" fmla="*/ 1226612 w 5216472"/>
                  <a:gd name="connsiteY3" fmla="*/ 342900 h 3221393"/>
                  <a:gd name="connsiteX4" fmla="*/ 5117711 w 5216472"/>
                  <a:gd name="connsiteY4" fmla="*/ 342900 h 3221393"/>
                  <a:gd name="connsiteX5" fmla="*/ 5124329 w 5216472"/>
                  <a:gd name="connsiteY5" fmla="*/ 344236 h 3221393"/>
                  <a:gd name="connsiteX6" fmla="*/ 5140271 w 5216472"/>
                  <a:gd name="connsiteY6" fmla="*/ 344236 h 3221393"/>
                  <a:gd name="connsiteX7" fmla="*/ 5140271 w 5216472"/>
                  <a:gd name="connsiteY7" fmla="*/ 347455 h 3221393"/>
                  <a:gd name="connsiteX8" fmla="*/ 5156153 w 5216472"/>
                  <a:gd name="connsiteY8" fmla="*/ 350661 h 3221393"/>
                  <a:gd name="connsiteX9" fmla="*/ 5216472 w 5216472"/>
                  <a:gd name="connsiteY9" fmla="*/ 441661 h 3221393"/>
                  <a:gd name="connsiteX10" fmla="*/ 5216472 w 5216472"/>
                  <a:gd name="connsiteY10" fmla="*/ 3122632 h 3221393"/>
                  <a:gd name="connsiteX11" fmla="*/ 5117711 w 5216472"/>
                  <a:gd name="connsiteY11" fmla="*/ 3221393 h 3221393"/>
                  <a:gd name="connsiteX12" fmla="*/ 98763 w 5216472"/>
                  <a:gd name="connsiteY12" fmla="*/ 3221393 h 3221393"/>
                  <a:gd name="connsiteX13" fmla="*/ 2 w 5216472"/>
                  <a:gd name="connsiteY13" fmla="*/ 3122632 h 3221393"/>
                  <a:gd name="connsiteX14" fmla="*/ 2 w 5216472"/>
                  <a:gd name="connsiteY14" fmla="*/ 2878493 h 3221393"/>
                  <a:gd name="connsiteX15" fmla="*/ 0 w 5216472"/>
                  <a:gd name="connsiteY15" fmla="*/ 2878493 h 3221393"/>
                  <a:gd name="connsiteX16" fmla="*/ 0 w 5216472"/>
                  <a:gd name="connsiteY16" fmla="*/ 939438 h 3221393"/>
                  <a:gd name="connsiteX17" fmla="*/ 0 w 5216472"/>
                  <a:gd name="connsiteY17" fmla="*/ 439215 h 3221393"/>
                  <a:gd name="connsiteX18" fmla="*/ 0 w 5216472"/>
                  <a:gd name="connsiteY18" fmla="*/ 81768 h 3221393"/>
                  <a:gd name="connsiteX19" fmla="*/ 81769 w 5216472"/>
                  <a:gd name="connsiteY19" fmla="*/ 0 h 32213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216472" h="3221393">
                    <a:moveTo>
                      <a:pt x="81769" y="0"/>
                    </a:moveTo>
                    <a:lnTo>
                      <a:pt x="1144844" y="0"/>
                    </a:lnTo>
                    <a:cubicBezTo>
                      <a:pt x="1190003" y="0"/>
                      <a:pt x="1226612" y="36609"/>
                      <a:pt x="1226612" y="81768"/>
                    </a:cubicBezTo>
                    <a:lnTo>
                      <a:pt x="1226612" y="342900"/>
                    </a:lnTo>
                    <a:lnTo>
                      <a:pt x="5117711" y="342900"/>
                    </a:lnTo>
                    <a:lnTo>
                      <a:pt x="5124329" y="344236"/>
                    </a:lnTo>
                    <a:lnTo>
                      <a:pt x="5140271" y="344236"/>
                    </a:lnTo>
                    <a:lnTo>
                      <a:pt x="5140271" y="347455"/>
                    </a:lnTo>
                    <a:lnTo>
                      <a:pt x="5156153" y="350661"/>
                    </a:lnTo>
                    <a:cubicBezTo>
                      <a:pt x="5191600" y="365654"/>
                      <a:pt x="5216472" y="400753"/>
                      <a:pt x="5216472" y="441661"/>
                    </a:cubicBezTo>
                    <a:lnTo>
                      <a:pt x="5216472" y="3122632"/>
                    </a:lnTo>
                    <a:cubicBezTo>
                      <a:pt x="5216472" y="3177176"/>
                      <a:pt x="5172255" y="3221393"/>
                      <a:pt x="5117711" y="3221393"/>
                    </a:cubicBezTo>
                    <a:lnTo>
                      <a:pt x="98763" y="3221393"/>
                    </a:lnTo>
                    <a:cubicBezTo>
                      <a:pt x="44219" y="3221393"/>
                      <a:pt x="2" y="3177176"/>
                      <a:pt x="2" y="3122632"/>
                    </a:cubicBezTo>
                    <a:lnTo>
                      <a:pt x="2" y="2878493"/>
                    </a:lnTo>
                    <a:lnTo>
                      <a:pt x="0" y="2878493"/>
                    </a:lnTo>
                    <a:lnTo>
                      <a:pt x="0" y="939438"/>
                    </a:lnTo>
                    <a:lnTo>
                      <a:pt x="0" y="439215"/>
                    </a:lnTo>
                    <a:lnTo>
                      <a:pt x="0" y="81768"/>
                    </a:lnTo>
                    <a:cubicBezTo>
                      <a:pt x="0" y="36609"/>
                      <a:pt x="36609" y="0"/>
                      <a:pt x="81769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28575">
                <a:solidFill>
                  <a:schemeClr val="tx2"/>
                </a:solidFill>
              </a:ln>
              <a:effectLst>
                <a:outerShdw dist="88900" dir="8100000" algn="tr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tIns="684000" rtlCol="0" anchor="ctr">
                <a:noAutofit/>
              </a:bodyPr>
              <a:lstStyle/>
              <a:p>
                <a:pPr algn="ctr" latinLnBrk="0">
                  <a:defRPr/>
                </a:pPr>
                <a:endParaRPr lang="en-US" altLang="ko-KR" sz="700" kern="0" dirty="0">
                  <a:solidFill>
                    <a:srgbClr val="44546A"/>
                  </a:solidFill>
                </a:endParaRPr>
              </a:p>
            </p:txBody>
          </p:sp>
          <p:sp>
            <p:nvSpPr>
              <p:cNvPr id="7" name="사각형: 둥근 모서리 11">
                <a:extLst>
                  <a:ext uri="{FF2B5EF4-FFF2-40B4-BE49-F238E27FC236}">
                    <a16:creationId xmlns:a16="http://schemas.microsoft.com/office/drawing/2014/main" id="{292EA64A-1BCE-4995-4408-B9C49B468F19}"/>
                  </a:ext>
                </a:extLst>
              </p:cNvPr>
              <p:cNvSpPr/>
              <p:nvPr/>
            </p:nvSpPr>
            <p:spPr>
              <a:xfrm>
                <a:off x="400890" y="1277725"/>
                <a:ext cx="1529258" cy="364865"/>
              </a:xfrm>
              <a:prstGeom prst="roundRect">
                <a:avLst>
                  <a:gd name="adj" fmla="val 8007"/>
                </a:avLst>
              </a:prstGeom>
              <a:solidFill>
                <a:srgbClr val="52677C"/>
              </a:solidFill>
              <a:ln w="28575">
                <a:solidFill>
                  <a:schemeClr val="tx2"/>
                </a:solidFill>
              </a:ln>
              <a:effectLst>
                <a:outerShdw dist="38100" dir="8100000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>
                  <a:defRPr/>
                </a:pPr>
                <a:r>
                  <a:rPr lang="en-US" altLang="ko-KR" b="1" dirty="0">
                    <a:solidFill>
                      <a:schemeClr val="bg1"/>
                    </a:solidFill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main.js</a:t>
                </a:r>
                <a:endParaRPr lang="ko-KR" altLang="en-US" b="1" dirty="0">
                  <a:solidFill>
                    <a:schemeClr val="bg1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endParaRPr>
              </a:p>
            </p:txBody>
          </p:sp>
        </p:grp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DE0E2D0-0CEF-DB00-D444-18839509E34B}"/>
                </a:ext>
              </a:extLst>
            </p:cNvPr>
            <p:cNvSpPr/>
            <p:nvPr/>
          </p:nvSpPr>
          <p:spPr>
            <a:xfrm>
              <a:off x="3171924" y="2404534"/>
              <a:ext cx="1257039" cy="67545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5E698955-9602-B34E-34D0-237EB6E81B9E}"/>
              </a:ext>
            </a:extLst>
          </p:cNvPr>
          <p:cNvGrpSpPr/>
          <p:nvPr/>
        </p:nvGrpSpPr>
        <p:grpSpPr>
          <a:xfrm>
            <a:off x="7292051" y="794403"/>
            <a:ext cx="4530467" cy="5729452"/>
            <a:chOff x="2831137" y="1956008"/>
            <a:chExt cx="4949900" cy="3225786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9C5FA49B-6FFF-BC24-CDBB-A4517AA13348}"/>
                </a:ext>
              </a:extLst>
            </p:cNvPr>
            <p:cNvGrpSpPr/>
            <p:nvPr/>
          </p:nvGrpSpPr>
          <p:grpSpPr>
            <a:xfrm>
              <a:off x="2831137" y="1956008"/>
              <a:ext cx="4949900" cy="3225786"/>
              <a:chOff x="400890" y="1277725"/>
              <a:chExt cx="5097354" cy="3225786"/>
            </a:xfrm>
          </p:grpSpPr>
          <p:sp>
            <p:nvSpPr>
              <p:cNvPr id="13" name="자유형 23">
                <a:extLst>
                  <a:ext uri="{FF2B5EF4-FFF2-40B4-BE49-F238E27FC236}">
                    <a16:creationId xmlns:a16="http://schemas.microsoft.com/office/drawing/2014/main" id="{D349CA9A-B37A-B744-8A42-07462F33D856}"/>
                  </a:ext>
                </a:extLst>
              </p:cNvPr>
              <p:cNvSpPr/>
              <p:nvPr/>
            </p:nvSpPr>
            <p:spPr>
              <a:xfrm>
                <a:off x="400893" y="1282118"/>
                <a:ext cx="5097351" cy="3221393"/>
              </a:xfrm>
              <a:custGeom>
                <a:avLst/>
                <a:gdLst>
                  <a:gd name="connsiteX0" fmla="*/ 81769 w 5216472"/>
                  <a:gd name="connsiteY0" fmla="*/ 0 h 3221393"/>
                  <a:gd name="connsiteX1" fmla="*/ 1144844 w 5216472"/>
                  <a:gd name="connsiteY1" fmla="*/ 0 h 3221393"/>
                  <a:gd name="connsiteX2" fmla="*/ 1226612 w 5216472"/>
                  <a:gd name="connsiteY2" fmla="*/ 81768 h 3221393"/>
                  <a:gd name="connsiteX3" fmla="*/ 1226612 w 5216472"/>
                  <a:gd name="connsiteY3" fmla="*/ 342900 h 3221393"/>
                  <a:gd name="connsiteX4" fmla="*/ 5117711 w 5216472"/>
                  <a:gd name="connsiteY4" fmla="*/ 342900 h 3221393"/>
                  <a:gd name="connsiteX5" fmla="*/ 5124329 w 5216472"/>
                  <a:gd name="connsiteY5" fmla="*/ 344236 h 3221393"/>
                  <a:gd name="connsiteX6" fmla="*/ 5140271 w 5216472"/>
                  <a:gd name="connsiteY6" fmla="*/ 344236 h 3221393"/>
                  <a:gd name="connsiteX7" fmla="*/ 5140271 w 5216472"/>
                  <a:gd name="connsiteY7" fmla="*/ 347455 h 3221393"/>
                  <a:gd name="connsiteX8" fmla="*/ 5156153 w 5216472"/>
                  <a:gd name="connsiteY8" fmla="*/ 350661 h 3221393"/>
                  <a:gd name="connsiteX9" fmla="*/ 5216472 w 5216472"/>
                  <a:gd name="connsiteY9" fmla="*/ 441661 h 3221393"/>
                  <a:gd name="connsiteX10" fmla="*/ 5216472 w 5216472"/>
                  <a:gd name="connsiteY10" fmla="*/ 3122632 h 3221393"/>
                  <a:gd name="connsiteX11" fmla="*/ 5117711 w 5216472"/>
                  <a:gd name="connsiteY11" fmla="*/ 3221393 h 3221393"/>
                  <a:gd name="connsiteX12" fmla="*/ 98763 w 5216472"/>
                  <a:gd name="connsiteY12" fmla="*/ 3221393 h 3221393"/>
                  <a:gd name="connsiteX13" fmla="*/ 2 w 5216472"/>
                  <a:gd name="connsiteY13" fmla="*/ 3122632 h 3221393"/>
                  <a:gd name="connsiteX14" fmla="*/ 2 w 5216472"/>
                  <a:gd name="connsiteY14" fmla="*/ 2878493 h 3221393"/>
                  <a:gd name="connsiteX15" fmla="*/ 0 w 5216472"/>
                  <a:gd name="connsiteY15" fmla="*/ 2878493 h 3221393"/>
                  <a:gd name="connsiteX16" fmla="*/ 0 w 5216472"/>
                  <a:gd name="connsiteY16" fmla="*/ 939438 h 3221393"/>
                  <a:gd name="connsiteX17" fmla="*/ 0 w 5216472"/>
                  <a:gd name="connsiteY17" fmla="*/ 439215 h 3221393"/>
                  <a:gd name="connsiteX18" fmla="*/ 0 w 5216472"/>
                  <a:gd name="connsiteY18" fmla="*/ 81768 h 3221393"/>
                  <a:gd name="connsiteX19" fmla="*/ 81769 w 5216472"/>
                  <a:gd name="connsiteY19" fmla="*/ 0 h 32213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216472" h="3221393">
                    <a:moveTo>
                      <a:pt x="81769" y="0"/>
                    </a:moveTo>
                    <a:lnTo>
                      <a:pt x="1144844" y="0"/>
                    </a:lnTo>
                    <a:cubicBezTo>
                      <a:pt x="1190003" y="0"/>
                      <a:pt x="1226612" y="36609"/>
                      <a:pt x="1226612" y="81768"/>
                    </a:cubicBezTo>
                    <a:lnTo>
                      <a:pt x="1226612" y="342900"/>
                    </a:lnTo>
                    <a:lnTo>
                      <a:pt x="5117711" y="342900"/>
                    </a:lnTo>
                    <a:lnTo>
                      <a:pt x="5124329" y="344236"/>
                    </a:lnTo>
                    <a:lnTo>
                      <a:pt x="5140271" y="344236"/>
                    </a:lnTo>
                    <a:lnTo>
                      <a:pt x="5140271" y="347455"/>
                    </a:lnTo>
                    <a:lnTo>
                      <a:pt x="5156153" y="350661"/>
                    </a:lnTo>
                    <a:cubicBezTo>
                      <a:pt x="5191600" y="365654"/>
                      <a:pt x="5216472" y="400753"/>
                      <a:pt x="5216472" y="441661"/>
                    </a:cubicBezTo>
                    <a:lnTo>
                      <a:pt x="5216472" y="3122632"/>
                    </a:lnTo>
                    <a:cubicBezTo>
                      <a:pt x="5216472" y="3177176"/>
                      <a:pt x="5172255" y="3221393"/>
                      <a:pt x="5117711" y="3221393"/>
                    </a:cubicBezTo>
                    <a:lnTo>
                      <a:pt x="98763" y="3221393"/>
                    </a:lnTo>
                    <a:cubicBezTo>
                      <a:pt x="44219" y="3221393"/>
                      <a:pt x="2" y="3177176"/>
                      <a:pt x="2" y="3122632"/>
                    </a:cubicBezTo>
                    <a:lnTo>
                      <a:pt x="2" y="2878493"/>
                    </a:lnTo>
                    <a:lnTo>
                      <a:pt x="0" y="2878493"/>
                    </a:lnTo>
                    <a:lnTo>
                      <a:pt x="0" y="939438"/>
                    </a:lnTo>
                    <a:lnTo>
                      <a:pt x="0" y="439215"/>
                    </a:lnTo>
                    <a:lnTo>
                      <a:pt x="0" y="81768"/>
                    </a:lnTo>
                    <a:cubicBezTo>
                      <a:pt x="0" y="36609"/>
                      <a:pt x="36609" y="0"/>
                      <a:pt x="81769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28575">
                <a:solidFill>
                  <a:schemeClr val="tx2"/>
                </a:solidFill>
              </a:ln>
              <a:effectLst>
                <a:outerShdw dist="88900" dir="8100000" algn="tr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tIns="684000" rtlCol="0" anchor="ctr">
                <a:noAutofit/>
              </a:bodyPr>
              <a:lstStyle/>
              <a:p>
                <a:pPr algn="ctr" latinLnBrk="0">
                  <a:defRPr/>
                </a:pPr>
                <a:endParaRPr lang="en-US" altLang="ko-KR" sz="700" kern="0" dirty="0">
                  <a:solidFill>
                    <a:srgbClr val="44546A"/>
                  </a:solidFill>
                </a:endParaRPr>
              </a:p>
            </p:txBody>
          </p:sp>
          <p:sp>
            <p:nvSpPr>
              <p:cNvPr id="14" name="사각형: 둥근 모서리 11">
                <a:extLst>
                  <a:ext uri="{FF2B5EF4-FFF2-40B4-BE49-F238E27FC236}">
                    <a16:creationId xmlns:a16="http://schemas.microsoft.com/office/drawing/2014/main" id="{6E70456E-A7A3-739D-8236-220830EC0E0B}"/>
                  </a:ext>
                </a:extLst>
              </p:cNvPr>
              <p:cNvSpPr/>
              <p:nvPr/>
            </p:nvSpPr>
            <p:spPr>
              <a:xfrm>
                <a:off x="400890" y="1277725"/>
                <a:ext cx="1529258" cy="364865"/>
              </a:xfrm>
              <a:prstGeom prst="roundRect">
                <a:avLst>
                  <a:gd name="adj" fmla="val 8007"/>
                </a:avLst>
              </a:prstGeom>
              <a:solidFill>
                <a:srgbClr val="52677C"/>
              </a:solidFill>
              <a:ln w="28575">
                <a:solidFill>
                  <a:schemeClr val="tx2"/>
                </a:solidFill>
              </a:ln>
              <a:effectLst>
                <a:outerShdw dist="38100" dir="8100000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>
                  <a:defRPr/>
                </a:pPr>
                <a:r>
                  <a:rPr lang="en-US" altLang="ko-KR" b="1" dirty="0">
                    <a:solidFill>
                      <a:schemeClr val="bg1"/>
                    </a:solidFill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main.js</a:t>
                </a:r>
                <a:endParaRPr lang="ko-KR" altLang="en-US" b="1" dirty="0">
                  <a:solidFill>
                    <a:schemeClr val="bg1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endParaRPr>
              </a:p>
            </p:txBody>
          </p:sp>
        </p:grp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1BA9BC9B-7BA8-45C8-9AE8-FF179E3A1326}"/>
                </a:ext>
              </a:extLst>
            </p:cNvPr>
            <p:cNvSpPr/>
            <p:nvPr/>
          </p:nvSpPr>
          <p:spPr>
            <a:xfrm>
              <a:off x="3171924" y="2404534"/>
              <a:ext cx="1257039" cy="67545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21" name="그림 20">
            <a:extLst>
              <a:ext uri="{FF2B5EF4-FFF2-40B4-BE49-F238E27FC236}">
                <a16:creationId xmlns:a16="http://schemas.microsoft.com/office/drawing/2014/main" id="{0046E804-E33D-F34B-1FF3-9C60B88DFD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404" y="1581233"/>
            <a:ext cx="4119114" cy="4872027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B0CD8142-AE0D-D87C-F4FC-3D0FEFD2B1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3505" y="1550005"/>
            <a:ext cx="4007224" cy="4787720"/>
          </a:xfrm>
          <a:prstGeom prst="rect">
            <a:avLst/>
          </a:prstGeom>
        </p:spPr>
      </p:pic>
      <p:sp>
        <p:nvSpPr>
          <p:cNvPr id="23" name="모서리가 둥근 직사각형 1">
            <a:extLst>
              <a:ext uri="{FF2B5EF4-FFF2-40B4-BE49-F238E27FC236}">
                <a16:creationId xmlns:a16="http://schemas.microsoft.com/office/drawing/2014/main" id="{BDFFC72C-1D6F-3A6B-FC0B-EDD421FD3D17}"/>
              </a:ext>
            </a:extLst>
          </p:cNvPr>
          <p:cNvSpPr/>
          <p:nvPr/>
        </p:nvSpPr>
        <p:spPr>
          <a:xfrm>
            <a:off x="4380323" y="2588537"/>
            <a:ext cx="2326096" cy="637179"/>
          </a:xfrm>
          <a:prstGeom prst="roundRect">
            <a:avLst>
              <a:gd name="adj" fmla="val 10099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  <a:effectLst>
            <a:outerShdw blurRad="50800" dist="12700" dir="2700000" algn="t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rgbClr val="42526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Class = ‘dd-item’</a:t>
            </a:r>
            <a:r>
              <a:rPr lang="en-US" altLang="ko-KR" sz="10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ko-KR" altLang="en-US" sz="10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에서 각각의 항목을 </a:t>
            </a:r>
            <a:r>
              <a:rPr lang="en-US" altLang="ko-KR" sz="1000" b="1" dirty="0">
                <a:solidFill>
                  <a:srgbClr val="42526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‘data-id’</a:t>
            </a:r>
            <a:r>
              <a:rPr lang="ko-KR" altLang="en-US" sz="10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로 식별한다</a:t>
            </a:r>
            <a:r>
              <a:rPr lang="en-US" altLang="ko-KR" sz="10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  <a:endParaRPr lang="ko-KR" altLang="en-US" sz="1000" b="1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4" name="모서리가 둥근 직사각형 1">
            <a:extLst>
              <a:ext uri="{FF2B5EF4-FFF2-40B4-BE49-F238E27FC236}">
                <a16:creationId xmlns:a16="http://schemas.microsoft.com/office/drawing/2014/main" id="{320F432B-6D2B-525E-3E80-2876B8CFF267}"/>
              </a:ext>
            </a:extLst>
          </p:cNvPr>
          <p:cNvSpPr/>
          <p:nvPr/>
        </p:nvSpPr>
        <p:spPr>
          <a:xfrm>
            <a:off x="2286047" y="1024713"/>
            <a:ext cx="2873139" cy="522164"/>
          </a:xfrm>
          <a:prstGeom prst="roundRect">
            <a:avLst>
              <a:gd name="adj" fmla="val 10099"/>
            </a:avLst>
          </a:prstGeom>
          <a:solidFill>
            <a:srgbClr val="F2F2F2"/>
          </a:solidFill>
          <a:ln>
            <a:solidFill>
              <a:schemeClr val="tx2">
                <a:lumMod val="20000"/>
                <a:lumOff val="80000"/>
              </a:schemeClr>
            </a:solidFill>
          </a:ln>
          <a:effectLst>
            <a:outerShdw blurRad="50800" dist="12700" dir="2700000" algn="t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rgbClr val="7086A4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COVID-19 </a:t>
            </a:r>
            <a:r>
              <a:rPr lang="ko-KR" altLang="en-US" sz="1000" b="1" dirty="0">
                <a:solidFill>
                  <a:srgbClr val="7086A4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관련 뉴스를 웹페이지에 표시하기 위한 </a:t>
            </a:r>
            <a:r>
              <a:rPr lang="en-US" altLang="ko-KR" sz="1000" b="1" dirty="0">
                <a:solidFill>
                  <a:srgbClr val="7086A4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HTML </a:t>
            </a:r>
            <a:r>
              <a:rPr lang="ko-KR" altLang="en-US" sz="1000" b="1" dirty="0">
                <a:solidFill>
                  <a:srgbClr val="7086A4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및 </a:t>
            </a:r>
            <a:r>
              <a:rPr lang="en-US" altLang="ko-KR" sz="1000" b="1" dirty="0">
                <a:solidFill>
                  <a:srgbClr val="7086A4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CSS </a:t>
            </a:r>
            <a:r>
              <a:rPr lang="ko-KR" altLang="en-US" sz="1000" b="1" dirty="0">
                <a:solidFill>
                  <a:srgbClr val="7086A4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코드</a:t>
            </a:r>
            <a:r>
              <a:rPr lang="en-US" altLang="ko-KR" sz="10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  <a:endParaRPr lang="en-US" altLang="ko-KR" sz="10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AD560ACC-2871-D11A-6A28-BC97FF9BE5A9}"/>
              </a:ext>
            </a:extLst>
          </p:cNvPr>
          <p:cNvSpPr/>
          <p:nvPr/>
        </p:nvSpPr>
        <p:spPr>
          <a:xfrm>
            <a:off x="835826" y="4195823"/>
            <a:ext cx="1981725" cy="133537"/>
          </a:xfrm>
          <a:prstGeom prst="roundRect">
            <a:avLst/>
          </a:prstGeom>
          <a:noFill/>
          <a:ln w="2857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FA4DD888-68EA-D743-7FDF-888F0E3F4E15}"/>
              </a:ext>
            </a:extLst>
          </p:cNvPr>
          <p:cNvCxnSpPr>
            <a:cxnSpLocks/>
            <a:endCxn id="23" idx="1"/>
          </p:cNvCxnSpPr>
          <p:nvPr/>
        </p:nvCxnSpPr>
        <p:spPr>
          <a:xfrm flipV="1">
            <a:off x="2817551" y="2907127"/>
            <a:ext cx="1562772" cy="1262059"/>
          </a:xfrm>
          <a:prstGeom prst="line">
            <a:avLst/>
          </a:prstGeom>
          <a:ln w="28575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34479359-CCC2-4778-1824-A4B61969994E}"/>
              </a:ext>
            </a:extLst>
          </p:cNvPr>
          <p:cNvSpPr/>
          <p:nvPr/>
        </p:nvSpPr>
        <p:spPr>
          <a:xfrm>
            <a:off x="936874" y="4353231"/>
            <a:ext cx="3825145" cy="1242788"/>
          </a:xfrm>
          <a:prstGeom prst="roundRect">
            <a:avLst/>
          </a:prstGeom>
          <a:noFill/>
          <a:ln w="2857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8AB5D720-8F93-1CAE-CA29-3A88F66FAE65}"/>
              </a:ext>
            </a:extLst>
          </p:cNvPr>
          <p:cNvCxnSpPr>
            <a:cxnSpLocks/>
          </p:cNvCxnSpPr>
          <p:nvPr/>
        </p:nvCxnSpPr>
        <p:spPr>
          <a:xfrm flipV="1">
            <a:off x="4261088" y="3912056"/>
            <a:ext cx="359156" cy="445650"/>
          </a:xfrm>
          <a:prstGeom prst="line">
            <a:avLst/>
          </a:prstGeom>
          <a:ln w="28575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모서리가 둥근 직사각형 1">
            <a:extLst>
              <a:ext uri="{FF2B5EF4-FFF2-40B4-BE49-F238E27FC236}">
                <a16:creationId xmlns:a16="http://schemas.microsoft.com/office/drawing/2014/main" id="{96D51B4E-F6AA-9177-0A1C-5DCB483D224F}"/>
              </a:ext>
            </a:extLst>
          </p:cNvPr>
          <p:cNvSpPr/>
          <p:nvPr/>
        </p:nvSpPr>
        <p:spPr>
          <a:xfrm>
            <a:off x="4581425" y="3316825"/>
            <a:ext cx="2326096" cy="637179"/>
          </a:xfrm>
          <a:prstGeom prst="roundRect">
            <a:avLst>
              <a:gd name="adj" fmla="val 10099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  <a:effectLst>
            <a:outerShdw blurRad="50800" dist="12700" dir="2700000" algn="t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&lt;a&gt; </a:t>
            </a:r>
            <a:r>
              <a:rPr lang="ko-KR" altLang="en-US" sz="10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태그를 사용하여 뉴스의 제목과 내용이 담긴 레이아웃을 클릭하면 연결된 해당 뉴스의 링크로 이동한다</a:t>
            </a:r>
            <a:r>
              <a:rPr lang="en-US" altLang="ko-KR" sz="10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  <a:endParaRPr lang="ko-KR" altLang="en-US" sz="1000" b="1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BF769E57-1398-519F-35A2-E1B638E89276}"/>
              </a:ext>
            </a:extLst>
          </p:cNvPr>
          <p:cNvSpPr/>
          <p:nvPr/>
        </p:nvSpPr>
        <p:spPr>
          <a:xfrm>
            <a:off x="7461876" y="3136739"/>
            <a:ext cx="4315365" cy="3242029"/>
          </a:xfrm>
          <a:prstGeom prst="roundRect">
            <a:avLst/>
          </a:prstGeom>
          <a:noFill/>
          <a:ln w="2857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4222DBEE-8839-3455-E010-D43F0A3E5A12}"/>
              </a:ext>
            </a:extLst>
          </p:cNvPr>
          <p:cNvCxnSpPr>
            <a:cxnSpLocks/>
          </p:cNvCxnSpPr>
          <p:nvPr/>
        </p:nvCxnSpPr>
        <p:spPr>
          <a:xfrm>
            <a:off x="6988259" y="4822623"/>
            <a:ext cx="473617" cy="0"/>
          </a:xfrm>
          <a:prstGeom prst="line">
            <a:avLst/>
          </a:prstGeom>
          <a:ln w="28575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모서리가 둥근 직사각형 1">
            <a:extLst>
              <a:ext uri="{FF2B5EF4-FFF2-40B4-BE49-F238E27FC236}">
                <a16:creationId xmlns:a16="http://schemas.microsoft.com/office/drawing/2014/main" id="{FB1E1779-BA09-430A-A66D-220BE45888F2}"/>
              </a:ext>
            </a:extLst>
          </p:cNvPr>
          <p:cNvSpPr/>
          <p:nvPr/>
        </p:nvSpPr>
        <p:spPr>
          <a:xfrm>
            <a:off x="4899947" y="4391220"/>
            <a:ext cx="2104188" cy="1695419"/>
          </a:xfrm>
          <a:prstGeom prst="roundRect">
            <a:avLst>
              <a:gd name="adj" fmla="val 10099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  <a:effectLst>
            <a:outerShdw blurRad="50800" dist="12700" dir="2700000" algn="t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앞서 </a:t>
            </a:r>
            <a:r>
              <a:rPr lang="en-US" altLang="ko-KR" sz="1000" b="1" dirty="0">
                <a:solidFill>
                  <a:srgbClr val="42526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'data-id="1"'</a:t>
            </a:r>
            <a:r>
              <a:rPr lang="ko-KR" altLang="en-US" sz="1000" b="1" dirty="0">
                <a:solidFill>
                  <a:srgbClr val="42526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과 </a:t>
            </a:r>
            <a:r>
              <a:rPr lang="en-US" altLang="ko-KR" sz="1000" b="1" dirty="0">
                <a:solidFill>
                  <a:srgbClr val="42526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'data-id="2"' </a:t>
            </a:r>
            <a:r>
              <a:rPr lang="ko-KR" altLang="en-US" sz="10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에선 코로나 관련 뉴스 링크를 첨부하였다면</a:t>
            </a:r>
          </a:p>
          <a:p>
            <a:pPr algn="ctr"/>
            <a:r>
              <a:rPr lang="en-US" altLang="ko-KR" sz="1000" b="1" dirty="0">
                <a:solidFill>
                  <a:srgbClr val="42526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'data-id="3"'</a:t>
            </a:r>
            <a:r>
              <a:rPr lang="ko-KR" altLang="en-US" sz="10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은 관련 데이터로 세개의 </a:t>
            </a:r>
            <a:r>
              <a:rPr lang="en-US" altLang="ko-KR" sz="10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&lt;a&gt;</a:t>
            </a:r>
            <a:r>
              <a:rPr lang="ko-KR" altLang="en-US" sz="10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로 분류</a:t>
            </a:r>
            <a:r>
              <a:rPr lang="en-US" altLang="ko-KR" sz="10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0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클릭 시 해당 </a:t>
            </a:r>
            <a:r>
              <a:rPr lang="en-US" altLang="ko-KR" sz="1000" b="1" dirty="0" err="1">
                <a:solidFill>
                  <a:srgbClr val="42526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url</a:t>
            </a:r>
            <a:r>
              <a:rPr lang="ko-KR" altLang="en-US" sz="10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로 이동하여 코로나 </a:t>
            </a:r>
            <a:r>
              <a:rPr lang="en-US" altLang="ko-KR" sz="10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19</a:t>
            </a:r>
            <a:r>
              <a:rPr lang="ko-KR" altLang="en-US" sz="10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에 관한 추가적인 정보를 제공할 수 있도록 하였다</a:t>
            </a:r>
            <a:r>
              <a:rPr lang="en-US" altLang="ko-KR" sz="10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  <a:endParaRPr lang="ko-KR" altLang="en-US" sz="1000" b="1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F084F87B-C86F-8F4F-6951-40E9E696A3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16338" y="2753569"/>
            <a:ext cx="991735" cy="1818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6594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89000"/>
              </a:schemeClr>
            </a:gs>
            <a:gs pos="7000">
              <a:schemeClr val="bg1"/>
            </a:gs>
            <a:gs pos="27000">
              <a:schemeClr val="bg1"/>
            </a:gs>
            <a:gs pos="97000">
              <a:srgbClr val="7086A4">
                <a:alpha val="47000"/>
                <a:lumMod val="86000"/>
              </a:srgb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8" name="그룹 217">
            <a:extLst>
              <a:ext uri="{FF2B5EF4-FFF2-40B4-BE49-F238E27FC236}">
                <a16:creationId xmlns:a16="http://schemas.microsoft.com/office/drawing/2014/main" id="{63FFF97E-BC79-CD3E-91A8-19ADF2D780DC}"/>
              </a:ext>
            </a:extLst>
          </p:cNvPr>
          <p:cNvGrpSpPr/>
          <p:nvPr/>
        </p:nvGrpSpPr>
        <p:grpSpPr>
          <a:xfrm>
            <a:off x="171450" y="133350"/>
            <a:ext cx="11849100" cy="6591300"/>
            <a:chOff x="342900" y="266700"/>
            <a:chExt cx="11849100" cy="6591300"/>
          </a:xfrm>
        </p:grpSpPr>
        <p:sp>
          <p:nvSpPr>
            <p:cNvPr id="219" name="사각형: 둥근 한쪽 모서리 218">
              <a:extLst>
                <a:ext uri="{FF2B5EF4-FFF2-40B4-BE49-F238E27FC236}">
                  <a16:creationId xmlns:a16="http://schemas.microsoft.com/office/drawing/2014/main" id="{4E3AB00F-D1AE-6912-7862-848DE2F772A5}"/>
                </a:ext>
              </a:extLst>
            </p:cNvPr>
            <p:cNvSpPr/>
            <p:nvPr/>
          </p:nvSpPr>
          <p:spPr>
            <a:xfrm flipH="1">
              <a:off x="342900" y="266700"/>
              <a:ext cx="11849100" cy="6591300"/>
            </a:xfrm>
            <a:prstGeom prst="round1Rect">
              <a:avLst>
                <a:gd name="adj" fmla="val 1403"/>
              </a:avLst>
            </a:prstGeom>
            <a:solidFill>
              <a:schemeClr val="bg1">
                <a:lumMod val="95000"/>
              </a:schemeClr>
            </a:solidFill>
            <a:ln w="6985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rgbClr val="7086A4"/>
                  </a:gs>
                  <a:gs pos="83000">
                    <a:srgbClr val="7086A4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  <a:effectLst>
              <a:outerShdw blurRad="279400" dist="63500" dir="10800000" algn="r" rotWithShape="0">
                <a:srgbClr val="134FC7">
                  <a:alpha val="1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20" name="그룹 219">
              <a:extLst>
                <a:ext uri="{FF2B5EF4-FFF2-40B4-BE49-F238E27FC236}">
                  <a16:creationId xmlns:a16="http://schemas.microsoft.com/office/drawing/2014/main" id="{5B682620-579C-E87A-7DDA-453D1C810D9D}"/>
                </a:ext>
              </a:extLst>
            </p:cNvPr>
            <p:cNvGrpSpPr/>
            <p:nvPr/>
          </p:nvGrpSpPr>
          <p:grpSpPr>
            <a:xfrm>
              <a:off x="385760" y="300036"/>
              <a:ext cx="11806239" cy="552451"/>
              <a:chOff x="385760" y="300036"/>
              <a:chExt cx="11806239" cy="552451"/>
            </a:xfrm>
          </p:grpSpPr>
          <p:sp>
            <p:nvSpPr>
              <p:cNvPr id="228" name="사각형: 둥근 한쪽 모서리 227">
                <a:extLst>
                  <a:ext uri="{FF2B5EF4-FFF2-40B4-BE49-F238E27FC236}">
                    <a16:creationId xmlns:a16="http://schemas.microsoft.com/office/drawing/2014/main" id="{6847622E-E81E-8434-6A6A-BEAAFE9DDC6E}"/>
                  </a:ext>
                </a:extLst>
              </p:cNvPr>
              <p:cNvSpPr/>
              <p:nvPr/>
            </p:nvSpPr>
            <p:spPr>
              <a:xfrm flipH="1">
                <a:off x="385760" y="304800"/>
                <a:ext cx="11806239" cy="547687"/>
              </a:xfrm>
              <a:prstGeom prst="round1Rect">
                <a:avLst>
                  <a:gd name="adj" fmla="val 12707"/>
                </a:avLst>
              </a:prstGeom>
              <a:solidFill>
                <a:schemeClr val="bg1"/>
              </a:solidFill>
              <a:ln w="6985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rgbClr val="7086A4"/>
                    </a:gs>
                    <a:gs pos="83000">
                      <a:srgbClr val="7086A4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257300" algn="ctr" latinLnBrk="0">
                  <a:defRPr/>
                </a:pPr>
                <a:r>
                  <a:rPr lang="ko-KR" altLang="en-US" sz="2400" b="1" kern="0" dirty="0">
                    <a:ln w="12700">
                      <a:noFill/>
                    </a:ln>
                    <a:solidFill>
                      <a:srgbClr val="44546A"/>
                    </a:solidFill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목차</a:t>
                </a:r>
                <a:endParaRPr lang="ko-KR" altLang="en-US" sz="1600" b="1" dirty="0">
                  <a:solidFill>
                    <a:srgbClr val="44546A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endParaRPr>
              </a:p>
            </p:txBody>
          </p:sp>
          <p:grpSp>
            <p:nvGrpSpPr>
              <p:cNvPr id="229" name="그룹 228">
                <a:extLst>
                  <a:ext uri="{FF2B5EF4-FFF2-40B4-BE49-F238E27FC236}">
                    <a16:creationId xmlns:a16="http://schemas.microsoft.com/office/drawing/2014/main" id="{D2D08E23-6065-8847-9C0F-F90EBBA2BA9C}"/>
                  </a:ext>
                </a:extLst>
              </p:cNvPr>
              <p:cNvGrpSpPr/>
              <p:nvPr/>
            </p:nvGrpSpPr>
            <p:grpSpPr>
              <a:xfrm>
                <a:off x="385760" y="300036"/>
                <a:ext cx="1188248" cy="547688"/>
                <a:chOff x="385760" y="300036"/>
                <a:chExt cx="1188248" cy="547688"/>
              </a:xfrm>
            </p:grpSpPr>
            <p:sp>
              <p:nvSpPr>
                <p:cNvPr id="230" name="사각형: 둥근 한쪽 모서리 229">
                  <a:extLst>
                    <a:ext uri="{FF2B5EF4-FFF2-40B4-BE49-F238E27FC236}">
                      <a16:creationId xmlns:a16="http://schemas.microsoft.com/office/drawing/2014/main" id="{8DD9A580-CAEB-AEA6-D485-0CA96FAB7289}"/>
                    </a:ext>
                  </a:extLst>
                </p:cNvPr>
                <p:cNvSpPr/>
                <p:nvPr/>
              </p:nvSpPr>
              <p:spPr>
                <a:xfrm flipH="1">
                  <a:off x="385760" y="300037"/>
                  <a:ext cx="528640" cy="547687"/>
                </a:xfrm>
                <a:prstGeom prst="round1Rect">
                  <a:avLst>
                    <a:gd name="adj" fmla="val 11356"/>
                  </a:avLst>
                </a:prstGeom>
                <a:solidFill>
                  <a:srgbClr val="425267"/>
                </a:solidFill>
                <a:ln w="69850"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rgbClr val="7086A4"/>
                      </a:gs>
                      <a:gs pos="83000">
                        <a:srgbClr val="7086A4"/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dirty="0">
                      <a:solidFill>
                        <a:prstClr val="white"/>
                      </a:solidFill>
                    </a:rPr>
                    <a:t>←</a:t>
                  </a:r>
                </a:p>
              </p:txBody>
            </p:sp>
            <p:sp>
              <p:nvSpPr>
                <p:cNvPr id="231" name="직사각형 230">
                  <a:extLst>
                    <a:ext uri="{FF2B5EF4-FFF2-40B4-BE49-F238E27FC236}">
                      <a16:creationId xmlns:a16="http://schemas.microsoft.com/office/drawing/2014/main" id="{A13DB1ED-0C73-758C-A487-44F952B4CF30}"/>
                    </a:ext>
                  </a:extLst>
                </p:cNvPr>
                <p:cNvSpPr/>
                <p:nvPr/>
              </p:nvSpPr>
              <p:spPr>
                <a:xfrm flipH="1">
                  <a:off x="914400" y="300036"/>
                  <a:ext cx="528640" cy="547687"/>
                </a:xfrm>
                <a:prstGeom prst="rect">
                  <a:avLst/>
                </a:prstGeom>
                <a:solidFill>
                  <a:srgbClr val="7086A4"/>
                </a:solidFill>
                <a:ln w="69850"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rgbClr val="7086A4"/>
                      </a:gs>
                      <a:gs pos="83000">
                        <a:srgbClr val="7086A4"/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32" name="Freeform 9">
                  <a:extLst>
                    <a:ext uri="{FF2B5EF4-FFF2-40B4-BE49-F238E27FC236}">
                      <a16:creationId xmlns:a16="http://schemas.microsoft.com/office/drawing/2014/main" id="{7F1EDDBC-EE1E-EAC7-5F06-AC3CC8BAED7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64201" y="467495"/>
                  <a:ext cx="176429" cy="232832"/>
                </a:xfrm>
                <a:custGeom>
                  <a:avLst/>
                  <a:gdLst>
                    <a:gd name="T0" fmla="*/ 1093 w 9310"/>
                    <a:gd name="T1" fmla="*/ 12245 h 12286"/>
                    <a:gd name="T2" fmla="*/ 582 w 9310"/>
                    <a:gd name="T3" fmla="*/ 12007 h 12286"/>
                    <a:gd name="T4" fmla="*/ 279 w 9310"/>
                    <a:gd name="T5" fmla="*/ 11710 h 12286"/>
                    <a:gd name="T6" fmla="*/ 42 w 9310"/>
                    <a:gd name="T7" fmla="*/ 11209 h 12286"/>
                    <a:gd name="T8" fmla="*/ 0 w 9310"/>
                    <a:gd name="T9" fmla="*/ 1919 h 12286"/>
                    <a:gd name="T10" fmla="*/ 117 w 9310"/>
                    <a:gd name="T11" fmla="*/ 1260 h 12286"/>
                    <a:gd name="T12" fmla="*/ 498 w 9310"/>
                    <a:gd name="T13" fmla="*/ 629 h 12286"/>
                    <a:gd name="T14" fmla="*/ 1088 w 9310"/>
                    <a:gd name="T15" fmla="*/ 189 h 12286"/>
                    <a:gd name="T16" fmla="*/ 1821 w 9310"/>
                    <a:gd name="T17" fmla="*/ 1 h 12286"/>
                    <a:gd name="T18" fmla="*/ 7682 w 9310"/>
                    <a:gd name="T19" fmla="*/ 22 h 12286"/>
                    <a:gd name="T20" fmla="*/ 8385 w 9310"/>
                    <a:gd name="T21" fmla="*/ 278 h 12286"/>
                    <a:gd name="T22" fmla="*/ 8929 w 9310"/>
                    <a:gd name="T23" fmla="*/ 772 h 12286"/>
                    <a:gd name="T24" fmla="*/ 9250 w 9310"/>
                    <a:gd name="T25" fmla="*/ 1440 h 12286"/>
                    <a:gd name="T26" fmla="*/ 9310 w 9310"/>
                    <a:gd name="T27" fmla="*/ 8471 h 12286"/>
                    <a:gd name="T28" fmla="*/ 9201 w 9310"/>
                    <a:gd name="T29" fmla="*/ 8777 h 12286"/>
                    <a:gd name="T30" fmla="*/ 8880 w 9310"/>
                    <a:gd name="T31" fmla="*/ 8949 h 12286"/>
                    <a:gd name="T32" fmla="*/ 8601 w 9310"/>
                    <a:gd name="T33" fmla="*/ 8894 h 12286"/>
                    <a:gd name="T34" fmla="*/ 8370 w 9310"/>
                    <a:gd name="T35" fmla="*/ 8615 h 12286"/>
                    <a:gd name="T36" fmla="*/ 8349 w 9310"/>
                    <a:gd name="T37" fmla="*/ 1870 h 12286"/>
                    <a:gd name="T38" fmla="*/ 8255 w 9310"/>
                    <a:gd name="T39" fmla="*/ 1503 h 12286"/>
                    <a:gd name="T40" fmla="*/ 8035 w 9310"/>
                    <a:gd name="T41" fmla="*/ 1209 h 12286"/>
                    <a:gd name="T42" fmla="*/ 7720 w 9310"/>
                    <a:gd name="T43" fmla="*/ 1018 h 12286"/>
                    <a:gd name="T44" fmla="*/ 7390 w 9310"/>
                    <a:gd name="T45" fmla="*/ 960 h 12286"/>
                    <a:gd name="T46" fmla="*/ 1680 w 9310"/>
                    <a:gd name="T47" fmla="*/ 989 h 12286"/>
                    <a:gd name="T48" fmla="*/ 1346 w 9310"/>
                    <a:gd name="T49" fmla="*/ 1150 h 12286"/>
                    <a:gd name="T50" fmla="*/ 1098 w 9310"/>
                    <a:gd name="T51" fmla="*/ 1423 h 12286"/>
                    <a:gd name="T52" fmla="*/ 970 w 9310"/>
                    <a:gd name="T53" fmla="*/ 1774 h 12286"/>
                    <a:gd name="T54" fmla="*/ 962 w 9310"/>
                    <a:gd name="T55" fmla="*/ 10904 h 12286"/>
                    <a:gd name="T56" fmla="*/ 1091 w 9310"/>
                    <a:gd name="T57" fmla="*/ 11185 h 12286"/>
                    <a:gd name="T58" fmla="*/ 1405 w 9310"/>
                    <a:gd name="T59" fmla="*/ 11326 h 12286"/>
                    <a:gd name="T60" fmla="*/ 1677 w 9310"/>
                    <a:gd name="T61" fmla="*/ 11273 h 12286"/>
                    <a:gd name="T62" fmla="*/ 4346 w 9310"/>
                    <a:gd name="T63" fmla="*/ 8559 h 12286"/>
                    <a:gd name="T64" fmla="*/ 4655 w 9310"/>
                    <a:gd name="T65" fmla="*/ 8448 h 12286"/>
                    <a:gd name="T66" fmla="*/ 4964 w 9310"/>
                    <a:gd name="T67" fmla="*/ 8559 h 12286"/>
                    <a:gd name="T68" fmla="*/ 7633 w 9310"/>
                    <a:gd name="T69" fmla="*/ 11273 h 12286"/>
                    <a:gd name="T70" fmla="*/ 7902 w 9310"/>
                    <a:gd name="T71" fmla="*/ 11326 h 12286"/>
                    <a:gd name="T72" fmla="*/ 8215 w 9310"/>
                    <a:gd name="T73" fmla="*/ 11182 h 12286"/>
                    <a:gd name="T74" fmla="*/ 8349 w 9310"/>
                    <a:gd name="T75" fmla="*/ 10897 h 12286"/>
                    <a:gd name="T76" fmla="*/ 8408 w 9310"/>
                    <a:gd name="T77" fmla="*/ 10618 h 12286"/>
                    <a:gd name="T78" fmla="*/ 8687 w 9310"/>
                    <a:gd name="T79" fmla="*/ 10387 h 12286"/>
                    <a:gd name="T80" fmla="*/ 8974 w 9310"/>
                    <a:gd name="T81" fmla="*/ 10387 h 12286"/>
                    <a:gd name="T82" fmla="*/ 9253 w 9310"/>
                    <a:gd name="T83" fmla="*/ 10618 h 12286"/>
                    <a:gd name="T84" fmla="*/ 9309 w 9310"/>
                    <a:gd name="T85" fmla="*/ 10920 h 12286"/>
                    <a:gd name="T86" fmla="*/ 9174 w 9310"/>
                    <a:gd name="T87" fmla="*/ 11466 h 12286"/>
                    <a:gd name="T88" fmla="*/ 8890 w 9310"/>
                    <a:gd name="T89" fmla="*/ 11865 h 12286"/>
                    <a:gd name="T90" fmla="*/ 8474 w 9310"/>
                    <a:gd name="T91" fmla="*/ 12151 h 12286"/>
                    <a:gd name="T92" fmla="*/ 7913 w 9310"/>
                    <a:gd name="T93" fmla="*/ 12286 h 12286"/>
                    <a:gd name="T94" fmla="*/ 7489 w 9310"/>
                    <a:gd name="T95" fmla="*/ 12242 h 12286"/>
                    <a:gd name="T96" fmla="*/ 6997 w 9310"/>
                    <a:gd name="T97" fmla="*/ 12001 h 12286"/>
                    <a:gd name="T98" fmla="*/ 2472 w 9310"/>
                    <a:gd name="T99" fmla="*/ 11859 h 12286"/>
                    <a:gd name="T100" fmla="*/ 2080 w 9310"/>
                    <a:gd name="T101" fmla="*/ 12145 h 12286"/>
                    <a:gd name="T102" fmla="*/ 1545 w 9310"/>
                    <a:gd name="T103" fmla="*/ 12285 h 122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9310" h="12286">
                      <a:moveTo>
                        <a:pt x="1447" y="12286"/>
                      </a:moveTo>
                      <a:lnTo>
                        <a:pt x="1375" y="12286"/>
                      </a:lnTo>
                      <a:lnTo>
                        <a:pt x="1232" y="12272"/>
                      </a:lnTo>
                      <a:lnTo>
                        <a:pt x="1093" y="12245"/>
                      </a:lnTo>
                      <a:lnTo>
                        <a:pt x="957" y="12203"/>
                      </a:lnTo>
                      <a:lnTo>
                        <a:pt x="826" y="12150"/>
                      </a:lnTo>
                      <a:lnTo>
                        <a:pt x="700" y="12085"/>
                      </a:lnTo>
                      <a:lnTo>
                        <a:pt x="582" y="12007"/>
                      </a:lnTo>
                      <a:lnTo>
                        <a:pt x="471" y="11918"/>
                      </a:lnTo>
                      <a:lnTo>
                        <a:pt x="419" y="11869"/>
                      </a:lnTo>
                      <a:lnTo>
                        <a:pt x="370" y="11818"/>
                      </a:lnTo>
                      <a:lnTo>
                        <a:pt x="279" y="11710"/>
                      </a:lnTo>
                      <a:lnTo>
                        <a:pt x="202" y="11595"/>
                      </a:lnTo>
                      <a:lnTo>
                        <a:pt x="135" y="11471"/>
                      </a:lnTo>
                      <a:lnTo>
                        <a:pt x="82" y="11343"/>
                      </a:lnTo>
                      <a:lnTo>
                        <a:pt x="42" y="11209"/>
                      </a:lnTo>
                      <a:lnTo>
                        <a:pt x="14" y="11070"/>
                      </a:lnTo>
                      <a:lnTo>
                        <a:pt x="1" y="10927"/>
                      </a:lnTo>
                      <a:lnTo>
                        <a:pt x="0" y="10855"/>
                      </a:lnTo>
                      <a:lnTo>
                        <a:pt x="0" y="1919"/>
                      </a:lnTo>
                      <a:lnTo>
                        <a:pt x="1" y="1821"/>
                      </a:lnTo>
                      <a:lnTo>
                        <a:pt x="22" y="1627"/>
                      </a:lnTo>
                      <a:lnTo>
                        <a:pt x="60" y="1440"/>
                      </a:lnTo>
                      <a:lnTo>
                        <a:pt x="117" y="1260"/>
                      </a:lnTo>
                      <a:lnTo>
                        <a:pt x="189" y="1089"/>
                      </a:lnTo>
                      <a:lnTo>
                        <a:pt x="278" y="924"/>
                      </a:lnTo>
                      <a:lnTo>
                        <a:pt x="382" y="772"/>
                      </a:lnTo>
                      <a:lnTo>
                        <a:pt x="498" y="629"/>
                      </a:lnTo>
                      <a:lnTo>
                        <a:pt x="629" y="498"/>
                      </a:lnTo>
                      <a:lnTo>
                        <a:pt x="772" y="382"/>
                      </a:lnTo>
                      <a:lnTo>
                        <a:pt x="924" y="278"/>
                      </a:lnTo>
                      <a:lnTo>
                        <a:pt x="1088" y="189"/>
                      </a:lnTo>
                      <a:lnTo>
                        <a:pt x="1260" y="117"/>
                      </a:lnTo>
                      <a:lnTo>
                        <a:pt x="1440" y="60"/>
                      </a:lnTo>
                      <a:lnTo>
                        <a:pt x="1627" y="22"/>
                      </a:lnTo>
                      <a:lnTo>
                        <a:pt x="1821" y="1"/>
                      </a:lnTo>
                      <a:lnTo>
                        <a:pt x="1919" y="0"/>
                      </a:lnTo>
                      <a:lnTo>
                        <a:pt x="7390" y="0"/>
                      </a:lnTo>
                      <a:lnTo>
                        <a:pt x="7489" y="1"/>
                      </a:lnTo>
                      <a:lnTo>
                        <a:pt x="7682" y="22"/>
                      </a:lnTo>
                      <a:lnTo>
                        <a:pt x="7869" y="60"/>
                      </a:lnTo>
                      <a:lnTo>
                        <a:pt x="8049" y="117"/>
                      </a:lnTo>
                      <a:lnTo>
                        <a:pt x="8222" y="189"/>
                      </a:lnTo>
                      <a:lnTo>
                        <a:pt x="8385" y="278"/>
                      </a:lnTo>
                      <a:lnTo>
                        <a:pt x="8539" y="382"/>
                      </a:lnTo>
                      <a:lnTo>
                        <a:pt x="8681" y="498"/>
                      </a:lnTo>
                      <a:lnTo>
                        <a:pt x="8811" y="629"/>
                      </a:lnTo>
                      <a:lnTo>
                        <a:pt x="8929" y="772"/>
                      </a:lnTo>
                      <a:lnTo>
                        <a:pt x="9033" y="924"/>
                      </a:lnTo>
                      <a:lnTo>
                        <a:pt x="9120" y="1089"/>
                      </a:lnTo>
                      <a:lnTo>
                        <a:pt x="9194" y="1260"/>
                      </a:lnTo>
                      <a:lnTo>
                        <a:pt x="9250" y="1440"/>
                      </a:lnTo>
                      <a:lnTo>
                        <a:pt x="9289" y="1627"/>
                      </a:lnTo>
                      <a:lnTo>
                        <a:pt x="9308" y="1821"/>
                      </a:lnTo>
                      <a:lnTo>
                        <a:pt x="9310" y="1919"/>
                      </a:lnTo>
                      <a:lnTo>
                        <a:pt x="9310" y="8471"/>
                      </a:lnTo>
                      <a:lnTo>
                        <a:pt x="9308" y="8521"/>
                      </a:lnTo>
                      <a:lnTo>
                        <a:pt x="9289" y="8615"/>
                      </a:lnTo>
                      <a:lnTo>
                        <a:pt x="9253" y="8700"/>
                      </a:lnTo>
                      <a:lnTo>
                        <a:pt x="9201" y="8777"/>
                      </a:lnTo>
                      <a:lnTo>
                        <a:pt x="9136" y="8842"/>
                      </a:lnTo>
                      <a:lnTo>
                        <a:pt x="9058" y="8894"/>
                      </a:lnTo>
                      <a:lnTo>
                        <a:pt x="8974" y="8930"/>
                      </a:lnTo>
                      <a:lnTo>
                        <a:pt x="8880" y="8949"/>
                      </a:lnTo>
                      <a:lnTo>
                        <a:pt x="8830" y="8952"/>
                      </a:lnTo>
                      <a:lnTo>
                        <a:pt x="8781" y="8949"/>
                      </a:lnTo>
                      <a:lnTo>
                        <a:pt x="8687" y="8930"/>
                      </a:lnTo>
                      <a:lnTo>
                        <a:pt x="8601" y="8894"/>
                      </a:lnTo>
                      <a:lnTo>
                        <a:pt x="8524" y="8842"/>
                      </a:lnTo>
                      <a:lnTo>
                        <a:pt x="8460" y="8777"/>
                      </a:lnTo>
                      <a:lnTo>
                        <a:pt x="8408" y="8700"/>
                      </a:lnTo>
                      <a:lnTo>
                        <a:pt x="8370" y="8615"/>
                      </a:lnTo>
                      <a:lnTo>
                        <a:pt x="8352" y="8521"/>
                      </a:lnTo>
                      <a:lnTo>
                        <a:pt x="8350" y="8471"/>
                      </a:lnTo>
                      <a:lnTo>
                        <a:pt x="8350" y="1919"/>
                      </a:lnTo>
                      <a:lnTo>
                        <a:pt x="8349" y="1870"/>
                      </a:lnTo>
                      <a:lnTo>
                        <a:pt x="8340" y="1774"/>
                      </a:lnTo>
                      <a:lnTo>
                        <a:pt x="8320" y="1680"/>
                      </a:lnTo>
                      <a:lnTo>
                        <a:pt x="8293" y="1590"/>
                      </a:lnTo>
                      <a:lnTo>
                        <a:pt x="8255" y="1503"/>
                      </a:lnTo>
                      <a:lnTo>
                        <a:pt x="8211" y="1423"/>
                      </a:lnTo>
                      <a:lnTo>
                        <a:pt x="8160" y="1346"/>
                      </a:lnTo>
                      <a:lnTo>
                        <a:pt x="8101" y="1274"/>
                      </a:lnTo>
                      <a:lnTo>
                        <a:pt x="8035" y="1209"/>
                      </a:lnTo>
                      <a:lnTo>
                        <a:pt x="7964" y="1150"/>
                      </a:lnTo>
                      <a:lnTo>
                        <a:pt x="7888" y="1099"/>
                      </a:lnTo>
                      <a:lnTo>
                        <a:pt x="7806" y="1054"/>
                      </a:lnTo>
                      <a:lnTo>
                        <a:pt x="7720" y="1018"/>
                      </a:lnTo>
                      <a:lnTo>
                        <a:pt x="7630" y="989"/>
                      </a:lnTo>
                      <a:lnTo>
                        <a:pt x="7537" y="970"/>
                      </a:lnTo>
                      <a:lnTo>
                        <a:pt x="7440" y="960"/>
                      </a:lnTo>
                      <a:lnTo>
                        <a:pt x="7390" y="960"/>
                      </a:lnTo>
                      <a:lnTo>
                        <a:pt x="1919" y="960"/>
                      </a:lnTo>
                      <a:lnTo>
                        <a:pt x="1870" y="960"/>
                      </a:lnTo>
                      <a:lnTo>
                        <a:pt x="1774" y="970"/>
                      </a:lnTo>
                      <a:lnTo>
                        <a:pt x="1680" y="989"/>
                      </a:lnTo>
                      <a:lnTo>
                        <a:pt x="1589" y="1018"/>
                      </a:lnTo>
                      <a:lnTo>
                        <a:pt x="1503" y="1054"/>
                      </a:lnTo>
                      <a:lnTo>
                        <a:pt x="1422" y="1099"/>
                      </a:lnTo>
                      <a:lnTo>
                        <a:pt x="1346" y="1150"/>
                      </a:lnTo>
                      <a:lnTo>
                        <a:pt x="1274" y="1209"/>
                      </a:lnTo>
                      <a:lnTo>
                        <a:pt x="1209" y="1274"/>
                      </a:lnTo>
                      <a:lnTo>
                        <a:pt x="1150" y="1346"/>
                      </a:lnTo>
                      <a:lnTo>
                        <a:pt x="1098" y="1423"/>
                      </a:lnTo>
                      <a:lnTo>
                        <a:pt x="1054" y="1503"/>
                      </a:lnTo>
                      <a:lnTo>
                        <a:pt x="1018" y="1590"/>
                      </a:lnTo>
                      <a:lnTo>
                        <a:pt x="989" y="1680"/>
                      </a:lnTo>
                      <a:lnTo>
                        <a:pt x="970" y="1774"/>
                      </a:lnTo>
                      <a:lnTo>
                        <a:pt x="960" y="1870"/>
                      </a:lnTo>
                      <a:lnTo>
                        <a:pt x="960" y="1919"/>
                      </a:lnTo>
                      <a:lnTo>
                        <a:pt x="960" y="10855"/>
                      </a:lnTo>
                      <a:lnTo>
                        <a:pt x="962" y="10904"/>
                      </a:lnTo>
                      <a:lnTo>
                        <a:pt x="978" y="10995"/>
                      </a:lnTo>
                      <a:lnTo>
                        <a:pt x="1011" y="11078"/>
                      </a:lnTo>
                      <a:lnTo>
                        <a:pt x="1061" y="11152"/>
                      </a:lnTo>
                      <a:lnTo>
                        <a:pt x="1091" y="11185"/>
                      </a:lnTo>
                      <a:lnTo>
                        <a:pt x="1129" y="11218"/>
                      </a:lnTo>
                      <a:lnTo>
                        <a:pt x="1212" y="11271"/>
                      </a:lnTo>
                      <a:lnTo>
                        <a:pt x="1306" y="11307"/>
                      </a:lnTo>
                      <a:lnTo>
                        <a:pt x="1405" y="11326"/>
                      </a:lnTo>
                      <a:lnTo>
                        <a:pt x="1456" y="11327"/>
                      </a:lnTo>
                      <a:lnTo>
                        <a:pt x="1504" y="11325"/>
                      </a:lnTo>
                      <a:lnTo>
                        <a:pt x="1595" y="11307"/>
                      </a:lnTo>
                      <a:lnTo>
                        <a:pt x="1677" y="11273"/>
                      </a:lnTo>
                      <a:lnTo>
                        <a:pt x="1751" y="11222"/>
                      </a:lnTo>
                      <a:lnTo>
                        <a:pt x="1784" y="11191"/>
                      </a:lnTo>
                      <a:lnTo>
                        <a:pt x="4310" y="8592"/>
                      </a:lnTo>
                      <a:lnTo>
                        <a:pt x="4346" y="8559"/>
                      </a:lnTo>
                      <a:lnTo>
                        <a:pt x="4426" y="8505"/>
                      </a:lnTo>
                      <a:lnTo>
                        <a:pt x="4513" y="8468"/>
                      </a:lnTo>
                      <a:lnTo>
                        <a:pt x="4607" y="8449"/>
                      </a:lnTo>
                      <a:lnTo>
                        <a:pt x="4655" y="8448"/>
                      </a:lnTo>
                      <a:lnTo>
                        <a:pt x="4703" y="8449"/>
                      </a:lnTo>
                      <a:lnTo>
                        <a:pt x="4797" y="8468"/>
                      </a:lnTo>
                      <a:lnTo>
                        <a:pt x="4885" y="8505"/>
                      </a:lnTo>
                      <a:lnTo>
                        <a:pt x="4964" y="8559"/>
                      </a:lnTo>
                      <a:lnTo>
                        <a:pt x="4999" y="8592"/>
                      </a:lnTo>
                      <a:lnTo>
                        <a:pt x="7527" y="11191"/>
                      </a:lnTo>
                      <a:lnTo>
                        <a:pt x="7560" y="11222"/>
                      </a:lnTo>
                      <a:lnTo>
                        <a:pt x="7633" y="11273"/>
                      </a:lnTo>
                      <a:lnTo>
                        <a:pt x="7714" y="11307"/>
                      </a:lnTo>
                      <a:lnTo>
                        <a:pt x="7803" y="11325"/>
                      </a:lnTo>
                      <a:lnTo>
                        <a:pt x="7852" y="11327"/>
                      </a:lnTo>
                      <a:lnTo>
                        <a:pt x="7902" y="11326"/>
                      </a:lnTo>
                      <a:lnTo>
                        <a:pt x="8002" y="11306"/>
                      </a:lnTo>
                      <a:lnTo>
                        <a:pt x="8095" y="11270"/>
                      </a:lnTo>
                      <a:lnTo>
                        <a:pt x="8179" y="11215"/>
                      </a:lnTo>
                      <a:lnTo>
                        <a:pt x="8215" y="11182"/>
                      </a:lnTo>
                      <a:lnTo>
                        <a:pt x="8248" y="11148"/>
                      </a:lnTo>
                      <a:lnTo>
                        <a:pt x="8298" y="11073"/>
                      </a:lnTo>
                      <a:lnTo>
                        <a:pt x="8331" y="10989"/>
                      </a:lnTo>
                      <a:lnTo>
                        <a:pt x="8349" y="10897"/>
                      </a:lnTo>
                      <a:lnTo>
                        <a:pt x="8350" y="10847"/>
                      </a:lnTo>
                      <a:lnTo>
                        <a:pt x="8352" y="10798"/>
                      </a:lnTo>
                      <a:lnTo>
                        <a:pt x="8370" y="10704"/>
                      </a:lnTo>
                      <a:lnTo>
                        <a:pt x="8408" y="10618"/>
                      </a:lnTo>
                      <a:lnTo>
                        <a:pt x="8460" y="10541"/>
                      </a:lnTo>
                      <a:lnTo>
                        <a:pt x="8524" y="10477"/>
                      </a:lnTo>
                      <a:lnTo>
                        <a:pt x="8601" y="10425"/>
                      </a:lnTo>
                      <a:lnTo>
                        <a:pt x="8687" y="10387"/>
                      </a:lnTo>
                      <a:lnTo>
                        <a:pt x="8781" y="10369"/>
                      </a:lnTo>
                      <a:lnTo>
                        <a:pt x="8830" y="10367"/>
                      </a:lnTo>
                      <a:lnTo>
                        <a:pt x="8880" y="10369"/>
                      </a:lnTo>
                      <a:lnTo>
                        <a:pt x="8974" y="10387"/>
                      </a:lnTo>
                      <a:lnTo>
                        <a:pt x="9058" y="10425"/>
                      </a:lnTo>
                      <a:lnTo>
                        <a:pt x="9136" y="10477"/>
                      </a:lnTo>
                      <a:lnTo>
                        <a:pt x="9201" y="10541"/>
                      </a:lnTo>
                      <a:lnTo>
                        <a:pt x="9253" y="10618"/>
                      </a:lnTo>
                      <a:lnTo>
                        <a:pt x="9289" y="10704"/>
                      </a:lnTo>
                      <a:lnTo>
                        <a:pt x="9308" y="10798"/>
                      </a:lnTo>
                      <a:lnTo>
                        <a:pt x="9310" y="10847"/>
                      </a:lnTo>
                      <a:lnTo>
                        <a:pt x="9309" y="10920"/>
                      </a:lnTo>
                      <a:lnTo>
                        <a:pt x="9295" y="11063"/>
                      </a:lnTo>
                      <a:lnTo>
                        <a:pt x="9267" y="11202"/>
                      </a:lnTo>
                      <a:lnTo>
                        <a:pt x="9227" y="11336"/>
                      </a:lnTo>
                      <a:lnTo>
                        <a:pt x="9174" y="11466"/>
                      </a:lnTo>
                      <a:lnTo>
                        <a:pt x="9107" y="11588"/>
                      </a:lnTo>
                      <a:lnTo>
                        <a:pt x="9030" y="11705"/>
                      </a:lnTo>
                      <a:lnTo>
                        <a:pt x="8939" y="11814"/>
                      </a:lnTo>
                      <a:lnTo>
                        <a:pt x="8890" y="11865"/>
                      </a:lnTo>
                      <a:lnTo>
                        <a:pt x="8837" y="11915"/>
                      </a:lnTo>
                      <a:lnTo>
                        <a:pt x="8724" y="12006"/>
                      </a:lnTo>
                      <a:lnTo>
                        <a:pt x="8602" y="12085"/>
                      </a:lnTo>
                      <a:lnTo>
                        <a:pt x="8474" y="12151"/>
                      </a:lnTo>
                      <a:lnTo>
                        <a:pt x="8340" y="12206"/>
                      </a:lnTo>
                      <a:lnTo>
                        <a:pt x="8200" y="12246"/>
                      </a:lnTo>
                      <a:lnTo>
                        <a:pt x="8058" y="12273"/>
                      </a:lnTo>
                      <a:lnTo>
                        <a:pt x="7913" y="12286"/>
                      </a:lnTo>
                      <a:lnTo>
                        <a:pt x="7841" y="12286"/>
                      </a:lnTo>
                      <a:lnTo>
                        <a:pt x="7767" y="12285"/>
                      </a:lnTo>
                      <a:lnTo>
                        <a:pt x="7626" y="12269"/>
                      </a:lnTo>
                      <a:lnTo>
                        <a:pt x="7489" y="12242"/>
                      </a:lnTo>
                      <a:lnTo>
                        <a:pt x="7358" y="12200"/>
                      </a:lnTo>
                      <a:lnTo>
                        <a:pt x="7232" y="12147"/>
                      </a:lnTo>
                      <a:lnTo>
                        <a:pt x="7111" y="12079"/>
                      </a:lnTo>
                      <a:lnTo>
                        <a:pt x="6997" y="12001"/>
                      </a:lnTo>
                      <a:lnTo>
                        <a:pt x="6889" y="11911"/>
                      </a:lnTo>
                      <a:lnTo>
                        <a:pt x="6839" y="11859"/>
                      </a:lnTo>
                      <a:lnTo>
                        <a:pt x="4655" y="9615"/>
                      </a:lnTo>
                      <a:lnTo>
                        <a:pt x="2472" y="11859"/>
                      </a:lnTo>
                      <a:lnTo>
                        <a:pt x="2422" y="11909"/>
                      </a:lnTo>
                      <a:lnTo>
                        <a:pt x="2315" y="12000"/>
                      </a:lnTo>
                      <a:lnTo>
                        <a:pt x="2201" y="12079"/>
                      </a:lnTo>
                      <a:lnTo>
                        <a:pt x="2080" y="12145"/>
                      </a:lnTo>
                      <a:lnTo>
                        <a:pt x="1955" y="12199"/>
                      </a:lnTo>
                      <a:lnTo>
                        <a:pt x="1823" y="12240"/>
                      </a:lnTo>
                      <a:lnTo>
                        <a:pt x="1686" y="12269"/>
                      </a:lnTo>
                      <a:lnTo>
                        <a:pt x="1545" y="12285"/>
                      </a:lnTo>
                      <a:lnTo>
                        <a:pt x="1473" y="12286"/>
                      </a:lnTo>
                      <a:lnTo>
                        <a:pt x="1460" y="12286"/>
                      </a:lnTo>
                      <a:lnTo>
                        <a:pt x="1447" y="1228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rgbClr val="7086A4"/>
                      </a:gs>
                      <a:gs pos="83000">
                        <a:srgbClr val="7086A4"/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grpSp>
              <p:nvGrpSpPr>
                <p:cNvPr id="233" name="그룹 232">
                  <a:extLst>
                    <a:ext uri="{FF2B5EF4-FFF2-40B4-BE49-F238E27FC236}">
                      <a16:creationId xmlns:a16="http://schemas.microsoft.com/office/drawing/2014/main" id="{D6B1FA32-D339-23A6-6A13-873895B69EB9}"/>
                    </a:ext>
                  </a:extLst>
                </p:cNvPr>
                <p:cNvGrpSpPr/>
                <p:nvPr/>
              </p:nvGrpSpPr>
              <p:grpSpPr>
                <a:xfrm>
                  <a:off x="1312072" y="447672"/>
                  <a:ext cx="261936" cy="261936"/>
                  <a:chOff x="1312072" y="447672"/>
                  <a:chExt cx="261936" cy="261936"/>
                </a:xfrm>
              </p:grpSpPr>
              <p:sp>
                <p:nvSpPr>
                  <p:cNvPr id="234" name="타원 233">
                    <a:extLst>
                      <a:ext uri="{FF2B5EF4-FFF2-40B4-BE49-F238E27FC236}">
                        <a16:creationId xmlns:a16="http://schemas.microsoft.com/office/drawing/2014/main" id="{E91DBE8C-4857-FF06-2ACC-CE4A43AA2DC4}"/>
                      </a:ext>
                    </a:extLst>
                  </p:cNvPr>
                  <p:cNvSpPr/>
                  <p:nvPr/>
                </p:nvSpPr>
                <p:spPr>
                  <a:xfrm flipH="1">
                    <a:off x="1312072" y="447672"/>
                    <a:ext cx="261936" cy="261936"/>
                  </a:xfrm>
                  <a:prstGeom prst="ellipse">
                    <a:avLst/>
                  </a:prstGeom>
                  <a:solidFill>
                    <a:srgbClr val="4499F7"/>
                  </a:solidFill>
                  <a:ln w="69850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rgbClr val="7086A4"/>
                        </a:gs>
                        <a:gs pos="83000">
                          <a:srgbClr val="7086A4"/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ln>
                  <a:effectLst>
                    <a:outerShdw blurRad="50800" dist="38100" dir="8100000" algn="tr" rotWithShape="0">
                      <a:prstClr val="black">
                        <a:alpha val="2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235" name="타원 234">
                    <a:extLst>
                      <a:ext uri="{FF2B5EF4-FFF2-40B4-BE49-F238E27FC236}">
                        <a16:creationId xmlns:a16="http://schemas.microsoft.com/office/drawing/2014/main" id="{941AE505-E17B-C283-7E4C-CCF7521630E5}"/>
                      </a:ext>
                    </a:extLst>
                  </p:cNvPr>
                  <p:cNvSpPr/>
                  <p:nvPr/>
                </p:nvSpPr>
                <p:spPr>
                  <a:xfrm flipH="1">
                    <a:off x="1394940" y="532926"/>
                    <a:ext cx="29905" cy="2990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9850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rgbClr val="7086A4"/>
                        </a:gs>
                        <a:gs pos="83000">
                          <a:srgbClr val="7086A4"/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236" name="타원 235">
                    <a:extLst>
                      <a:ext uri="{FF2B5EF4-FFF2-40B4-BE49-F238E27FC236}">
                        <a16:creationId xmlns:a16="http://schemas.microsoft.com/office/drawing/2014/main" id="{DAF7A7DD-573C-97B1-8348-BF6B89296F9B}"/>
                      </a:ext>
                    </a:extLst>
                  </p:cNvPr>
                  <p:cNvSpPr/>
                  <p:nvPr/>
                </p:nvSpPr>
                <p:spPr>
                  <a:xfrm flipH="1">
                    <a:off x="1453576" y="532926"/>
                    <a:ext cx="29905" cy="2990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9850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rgbClr val="7086A4"/>
                        </a:gs>
                        <a:gs pos="83000">
                          <a:srgbClr val="7086A4"/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237" name="타원 236">
                    <a:extLst>
                      <a:ext uri="{FF2B5EF4-FFF2-40B4-BE49-F238E27FC236}">
                        <a16:creationId xmlns:a16="http://schemas.microsoft.com/office/drawing/2014/main" id="{D7D32FE4-7633-D37C-1A4E-5D81BBEE2577}"/>
                      </a:ext>
                    </a:extLst>
                  </p:cNvPr>
                  <p:cNvSpPr/>
                  <p:nvPr/>
                </p:nvSpPr>
                <p:spPr>
                  <a:xfrm flipH="1">
                    <a:off x="1394940" y="591603"/>
                    <a:ext cx="29905" cy="2990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9850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rgbClr val="7086A4"/>
                        </a:gs>
                        <a:gs pos="83000">
                          <a:srgbClr val="7086A4"/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238" name="타원 237">
                    <a:extLst>
                      <a:ext uri="{FF2B5EF4-FFF2-40B4-BE49-F238E27FC236}">
                        <a16:creationId xmlns:a16="http://schemas.microsoft.com/office/drawing/2014/main" id="{432A43BA-586A-BD2F-48C3-D29EAFA2065A}"/>
                      </a:ext>
                    </a:extLst>
                  </p:cNvPr>
                  <p:cNvSpPr/>
                  <p:nvPr/>
                </p:nvSpPr>
                <p:spPr>
                  <a:xfrm flipH="1">
                    <a:off x="1453576" y="591603"/>
                    <a:ext cx="29905" cy="2990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9850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rgbClr val="7086A4"/>
                        </a:gs>
                        <a:gs pos="83000">
                          <a:srgbClr val="7086A4"/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</p:grpSp>
        <p:sp>
          <p:nvSpPr>
            <p:cNvPr id="222" name="직사각형 221">
              <a:extLst>
                <a:ext uri="{FF2B5EF4-FFF2-40B4-BE49-F238E27FC236}">
                  <a16:creationId xmlns:a16="http://schemas.microsoft.com/office/drawing/2014/main" id="{D8C33685-B554-0472-1202-BA7DE372193D}"/>
                </a:ext>
              </a:extLst>
            </p:cNvPr>
            <p:cNvSpPr/>
            <p:nvPr/>
          </p:nvSpPr>
          <p:spPr>
            <a:xfrm flipH="1">
              <a:off x="415402" y="1257295"/>
              <a:ext cx="11730058" cy="5541233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6985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rgbClr val="7086A4"/>
                  </a:gs>
                  <a:gs pos="83000">
                    <a:srgbClr val="7086A4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ko-KR" altLang="en-US" sz="2400" dirty="0">
                <a:solidFill>
                  <a:srgbClr val="44546A"/>
                </a:solidFill>
              </a:endParaRPr>
            </a:p>
          </p:txBody>
        </p:sp>
      </p:grp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F8673A11-524C-FF2C-3194-26A7E52E67D3}"/>
              </a:ext>
            </a:extLst>
          </p:cNvPr>
          <p:cNvSpPr/>
          <p:nvPr/>
        </p:nvSpPr>
        <p:spPr>
          <a:xfrm>
            <a:off x="5134052" y="1546718"/>
            <a:ext cx="4199256" cy="5959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rgbClr val="7086A4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CONTENTS 1.  </a:t>
            </a: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프로젝트 기획 설명</a:t>
            </a:r>
            <a:endParaRPr lang="en-US" altLang="ko-KR" b="1" dirty="0">
              <a:solidFill>
                <a:schemeClr val="bg1">
                  <a:lumMod val="50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2C4DFA25-D84F-8F46-BC15-4B4620BDCEFF}"/>
              </a:ext>
            </a:extLst>
          </p:cNvPr>
          <p:cNvSpPr/>
          <p:nvPr/>
        </p:nvSpPr>
        <p:spPr>
          <a:xfrm>
            <a:off x="5862524" y="2178344"/>
            <a:ext cx="2050882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rgbClr val="42526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프로젝트 개발 목적</a:t>
            </a:r>
            <a:endParaRPr lang="en-US" altLang="ko-KR" sz="1400" b="1" dirty="0">
              <a:solidFill>
                <a:srgbClr val="425267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rgbClr val="42526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프로젝트 개발 환경</a:t>
            </a:r>
            <a:endParaRPr lang="en-US" altLang="ko-KR" sz="1400" b="1" dirty="0">
              <a:solidFill>
                <a:srgbClr val="425267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rgbClr val="42526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초안</a:t>
            </a:r>
            <a:endParaRPr lang="en-US" altLang="ko-KR" sz="1400" b="1" dirty="0">
              <a:solidFill>
                <a:srgbClr val="425267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cxnSp>
        <p:nvCxnSpPr>
          <p:cNvPr id="198" name="직선 연결선 197">
            <a:extLst>
              <a:ext uri="{FF2B5EF4-FFF2-40B4-BE49-F238E27FC236}">
                <a16:creationId xmlns:a16="http://schemas.microsoft.com/office/drawing/2014/main" id="{6A919029-4DD9-B0C2-A490-6A9AF0F9B80E}"/>
              </a:ext>
            </a:extLst>
          </p:cNvPr>
          <p:cNvCxnSpPr>
            <a:cxnSpLocks/>
          </p:cNvCxnSpPr>
          <p:nvPr/>
        </p:nvCxnSpPr>
        <p:spPr>
          <a:xfrm>
            <a:off x="5381275" y="3334882"/>
            <a:ext cx="3223286" cy="0"/>
          </a:xfrm>
          <a:prstGeom prst="line">
            <a:avLst/>
          </a:prstGeom>
          <a:ln>
            <a:solidFill>
              <a:srgbClr val="BFB2B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2" name="그룹 151">
            <a:extLst>
              <a:ext uri="{FF2B5EF4-FFF2-40B4-BE49-F238E27FC236}">
                <a16:creationId xmlns:a16="http://schemas.microsoft.com/office/drawing/2014/main" id="{24323584-94EF-57F0-B6C8-A61D9F87E8AB}"/>
              </a:ext>
            </a:extLst>
          </p:cNvPr>
          <p:cNvGrpSpPr/>
          <p:nvPr/>
        </p:nvGrpSpPr>
        <p:grpSpPr>
          <a:xfrm>
            <a:off x="4128325" y="1623907"/>
            <a:ext cx="933225" cy="888480"/>
            <a:chOff x="4647937" y="1987230"/>
            <a:chExt cx="834663" cy="834663"/>
          </a:xfrm>
        </p:grpSpPr>
        <p:sp>
          <p:nvSpPr>
            <p:cNvPr id="153" name="모서리가 둥근 직사각형 56">
              <a:extLst>
                <a:ext uri="{FF2B5EF4-FFF2-40B4-BE49-F238E27FC236}">
                  <a16:creationId xmlns:a16="http://schemas.microsoft.com/office/drawing/2014/main" id="{F0B00825-EE53-A126-0EE9-BF05579EE73D}"/>
                </a:ext>
              </a:extLst>
            </p:cNvPr>
            <p:cNvSpPr/>
            <p:nvPr/>
          </p:nvSpPr>
          <p:spPr>
            <a:xfrm>
              <a:off x="4647937" y="1987230"/>
              <a:ext cx="834663" cy="834663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42526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b="1" dirty="0">
                <a:solidFill>
                  <a:prstClr val="white"/>
                </a:solidFill>
              </a:endParaRPr>
            </a:p>
          </p:txBody>
        </p:sp>
        <p:grpSp>
          <p:nvGrpSpPr>
            <p:cNvPr id="154" name="Group 58">
              <a:extLst>
                <a:ext uri="{FF2B5EF4-FFF2-40B4-BE49-F238E27FC236}">
                  <a16:creationId xmlns:a16="http://schemas.microsoft.com/office/drawing/2014/main" id="{DB09C9AA-CD1B-8E2D-E800-53E8205F90B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875004" y="2175498"/>
              <a:ext cx="367556" cy="452353"/>
              <a:chOff x="6133" y="1070"/>
              <a:chExt cx="1218" cy="1499"/>
            </a:xfrm>
          </p:grpSpPr>
          <p:sp>
            <p:nvSpPr>
              <p:cNvPr id="155" name="Freeform 59">
                <a:extLst>
                  <a:ext uri="{FF2B5EF4-FFF2-40B4-BE49-F238E27FC236}">
                    <a16:creationId xmlns:a16="http://schemas.microsoft.com/office/drawing/2014/main" id="{89B554C8-25C7-F4AA-CA2C-DA629B4085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56" y="1093"/>
                <a:ext cx="1172" cy="1453"/>
              </a:xfrm>
              <a:custGeom>
                <a:avLst/>
                <a:gdLst>
                  <a:gd name="T0" fmla="*/ 6326 w 7029"/>
                  <a:gd name="T1" fmla="*/ 0 h 8715"/>
                  <a:gd name="T2" fmla="*/ 2095 w 7029"/>
                  <a:gd name="T3" fmla="*/ 0 h 8715"/>
                  <a:gd name="T4" fmla="*/ 0 w 7029"/>
                  <a:gd name="T5" fmla="*/ 2095 h 8715"/>
                  <a:gd name="T6" fmla="*/ 0 w 7029"/>
                  <a:gd name="T7" fmla="*/ 8012 h 8715"/>
                  <a:gd name="T8" fmla="*/ 1 w 7029"/>
                  <a:gd name="T9" fmla="*/ 8049 h 8715"/>
                  <a:gd name="T10" fmla="*/ 9 w 7029"/>
                  <a:gd name="T11" fmla="*/ 8120 h 8715"/>
                  <a:gd name="T12" fmla="*/ 22 w 7029"/>
                  <a:gd name="T13" fmla="*/ 8190 h 8715"/>
                  <a:gd name="T14" fmla="*/ 42 w 7029"/>
                  <a:gd name="T15" fmla="*/ 8256 h 8715"/>
                  <a:gd name="T16" fmla="*/ 69 w 7029"/>
                  <a:gd name="T17" fmla="*/ 8320 h 8715"/>
                  <a:gd name="T18" fmla="*/ 100 w 7029"/>
                  <a:gd name="T19" fmla="*/ 8379 h 8715"/>
                  <a:gd name="T20" fmla="*/ 138 w 7029"/>
                  <a:gd name="T21" fmla="*/ 8436 h 8715"/>
                  <a:gd name="T22" fmla="*/ 182 w 7029"/>
                  <a:gd name="T23" fmla="*/ 8487 h 8715"/>
                  <a:gd name="T24" fmla="*/ 229 w 7029"/>
                  <a:gd name="T25" fmla="*/ 8535 h 8715"/>
                  <a:gd name="T26" fmla="*/ 281 w 7029"/>
                  <a:gd name="T27" fmla="*/ 8577 h 8715"/>
                  <a:gd name="T28" fmla="*/ 337 w 7029"/>
                  <a:gd name="T29" fmla="*/ 8615 h 8715"/>
                  <a:gd name="T30" fmla="*/ 397 w 7029"/>
                  <a:gd name="T31" fmla="*/ 8646 h 8715"/>
                  <a:gd name="T32" fmla="*/ 460 w 7029"/>
                  <a:gd name="T33" fmla="*/ 8673 h 8715"/>
                  <a:gd name="T34" fmla="*/ 526 w 7029"/>
                  <a:gd name="T35" fmla="*/ 8694 h 8715"/>
                  <a:gd name="T36" fmla="*/ 595 w 7029"/>
                  <a:gd name="T37" fmla="*/ 8707 h 8715"/>
                  <a:gd name="T38" fmla="*/ 666 w 7029"/>
                  <a:gd name="T39" fmla="*/ 8714 h 8715"/>
                  <a:gd name="T40" fmla="*/ 703 w 7029"/>
                  <a:gd name="T41" fmla="*/ 8715 h 8715"/>
                  <a:gd name="T42" fmla="*/ 6326 w 7029"/>
                  <a:gd name="T43" fmla="*/ 8715 h 8715"/>
                  <a:gd name="T44" fmla="*/ 6363 w 7029"/>
                  <a:gd name="T45" fmla="*/ 8714 h 8715"/>
                  <a:gd name="T46" fmla="*/ 6434 w 7029"/>
                  <a:gd name="T47" fmla="*/ 8707 h 8715"/>
                  <a:gd name="T48" fmla="*/ 6504 w 7029"/>
                  <a:gd name="T49" fmla="*/ 8694 h 8715"/>
                  <a:gd name="T50" fmla="*/ 6570 w 7029"/>
                  <a:gd name="T51" fmla="*/ 8673 h 8715"/>
                  <a:gd name="T52" fmla="*/ 6633 w 7029"/>
                  <a:gd name="T53" fmla="*/ 8646 h 8715"/>
                  <a:gd name="T54" fmla="*/ 6693 w 7029"/>
                  <a:gd name="T55" fmla="*/ 8615 h 8715"/>
                  <a:gd name="T56" fmla="*/ 6749 w 7029"/>
                  <a:gd name="T57" fmla="*/ 8577 h 8715"/>
                  <a:gd name="T58" fmla="*/ 6801 w 7029"/>
                  <a:gd name="T59" fmla="*/ 8535 h 8715"/>
                  <a:gd name="T60" fmla="*/ 6849 w 7029"/>
                  <a:gd name="T61" fmla="*/ 8487 h 8715"/>
                  <a:gd name="T62" fmla="*/ 6891 w 7029"/>
                  <a:gd name="T63" fmla="*/ 8436 h 8715"/>
                  <a:gd name="T64" fmla="*/ 6929 w 7029"/>
                  <a:gd name="T65" fmla="*/ 8379 h 8715"/>
                  <a:gd name="T66" fmla="*/ 6960 w 7029"/>
                  <a:gd name="T67" fmla="*/ 8320 h 8715"/>
                  <a:gd name="T68" fmla="*/ 6987 w 7029"/>
                  <a:gd name="T69" fmla="*/ 8256 h 8715"/>
                  <a:gd name="T70" fmla="*/ 7008 w 7029"/>
                  <a:gd name="T71" fmla="*/ 8190 h 8715"/>
                  <a:gd name="T72" fmla="*/ 7021 w 7029"/>
                  <a:gd name="T73" fmla="*/ 8120 h 8715"/>
                  <a:gd name="T74" fmla="*/ 7028 w 7029"/>
                  <a:gd name="T75" fmla="*/ 8049 h 8715"/>
                  <a:gd name="T76" fmla="*/ 7029 w 7029"/>
                  <a:gd name="T77" fmla="*/ 8012 h 8715"/>
                  <a:gd name="T78" fmla="*/ 7029 w 7029"/>
                  <a:gd name="T79" fmla="*/ 703 h 8715"/>
                  <a:gd name="T80" fmla="*/ 7028 w 7029"/>
                  <a:gd name="T81" fmla="*/ 666 h 8715"/>
                  <a:gd name="T82" fmla="*/ 7021 w 7029"/>
                  <a:gd name="T83" fmla="*/ 595 h 8715"/>
                  <a:gd name="T84" fmla="*/ 7008 w 7029"/>
                  <a:gd name="T85" fmla="*/ 526 h 8715"/>
                  <a:gd name="T86" fmla="*/ 6987 w 7029"/>
                  <a:gd name="T87" fmla="*/ 460 h 8715"/>
                  <a:gd name="T88" fmla="*/ 6960 w 7029"/>
                  <a:gd name="T89" fmla="*/ 397 h 8715"/>
                  <a:gd name="T90" fmla="*/ 6929 w 7029"/>
                  <a:gd name="T91" fmla="*/ 336 h 8715"/>
                  <a:gd name="T92" fmla="*/ 6891 w 7029"/>
                  <a:gd name="T93" fmla="*/ 281 h 8715"/>
                  <a:gd name="T94" fmla="*/ 6849 w 7029"/>
                  <a:gd name="T95" fmla="*/ 229 h 8715"/>
                  <a:gd name="T96" fmla="*/ 6801 w 7029"/>
                  <a:gd name="T97" fmla="*/ 182 h 8715"/>
                  <a:gd name="T98" fmla="*/ 6749 w 7029"/>
                  <a:gd name="T99" fmla="*/ 138 h 8715"/>
                  <a:gd name="T100" fmla="*/ 6693 w 7029"/>
                  <a:gd name="T101" fmla="*/ 100 h 8715"/>
                  <a:gd name="T102" fmla="*/ 6633 w 7029"/>
                  <a:gd name="T103" fmla="*/ 69 h 8715"/>
                  <a:gd name="T104" fmla="*/ 6570 w 7029"/>
                  <a:gd name="T105" fmla="*/ 42 h 8715"/>
                  <a:gd name="T106" fmla="*/ 6504 w 7029"/>
                  <a:gd name="T107" fmla="*/ 22 h 8715"/>
                  <a:gd name="T108" fmla="*/ 6434 w 7029"/>
                  <a:gd name="T109" fmla="*/ 9 h 8715"/>
                  <a:gd name="T110" fmla="*/ 6363 w 7029"/>
                  <a:gd name="T111" fmla="*/ 1 h 8715"/>
                  <a:gd name="T112" fmla="*/ 6326 w 7029"/>
                  <a:gd name="T113" fmla="*/ 0 h 87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7029" h="8715">
                    <a:moveTo>
                      <a:pt x="6326" y="0"/>
                    </a:moveTo>
                    <a:lnTo>
                      <a:pt x="2095" y="0"/>
                    </a:lnTo>
                    <a:lnTo>
                      <a:pt x="0" y="2095"/>
                    </a:lnTo>
                    <a:lnTo>
                      <a:pt x="0" y="8012"/>
                    </a:lnTo>
                    <a:lnTo>
                      <a:pt x="1" y="8049"/>
                    </a:lnTo>
                    <a:lnTo>
                      <a:pt x="9" y="8120"/>
                    </a:lnTo>
                    <a:lnTo>
                      <a:pt x="22" y="8190"/>
                    </a:lnTo>
                    <a:lnTo>
                      <a:pt x="42" y="8256"/>
                    </a:lnTo>
                    <a:lnTo>
                      <a:pt x="69" y="8320"/>
                    </a:lnTo>
                    <a:lnTo>
                      <a:pt x="100" y="8379"/>
                    </a:lnTo>
                    <a:lnTo>
                      <a:pt x="138" y="8436"/>
                    </a:lnTo>
                    <a:lnTo>
                      <a:pt x="182" y="8487"/>
                    </a:lnTo>
                    <a:lnTo>
                      <a:pt x="229" y="8535"/>
                    </a:lnTo>
                    <a:lnTo>
                      <a:pt x="281" y="8577"/>
                    </a:lnTo>
                    <a:lnTo>
                      <a:pt x="337" y="8615"/>
                    </a:lnTo>
                    <a:lnTo>
                      <a:pt x="397" y="8646"/>
                    </a:lnTo>
                    <a:lnTo>
                      <a:pt x="460" y="8673"/>
                    </a:lnTo>
                    <a:lnTo>
                      <a:pt x="526" y="8694"/>
                    </a:lnTo>
                    <a:lnTo>
                      <a:pt x="595" y="8707"/>
                    </a:lnTo>
                    <a:lnTo>
                      <a:pt x="666" y="8714"/>
                    </a:lnTo>
                    <a:lnTo>
                      <a:pt x="703" y="8715"/>
                    </a:lnTo>
                    <a:lnTo>
                      <a:pt x="6326" y="8715"/>
                    </a:lnTo>
                    <a:lnTo>
                      <a:pt x="6363" y="8714"/>
                    </a:lnTo>
                    <a:lnTo>
                      <a:pt x="6434" y="8707"/>
                    </a:lnTo>
                    <a:lnTo>
                      <a:pt x="6504" y="8694"/>
                    </a:lnTo>
                    <a:lnTo>
                      <a:pt x="6570" y="8673"/>
                    </a:lnTo>
                    <a:lnTo>
                      <a:pt x="6633" y="8646"/>
                    </a:lnTo>
                    <a:lnTo>
                      <a:pt x="6693" y="8615"/>
                    </a:lnTo>
                    <a:lnTo>
                      <a:pt x="6749" y="8577"/>
                    </a:lnTo>
                    <a:lnTo>
                      <a:pt x="6801" y="8535"/>
                    </a:lnTo>
                    <a:lnTo>
                      <a:pt x="6849" y="8487"/>
                    </a:lnTo>
                    <a:lnTo>
                      <a:pt x="6891" y="8436"/>
                    </a:lnTo>
                    <a:lnTo>
                      <a:pt x="6929" y="8379"/>
                    </a:lnTo>
                    <a:lnTo>
                      <a:pt x="6960" y="8320"/>
                    </a:lnTo>
                    <a:lnTo>
                      <a:pt x="6987" y="8256"/>
                    </a:lnTo>
                    <a:lnTo>
                      <a:pt x="7008" y="8190"/>
                    </a:lnTo>
                    <a:lnTo>
                      <a:pt x="7021" y="8120"/>
                    </a:lnTo>
                    <a:lnTo>
                      <a:pt x="7028" y="8049"/>
                    </a:lnTo>
                    <a:lnTo>
                      <a:pt x="7029" y="8012"/>
                    </a:lnTo>
                    <a:lnTo>
                      <a:pt x="7029" y="703"/>
                    </a:lnTo>
                    <a:lnTo>
                      <a:pt x="7028" y="666"/>
                    </a:lnTo>
                    <a:lnTo>
                      <a:pt x="7021" y="595"/>
                    </a:lnTo>
                    <a:lnTo>
                      <a:pt x="7008" y="526"/>
                    </a:lnTo>
                    <a:lnTo>
                      <a:pt x="6987" y="460"/>
                    </a:lnTo>
                    <a:lnTo>
                      <a:pt x="6960" y="397"/>
                    </a:lnTo>
                    <a:lnTo>
                      <a:pt x="6929" y="336"/>
                    </a:lnTo>
                    <a:lnTo>
                      <a:pt x="6891" y="281"/>
                    </a:lnTo>
                    <a:lnTo>
                      <a:pt x="6849" y="229"/>
                    </a:lnTo>
                    <a:lnTo>
                      <a:pt x="6801" y="182"/>
                    </a:lnTo>
                    <a:lnTo>
                      <a:pt x="6749" y="138"/>
                    </a:lnTo>
                    <a:lnTo>
                      <a:pt x="6693" y="100"/>
                    </a:lnTo>
                    <a:lnTo>
                      <a:pt x="6633" y="69"/>
                    </a:lnTo>
                    <a:lnTo>
                      <a:pt x="6570" y="42"/>
                    </a:lnTo>
                    <a:lnTo>
                      <a:pt x="6504" y="22"/>
                    </a:lnTo>
                    <a:lnTo>
                      <a:pt x="6434" y="9"/>
                    </a:lnTo>
                    <a:lnTo>
                      <a:pt x="6363" y="1"/>
                    </a:lnTo>
                    <a:lnTo>
                      <a:pt x="6326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6" name="Freeform 60">
                <a:extLst>
                  <a:ext uri="{FF2B5EF4-FFF2-40B4-BE49-F238E27FC236}">
                    <a16:creationId xmlns:a16="http://schemas.microsoft.com/office/drawing/2014/main" id="{0E5BA1D2-B941-3C5D-2735-0DEC0381F42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133" y="1070"/>
                <a:ext cx="1218" cy="1499"/>
              </a:xfrm>
              <a:custGeom>
                <a:avLst/>
                <a:gdLst>
                  <a:gd name="T0" fmla="*/ 281 w 7309"/>
                  <a:gd name="T1" fmla="*/ 8152 h 8995"/>
                  <a:gd name="T2" fmla="*/ 288 w 7309"/>
                  <a:gd name="T3" fmla="*/ 8237 h 8995"/>
                  <a:gd name="T4" fmla="*/ 315 w 7309"/>
                  <a:gd name="T5" fmla="*/ 8345 h 8995"/>
                  <a:gd name="T6" fmla="*/ 363 w 7309"/>
                  <a:gd name="T7" fmla="*/ 8443 h 8995"/>
                  <a:gd name="T8" fmla="*/ 427 w 7309"/>
                  <a:gd name="T9" fmla="*/ 8530 h 8995"/>
                  <a:gd name="T10" fmla="*/ 507 w 7309"/>
                  <a:gd name="T11" fmla="*/ 8603 h 8995"/>
                  <a:gd name="T12" fmla="*/ 600 w 7309"/>
                  <a:gd name="T13" fmla="*/ 8659 h 8995"/>
                  <a:gd name="T14" fmla="*/ 703 w 7309"/>
                  <a:gd name="T15" fmla="*/ 8697 h 8995"/>
                  <a:gd name="T16" fmla="*/ 815 w 7309"/>
                  <a:gd name="T17" fmla="*/ 8714 h 8995"/>
                  <a:gd name="T18" fmla="*/ 6466 w 7309"/>
                  <a:gd name="T19" fmla="*/ 8715 h 8995"/>
                  <a:gd name="T20" fmla="*/ 6551 w 7309"/>
                  <a:gd name="T21" fmla="*/ 8708 h 8995"/>
                  <a:gd name="T22" fmla="*/ 6659 w 7309"/>
                  <a:gd name="T23" fmla="*/ 8680 h 8995"/>
                  <a:gd name="T24" fmla="*/ 6757 w 7309"/>
                  <a:gd name="T25" fmla="*/ 8632 h 8995"/>
                  <a:gd name="T26" fmla="*/ 6844 w 7309"/>
                  <a:gd name="T27" fmla="*/ 8568 h 8995"/>
                  <a:gd name="T28" fmla="*/ 6917 w 7309"/>
                  <a:gd name="T29" fmla="*/ 8488 h 8995"/>
                  <a:gd name="T30" fmla="*/ 6973 w 7309"/>
                  <a:gd name="T31" fmla="*/ 8395 h 8995"/>
                  <a:gd name="T32" fmla="*/ 7011 w 7309"/>
                  <a:gd name="T33" fmla="*/ 8292 h 8995"/>
                  <a:gd name="T34" fmla="*/ 7028 w 7309"/>
                  <a:gd name="T35" fmla="*/ 8181 h 8995"/>
                  <a:gd name="T36" fmla="*/ 7029 w 7309"/>
                  <a:gd name="T37" fmla="*/ 843 h 8995"/>
                  <a:gd name="T38" fmla="*/ 7022 w 7309"/>
                  <a:gd name="T39" fmla="*/ 758 h 8995"/>
                  <a:gd name="T40" fmla="*/ 6994 w 7309"/>
                  <a:gd name="T41" fmla="*/ 650 h 8995"/>
                  <a:gd name="T42" fmla="*/ 6946 w 7309"/>
                  <a:gd name="T43" fmla="*/ 552 h 8995"/>
                  <a:gd name="T44" fmla="*/ 6882 w 7309"/>
                  <a:gd name="T45" fmla="*/ 466 h 8995"/>
                  <a:gd name="T46" fmla="*/ 6802 w 7309"/>
                  <a:gd name="T47" fmla="*/ 393 h 8995"/>
                  <a:gd name="T48" fmla="*/ 6709 w 7309"/>
                  <a:gd name="T49" fmla="*/ 336 h 8995"/>
                  <a:gd name="T50" fmla="*/ 6606 w 7309"/>
                  <a:gd name="T51" fmla="*/ 298 h 8995"/>
                  <a:gd name="T52" fmla="*/ 6495 w 7309"/>
                  <a:gd name="T53" fmla="*/ 281 h 8995"/>
                  <a:gd name="T54" fmla="*/ 2291 w 7309"/>
                  <a:gd name="T55" fmla="*/ 281 h 8995"/>
                  <a:gd name="T56" fmla="*/ 6466 w 7309"/>
                  <a:gd name="T57" fmla="*/ 8995 h 8995"/>
                  <a:gd name="T58" fmla="*/ 800 w 7309"/>
                  <a:gd name="T59" fmla="*/ 8995 h 8995"/>
                  <a:gd name="T60" fmla="*/ 634 w 7309"/>
                  <a:gd name="T61" fmla="*/ 8969 h 8995"/>
                  <a:gd name="T62" fmla="*/ 479 w 7309"/>
                  <a:gd name="T63" fmla="*/ 8912 h 8995"/>
                  <a:gd name="T64" fmla="*/ 339 w 7309"/>
                  <a:gd name="T65" fmla="*/ 8827 h 8995"/>
                  <a:gd name="T66" fmla="*/ 219 w 7309"/>
                  <a:gd name="T67" fmla="*/ 8719 h 8995"/>
                  <a:gd name="T68" fmla="*/ 122 w 7309"/>
                  <a:gd name="T69" fmla="*/ 8589 h 8995"/>
                  <a:gd name="T70" fmla="*/ 51 w 7309"/>
                  <a:gd name="T71" fmla="*/ 8442 h 8995"/>
                  <a:gd name="T72" fmla="*/ 9 w 7309"/>
                  <a:gd name="T73" fmla="*/ 8280 h 8995"/>
                  <a:gd name="T74" fmla="*/ 0 w 7309"/>
                  <a:gd name="T75" fmla="*/ 8152 h 8995"/>
                  <a:gd name="T76" fmla="*/ 2164 w 7309"/>
                  <a:gd name="T77" fmla="*/ 0 h 8995"/>
                  <a:gd name="T78" fmla="*/ 6509 w 7309"/>
                  <a:gd name="T79" fmla="*/ 1 h 8995"/>
                  <a:gd name="T80" fmla="*/ 6677 w 7309"/>
                  <a:gd name="T81" fmla="*/ 26 h 8995"/>
                  <a:gd name="T82" fmla="*/ 6831 w 7309"/>
                  <a:gd name="T83" fmla="*/ 83 h 8995"/>
                  <a:gd name="T84" fmla="*/ 6970 w 7309"/>
                  <a:gd name="T85" fmla="*/ 168 h 8995"/>
                  <a:gd name="T86" fmla="*/ 7090 w 7309"/>
                  <a:gd name="T87" fmla="*/ 277 h 8995"/>
                  <a:gd name="T88" fmla="*/ 7187 w 7309"/>
                  <a:gd name="T89" fmla="*/ 407 h 8995"/>
                  <a:gd name="T90" fmla="*/ 7258 w 7309"/>
                  <a:gd name="T91" fmla="*/ 554 h 8995"/>
                  <a:gd name="T92" fmla="*/ 7300 w 7309"/>
                  <a:gd name="T93" fmla="*/ 715 h 8995"/>
                  <a:gd name="T94" fmla="*/ 7309 w 7309"/>
                  <a:gd name="T95" fmla="*/ 843 h 8995"/>
                  <a:gd name="T96" fmla="*/ 7309 w 7309"/>
                  <a:gd name="T97" fmla="*/ 8195 h 8995"/>
                  <a:gd name="T98" fmla="*/ 7283 w 7309"/>
                  <a:gd name="T99" fmla="*/ 8363 h 8995"/>
                  <a:gd name="T100" fmla="*/ 7226 w 7309"/>
                  <a:gd name="T101" fmla="*/ 8518 h 8995"/>
                  <a:gd name="T102" fmla="*/ 7141 w 7309"/>
                  <a:gd name="T103" fmla="*/ 8656 h 8995"/>
                  <a:gd name="T104" fmla="*/ 7033 w 7309"/>
                  <a:gd name="T105" fmla="*/ 8776 h 8995"/>
                  <a:gd name="T106" fmla="*/ 6903 w 7309"/>
                  <a:gd name="T107" fmla="*/ 8873 h 8995"/>
                  <a:gd name="T108" fmla="*/ 6756 w 7309"/>
                  <a:gd name="T109" fmla="*/ 8944 h 8995"/>
                  <a:gd name="T110" fmla="*/ 6594 w 7309"/>
                  <a:gd name="T111" fmla="*/ 8986 h 8995"/>
                  <a:gd name="T112" fmla="*/ 6466 w 7309"/>
                  <a:gd name="T113" fmla="*/ 8995 h 89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7309" h="8995">
                    <a:moveTo>
                      <a:pt x="281" y="2291"/>
                    </a:moveTo>
                    <a:lnTo>
                      <a:pt x="281" y="8152"/>
                    </a:lnTo>
                    <a:lnTo>
                      <a:pt x="281" y="8181"/>
                    </a:lnTo>
                    <a:lnTo>
                      <a:pt x="288" y="8237"/>
                    </a:lnTo>
                    <a:lnTo>
                      <a:pt x="298" y="8292"/>
                    </a:lnTo>
                    <a:lnTo>
                      <a:pt x="315" y="8345"/>
                    </a:lnTo>
                    <a:lnTo>
                      <a:pt x="336" y="8395"/>
                    </a:lnTo>
                    <a:lnTo>
                      <a:pt x="363" y="8443"/>
                    </a:lnTo>
                    <a:lnTo>
                      <a:pt x="393" y="8488"/>
                    </a:lnTo>
                    <a:lnTo>
                      <a:pt x="427" y="8530"/>
                    </a:lnTo>
                    <a:lnTo>
                      <a:pt x="466" y="8568"/>
                    </a:lnTo>
                    <a:lnTo>
                      <a:pt x="507" y="8603"/>
                    </a:lnTo>
                    <a:lnTo>
                      <a:pt x="552" y="8632"/>
                    </a:lnTo>
                    <a:lnTo>
                      <a:pt x="600" y="8659"/>
                    </a:lnTo>
                    <a:lnTo>
                      <a:pt x="650" y="8680"/>
                    </a:lnTo>
                    <a:lnTo>
                      <a:pt x="703" y="8697"/>
                    </a:lnTo>
                    <a:lnTo>
                      <a:pt x="758" y="8708"/>
                    </a:lnTo>
                    <a:lnTo>
                      <a:pt x="815" y="8714"/>
                    </a:lnTo>
                    <a:lnTo>
                      <a:pt x="843" y="8715"/>
                    </a:lnTo>
                    <a:lnTo>
                      <a:pt x="6466" y="8715"/>
                    </a:lnTo>
                    <a:lnTo>
                      <a:pt x="6495" y="8714"/>
                    </a:lnTo>
                    <a:lnTo>
                      <a:pt x="6551" y="8708"/>
                    </a:lnTo>
                    <a:lnTo>
                      <a:pt x="6606" y="8697"/>
                    </a:lnTo>
                    <a:lnTo>
                      <a:pt x="6659" y="8680"/>
                    </a:lnTo>
                    <a:lnTo>
                      <a:pt x="6709" y="8659"/>
                    </a:lnTo>
                    <a:lnTo>
                      <a:pt x="6757" y="8632"/>
                    </a:lnTo>
                    <a:lnTo>
                      <a:pt x="6802" y="8603"/>
                    </a:lnTo>
                    <a:lnTo>
                      <a:pt x="6844" y="8568"/>
                    </a:lnTo>
                    <a:lnTo>
                      <a:pt x="6882" y="8530"/>
                    </a:lnTo>
                    <a:lnTo>
                      <a:pt x="6917" y="8488"/>
                    </a:lnTo>
                    <a:lnTo>
                      <a:pt x="6946" y="8443"/>
                    </a:lnTo>
                    <a:lnTo>
                      <a:pt x="6973" y="8395"/>
                    </a:lnTo>
                    <a:lnTo>
                      <a:pt x="6994" y="8345"/>
                    </a:lnTo>
                    <a:lnTo>
                      <a:pt x="7011" y="8292"/>
                    </a:lnTo>
                    <a:lnTo>
                      <a:pt x="7022" y="8237"/>
                    </a:lnTo>
                    <a:lnTo>
                      <a:pt x="7028" y="8181"/>
                    </a:lnTo>
                    <a:lnTo>
                      <a:pt x="7029" y="8152"/>
                    </a:lnTo>
                    <a:lnTo>
                      <a:pt x="7029" y="843"/>
                    </a:lnTo>
                    <a:lnTo>
                      <a:pt x="7028" y="815"/>
                    </a:lnTo>
                    <a:lnTo>
                      <a:pt x="7022" y="758"/>
                    </a:lnTo>
                    <a:lnTo>
                      <a:pt x="7011" y="703"/>
                    </a:lnTo>
                    <a:lnTo>
                      <a:pt x="6994" y="650"/>
                    </a:lnTo>
                    <a:lnTo>
                      <a:pt x="6973" y="600"/>
                    </a:lnTo>
                    <a:lnTo>
                      <a:pt x="6946" y="552"/>
                    </a:lnTo>
                    <a:lnTo>
                      <a:pt x="6917" y="507"/>
                    </a:lnTo>
                    <a:lnTo>
                      <a:pt x="6882" y="466"/>
                    </a:lnTo>
                    <a:lnTo>
                      <a:pt x="6844" y="427"/>
                    </a:lnTo>
                    <a:lnTo>
                      <a:pt x="6802" y="393"/>
                    </a:lnTo>
                    <a:lnTo>
                      <a:pt x="6757" y="363"/>
                    </a:lnTo>
                    <a:lnTo>
                      <a:pt x="6709" y="336"/>
                    </a:lnTo>
                    <a:lnTo>
                      <a:pt x="6659" y="315"/>
                    </a:lnTo>
                    <a:lnTo>
                      <a:pt x="6606" y="298"/>
                    </a:lnTo>
                    <a:lnTo>
                      <a:pt x="6551" y="288"/>
                    </a:lnTo>
                    <a:lnTo>
                      <a:pt x="6495" y="281"/>
                    </a:lnTo>
                    <a:lnTo>
                      <a:pt x="6466" y="281"/>
                    </a:lnTo>
                    <a:lnTo>
                      <a:pt x="2291" y="281"/>
                    </a:lnTo>
                    <a:lnTo>
                      <a:pt x="281" y="2291"/>
                    </a:lnTo>
                    <a:close/>
                    <a:moveTo>
                      <a:pt x="6466" y="8995"/>
                    </a:moveTo>
                    <a:lnTo>
                      <a:pt x="843" y="8995"/>
                    </a:lnTo>
                    <a:lnTo>
                      <a:pt x="800" y="8995"/>
                    </a:lnTo>
                    <a:lnTo>
                      <a:pt x="715" y="8986"/>
                    </a:lnTo>
                    <a:lnTo>
                      <a:pt x="634" y="8969"/>
                    </a:lnTo>
                    <a:lnTo>
                      <a:pt x="555" y="8944"/>
                    </a:lnTo>
                    <a:lnTo>
                      <a:pt x="479" y="8912"/>
                    </a:lnTo>
                    <a:lnTo>
                      <a:pt x="407" y="8873"/>
                    </a:lnTo>
                    <a:lnTo>
                      <a:pt x="339" y="8827"/>
                    </a:lnTo>
                    <a:lnTo>
                      <a:pt x="277" y="8776"/>
                    </a:lnTo>
                    <a:lnTo>
                      <a:pt x="219" y="8719"/>
                    </a:lnTo>
                    <a:lnTo>
                      <a:pt x="168" y="8656"/>
                    </a:lnTo>
                    <a:lnTo>
                      <a:pt x="122" y="8589"/>
                    </a:lnTo>
                    <a:lnTo>
                      <a:pt x="83" y="8518"/>
                    </a:lnTo>
                    <a:lnTo>
                      <a:pt x="51" y="8442"/>
                    </a:lnTo>
                    <a:lnTo>
                      <a:pt x="26" y="8363"/>
                    </a:lnTo>
                    <a:lnTo>
                      <a:pt x="9" y="8280"/>
                    </a:lnTo>
                    <a:lnTo>
                      <a:pt x="1" y="8195"/>
                    </a:lnTo>
                    <a:lnTo>
                      <a:pt x="0" y="8152"/>
                    </a:lnTo>
                    <a:lnTo>
                      <a:pt x="0" y="2164"/>
                    </a:lnTo>
                    <a:lnTo>
                      <a:pt x="2164" y="0"/>
                    </a:lnTo>
                    <a:lnTo>
                      <a:pt x="6466" y="0"/>
                    </a:lnTo>
                    <a:lnTo>
                      <a:pt x="6509" y="1"/>
                    </a:lnTo>
                    <a:lnTo>
                      <a:pt x="6594" y="9"/>
                    </a:lnTo>
                    <a:lnTo>
                      <a:pt x="6677" y="26"/>
                    </a:lnTo>
                    <a:lnTo>
                      <a:pt x="6756" y="51"/>
                    </a:lnTo>
                    <a:lnTo>
                      <a:pt x="6831" y="83"/>
                    </a:lnTo>
                    <a:lnTo>
                      <a:pt x="6903" y="122"/>
                    </a:lnTo>
                    <a:lnTo>
                      <a:pt x="6970" y="168"/>
                    </a:lnTo>
                    <a:lnTo>
                      <a:pt x="7033" y="219"/>
                    </a:lnTo>
                    <a:lnTo>
                      <a:pt x="7090" y="277"/>
                    </a:lnTo>
                    <a:lnTo>
                      <a:pt x="7141" y="339"/>
                    </a:lnTo>
                    <a:lnTo>
                      <a:pt x="7187" y="407"/>
                    </a:lnTo>
                    <a:lnTo>
                      <a:pt x="7226" y="479"/>
                    </a:lnTo>
                    <a:lnTo>
                      <a:pt x="7258" y="554"/>
                    </a:lnTo>
                    <a:lnTo>
                      <a:pt x="7283" y="634"/>
                    </a:lnTo>
                    <a:lnTo>
                      <a:pt x="7300" y="715"/>
                    </a:lnTo>
                    <a:lnTo>
                      <a:pt x="7309" y="800"/>
                    </a:lnTo>
                    <a:lnTo>
                      <a:pt x="7309" y="843"/>
                    </a:lnTo>
                    <a:lnTo>
                      <a:pt x="7309" y="8152"/>
                    </a:lnTo>
                    <a:lnTo>
                      <a:pt x="7309" y="8195"/>
                    </a:lnTo>
                    <a:lnTo>
                      <a:pt x="7300" y="8280"/>
                    </a:lnTo>
                    <a:lnTo>
                      <a:pt x="7283" y="8363"/>
                    </a:lnTo>
                    <a:lnTo>
                      <a:pt x="7258" y="8442"/>
                    </a:lnTo>
                    <a:lnTo>
                      <a:pt x="7226" y="8518"/>
                    </a:lnTo>
                    <a:lnTo>
                      <a:pt x="7187" y="8589"/>
                    </a:lnTo>
                    <a:lnTo>
                      <a:pt x="7141" y="8656"/>
                    </a:lnTo>
                    <a:lnTo>
                      <a:pt x="7090" y="8719"/>
                    </a:lnTo>
                    <a:lnTo>
                      <a:pt x="7033" y="8776"/>
                    </a:lnTo>
                    <a:lnTo>
                      <a:pt x="6970" y="8827"/>
                    </a:lnTo>
                    <a:lnTo>
                      <a:pt x="6903" y="8873"/>
                    </a:lnTo>
                    <a:lnTo>
                      <a:pt x="6831" y="8912"/>
                    </a:lnTo>
                    <a:lnTo>
                      <a:pt x="6756" y="8944"/>
                    </a:lnTo>
                    <a:lnTo>
                      <a:pt x="6677" y="8969"/>
                    </a:lnTo>
                    <a:lnTo>
                      <a:pt x="6594" y="8986"/>
                    </a:lnTo>
                    <a:lnTo>
                      <a:pt x="6509" y="8995"/>
                    </a:lnTo>
                    <a:lnTo>
                      <a:pt x="6466" y="8995"/>
                    </a:lnTo>
                    <a:close/>
                  </a:path>
                </a:pathLst>
              </a:custGeom>
              <a:solidFill>
                <a:srgbClr val="273353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7" name="Freeform 61">
                <a:extLst>
                  <a:ext uri="{FF2B5EF4-FFF2-40B4-BE49-F238E27FC236}">
                    <a16:creationId xmlns:a16="http://schemas.microsoft.com/office/drawing/2014/main" id="{F5199D5C-4265-BBAF-BAAA-0C8EE25B3B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50" y="1187"/>
                <a:ext cx="984" cy="1265"/>
              </a:xfrm>
              <a:custGeom>
                <a:avLst/>
                <a:gdLst>
                  <a:gd name="T0" fmla="*/ 0 w 5904"/>
                  <a:gd name="T1" fmla="*/ 7590 h 7590"/>
                  <a:gd name="T2" fmla="*/ 0 w 5904"/>
                  <a:gd name="T3" fmla="*/ 1756 h 7590"/>
                  <a:gd name="T4" fmla="*/ 1757 w 5904"/>
                  <a:gd name="T5" fmla="*/ 0 h 7590"/>
                  <a:gd name="T6" fmla="*/ 5904 w 5904"/>
                  <a:gd name="T7" fmla="*/ 0 h 7590"/>
                  <a:gd name="T8" fmla="*/ 5904 w 5904"/>
                  <a:gd name="T9" fmla="*/ 7590 h 7590"/>
                  <a:gd name="T10" fmla="*/ 0 w 5904"/>
                  <a:gd name="T11" fmla="*/ 7590 h 75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904" h="7590">
                    <a:moveTo>
                      <a:pt x="0" y="7590"/>
                    </a:moveTo>
                    <a:lnTo>
                      <a:pt x="0" y="1756"/>
                    </a:lnTo>
                    <a:lnTo>
                      <a:pt x="1757" y="0"/>
                    </a:lnTo>
                    <a:lnTo>
                      <a:pt x="5904" y="0"/>
                    </a:lnTo>
                    <a:lnTo>
                      <a:pt x="5904" y="7590"/>
                    </a:lnTo>
                    <a:lnTo>
                      <a:pt x="0" y="7590"/>
                    </a:lnTo>
                    <a:close/>
                  </a:path>
                </a:pathLst>
              </a:custGeom>
              <a:solidFill>
                <a:srgbClr val="3C3334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8" name="Rectangle 62">
                <a:extLst>
                  <a:ext uri="{FF2B5EF4-FFF2-40B4-BE49-F238E27FC236}">
                    <a16:creationId xmlns:a16="http://schemas.microsoft.com/office/drawing/2014/main" id="{8D600003-A177-88B6-36C0-879B0EE92C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23" y="2016"/>
                <a:ext cx="284" cy="284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9" name="Freeform 63">
                <a:extLst>
                  <a:ext uri="{FF2B5EF4-FFF2-40B4-BE49-F238E27FC236}">
                    <a16:creationId xmlns:a16="http://schemas.microsoft.com/office/drawing/2014/main" id="{DE009EE1-D1ED-8DCC-4C77-783895F0142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400" y="1993"/>
                <a:ext cx="330" cy="330"/>
              </a:xfrm>
              <a:custGeom>
                <a:avLst/>
                <a:gdLst>
                  <a:gd name="T0" fmla="*/ 282 w 1982"/>
                  <a:gd name="T1" fmla="*/ 1702 h 1982"/>
                  <a:gd name="T2" fmla="*/ 1701 w 1982"/>
                  <a:gd name="T3" fmla="*/ 1702 h 1982"/>
                  <a:gd name="T4" fmla="*/ 1701 w 1982"/>
                  <a:gd name="T5" fmla="*/ 282 h 1982"/>
                  <a:gd name="T6" fmla="*/ 282 w 1982"/>
                  <a:gd name="T7" fmla="*/ 282 h 1982"/>
                  <a:gd name="T8" fmla="*/ 282 w 1982"/>
                  <a:gd name="T9" fmla="*/ 1702 h 1982"/>
                  <a:gd name="T10" fmla="*/ 1982 w 1982"/>
                  <a:gd name="T11" fmla="*/ 1982 h 1982"/>
                  <a:gd name="T12" fmla="*/ 0 w 1982"/>
                  <a:gd name="T13" fmla="*/ 1982 h 1982"/>
                  <a:gd name="T14" fmla="*/ 0 w 1982"/>
                  <a:gd name="T15" fmla="*/ 0 h 1982"/>
                  <a:gd name="T16" fmla="*/ 1982 w 1982"/>
                  <a:gd name="T17" fmla="*/ 0 h 1982"/>
                  <a:gd name="T18" fmla="*/ 1982 w 1982"/>
                  <a:gd name="T19" fmla="*/ 1982 h 19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982" h="1982">
                    <a:moveTo>
                      <a:pt x="282" y="1702"/>
                    </a:moveTo>
                    <a:lnTo>
                      <a:pt x="1701" y="1702"/>
                    </a:lnTo>
                    <a:lnTo>
                      <a:pt x="1701" y="282"/>
                    </a:lnTo>
                    <a:lnTo>
                      <a:pt x="282" y="282"/>
                    </a:lnTo>
                    <a:lnTo>
                      <a:pt x="282" y="1702"/>
                    </a:lnTo>
                    <a:close/>
                    <a:moveTo>
                      <a:pt x="1982" y="1982"/>
                    </a:moveTo>
                    <a:lnTo>
                      <a:pt x="0" y="1982"/>
                    </a:lnTo>
                    <a:lnTo>
                      <a:pt x="0" y="0"/>
                    </a:lnTo>
                    <a:lnTo>
                      <a:pt x="1982" y="0"/>
                    </a:lnTo>
                    <a:lnTo>
                      <a:pt x="1982" y="1982"/>
                    </a:lnTo>
                    <a:close/>
                  </a:path>
                </a:pathLst>
              </a:custGeom>
              <a:solidFill>
                <a:srgbClr val="273353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0" name="Freeform 64">
                <a:extLst>
                  <a:ext uri="{FF2B5EF4-FFF2-40B4-BE49-F238E27FC236}">
                    <a16:creationId xmlns:a16="http://schemas.microsoft.com/office/drawing/2014/main" id="{15E77E20-981B-078F-570C-445EC6FCEF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84" y="2068"/>
                <a:ext cx="169" cy="178"/>
              </a:xfrm>
              <a:custGeom>
                <a:avLst/>
                <a:gdLst>
                  <a:gd name="T0" fmla="*/ 366 w 1013"/>
                  <a:gd name="T1" fmla="*/ 730 h 1067"/>
                  <a:gd name="T2" fmla="*/ 225 w 1013"/>
                  <a:gd name="T3" fmla="*/ 506 h 1067"/>
                  <a:gd name="T4" fmla="*/ 0 w 1013"/>
                  <a:gd name="T5" fmla="*/ 674 h 1067"/>
                  <a:gd name="T6" fmla="*/ 267 w 1013"/>
                  <a:gd name="T7" fmla="*/ 969 h 1067"/>
                  <a:gd name="T8" fmla="*/ 366 w 1013"/>
                  <a:gd name="T9" fmla="*/ 1067 h 1067"/>
                  <a:gd name="T10" fmla="*/ 436 w 1013"/>
                  <a:gd name="T11" fmla="*/ 969 h 1067"/>
                  <a:gd name="T12" fmla="*/ 1013 w 1013"/>
                  <a:gd name="T13" fmla="*/ 0 h 1067"/>
                  <a:gd name="T14" fmla="*/ 366 w 1013"/>
                  <a:gd name="T15" fmla="*/ 730 h 10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13" h="1067">
                    <a:moveTo>
                      <a:pt x="366" y="730"/>
                    </a:moveTo>
                    <a:lnTo>
                      <a:pt x="225" y="506"/>
                    </a:lnTo>
                    <a:lnTo>
                      <a:pt x="0" y="674"/>
                    </a:lnTo>
                    <a:lnTo>
                      <a:pt x="267" y="969"/>
                    </a:lnTo>
                    <a:lnTo>
                      <a:pt x="366" y="1067"/>
                    </a:lnTo>
                    <a:lnTo>
                      <a:pt x="436" y="969"/>
                    </a:lnTo>
                    <a:lnTo>
                      <a:pt x="1013" y="0"/>
                    </a:lnTo>
                    <a:lnTo>
                      <a:pt x="366" y="730"/>
                    </a:lnTo>
                    <a:close/>
                  </a:path>
                </a:pathLst>
              </a:custGeom>
              <a:solidFill>
                <a:srgbClr val="0284FC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1" name="Rectangle 65">
                <a:extLst>
                  <a:ext uri="{FF2B5EF4-FFF2-40B4-BE49-F238E27FC236}">
                    <a16:creationId xmlns:a16="http://schemas.microsoft.com/office/drawing/2014/main" id="{FE6A598D-A9D2-1CEE-C118-D3E457869E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23" y="1574"/>
                <a:ext cx="284" cy="283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2" name="Freeform 66">
                <a:extLst>
                  <a:ext uri="{FF2B5EF4-FFF2-40B4-BE49-F238E27FC236}">
                    <a16:creationId xmlns:a16="http://schemas.microsoft.com/office/drawing/2014/main" id="{CE408823-CFDD-DFFB-C946-8B68EBF61C2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400" y="1550"/>
                <a:ext cx="330" cy="330"/>
              </a:xfrm>
              <a:custGeom>
                <a:avLst/>
                <a:gdLst>
                  <a:gd name="T0" fmla="*/ 282 w 1982"/>
                  <a:gd name="T1" fmla="*/ 1701 h 1982"/>
                  <a:gd name="T2" fmla="*/ 1701 w 1982"/>
                  <a:gd name="T3" fmla="*/ 1701 h 1982"/>
                  <a:gd name="T4" fmla="*/ 1701 w 1982"/>
                  <a:gd name="T5" fmla="*/ 281 h 1982"/>
                  <a:gd name="T6" fmla="*/ 282 w 1982"/>
                  <a:gd name="T7" fmla="*/ 281 h 1982"/>
                  <a:gd name="T8" fmla="*/ 282 w 1982"/>
                  <a:gd name="T9" fmla="*/ 1701 h 1982"/>
                  <a:gd name="T10" fmla="*/ 1982 w 1982"/>
                  <a:gd name="T11" fmla="*/ 1982 h 1982"/>
                  <a:gd name="T12" fmla="*/ 0 w 1982"/>
                  <a:gd name="T13" fmla="*/ 1982 h 1982"/>
                  <a:gd name="T14" fmla="*/ 0 w 1982"/>
                  <a:gd name="T15" fmla="*/ 0 h 1982"/>
                  <a:gd name="T16" fmla="*/ 1982 w 1982"/>
                  <a:gd name="T17" fmla="*/ 0 h 1982"/>
                  <a:gd name="T18" fmla="*/ 1982 w 1982"/>
                  <a:gd name="T19" fmla="*/ 1982 h 19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982" h="1982">
                    <a:moveTo>
                      <a:pt x="282" y="1701"/>
                    </a:moveTo>
                    <a:lnTo>
                      <a:pt x="1701" y="1701"/>
                    </a:lnTo>
                    <a:lnTo>
                      <a:pt x="1701" y="281"/>
                    </a:lnTo>
                    <a:lnTo>
                      <a:pt x="282" y="281"/>
                    </a:lnTo>
                    <a:lnTo>
                      <a:pt x="282" y="1701"/>
                    </a:lnTo>
                    <a:close/>
                    <a:moveTo>
                      <a:pt x="1982" y="1982"/>
                    </a:moveTo>
                    <a:lnTo>
                      <a:pt x="0" y="1982"/>
                    </a:lnTo>
                    <a:lnTo>
                      <a:pt x="0" y="0"/>
                    </a:lnTo>
                    <a:lnTo>
                      <a:pt x="1982" y="0"/>
                    </a:lnTo>
                    <a:lnTo>
                      <a:pt x="1982" y="1982"/>
                    </a:lnTo>
                    <a:close/>
                  </a:path>
                </a:pathLst>
              </a:custGeom>
              <a:solidFill>
                <a:srgbClr val="273353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3" name="Freeform 67">
                <a:extLst>
                  <a:ext uri="{FF2B5EF4-FFF2-40B4-BE49-F238E27FC236}">
                    <a16:creationId xmlns:a16="http://schemas.microsoft.com/office/drawing/2014/main" id="{8FA928CE-B2B1-CF73-7707-7C2C6B9AA1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84" y="1627"/>
                <a:ext cx="169" cy="179"/>
              </a:xfrm>
              <a:custGeom>
                <a:avLst/>
                <a:gdLst>
                  <a:gd name="T0" fmla="*/ 366 w 1013"/>
                  <a:gd name="T1" fmla="*/ 717 h 1069"/>
                  <a:gd name="T2" fmla="*/ 225 w 1013"/>
                  <a:gd name="T3" fmla="*/ 492 h 1069"/>
                  <a:gd name="T4" fmla="*/ 0 w 1013"/>
                  <a:gd name="T5" fmla="*/ 661 h 1069"/>
                  <a:gd name="T6" fmla="*/ 267 w 1013"/>
                  <a:gd name="T7" fmla="*/ 956 h 1069"/>
                  <a:gd name="T8" fmla="*/ 366 w 1013"/>
                  <a:gd name="T9" fmla="*/ 1069 h 1069"/>
                  <a:gd name="T10" fmla="*/ 436 w 1013"/>
                  <a:gd name="T11" fmla="*/ 956 h 1069"/>
                  <a:gd name="T12" fmla="*/ 1013 w 1013"/>
                  <a:gd name="T13" fmla="*/ 0 h 1069"/>
                  <a:gd name="T14" fmla="*/ 366 w 1013"/>
                  <a:gd name="T15" fmla="*/ 717 h 10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13" h="1069">
                    <a:moveTo>
                      <a:pt x="366" y="717"/>
                    </a:moveTo>
                    <a:lnTo>
                      <a:pt x="225" y="492"/>
                    </a:lnTo>
                    <a:lnTo>
                      <a:pt x="0" y="661"/>
                    </a:lnTo>
                    <a:lnTo>
                      <a:pt x="267" y="956"/>
                    </a:lnTo>
                    <a:lnTo>
                      <a:pt x="366" y="1069"/>
                    </a:lnTo>
                    <a:lnTo>
                      <a:pt x="436" y="956"/>
                    </a:lnTo>
                    <a:lnTo>
                      <a:pt x="1013" y="0"/>
                    </a:lnTo>
                    <a:lnTo>
                      <a:pt x="366" y="717"/>
                    </a:lnTo>
                    <a:close/>
                  </a:path>
                </a:pathLst>
              </a:custGeom>
              <a:solidFill>
                <a:srgbClr val="0284FC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4" name="Rectangle 68">
                <a:extLst>
                  <a:ext uri="{FF2B5EF4-FFF2-40B4-BE49-F238E27FC236}">
                    <a16:creationId xmlns:a16="http://schemas.microsoft.com/office/drawing/2014/main" id="{F43E5AFA-640B-95CE-466D-35D11D3877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82" y="1620"/>
                <a:ext cx="314" cy="47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5" name="Rectangle 69">
                <a:extLst>
                  <a:ext uri="{FF2B5EF4-FFF2-40B4-BE49-F238E27FC236}">
                    <a16:creationId xmlns:a16="http://schemas.microsoft.com/office/drawing/2014/main" id="{9EC33E0C-64C8-A3D1-BB65-E10F515F2E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82" y="1742"/>
                <a:ext cx="47" cy="47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6" name="Rectangle 70">
                <a:extLst>
                  <a:ext uri="{FF2B5EF4-FFF2-40B4-BE49-F238E27FC236}">
                    <a16:creationId xmlns:a16="http://schemas.microsoft.com/office/drawing/2014/main" id="{C1C1A1BD-E93B-364A-2204-CA6E986EF8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18" y="1742"/>
                <a:ext cx="47" cy="47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7" name="Rectangle 71">
                <a:extLst>
                  <a:ext uri="{FF2B5EF4-FFF2-40B4-BE49-F238E27FC236}">
                    <a16:creationId xmlns:a16="http://schemas.microsoft.com/office/drawing/2014/main" id="{CDFB6AE0-1B70-CF19-8B4D-60D71FF0E6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51" y="1742"/>
                <a:ext cx="47" cy="47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8" name="Rectangle 72">
                <a:extLst>
                  <a:ext uri="{FF2B5EF4-FFF2-40B4-BE49-F238E27FC236}">
                    <a16:creationId xmlns:a16="http://schemas.microsoft.com/office/drawing/2014/main" id="{A775C3D7-5251-7557-DE73-822B0102A0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82" y="2061"/>
                <a:ext cx="314" cy="47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9" name="Rectangle 73">
                <a:extLst>
                  <a:ext uri="{FF2B5EF4-FFF2-40B4-BE49-F238E27FC236}">
                    <a16:creationId xmlns:a16="http://schemas.microsoft.com/office/drawing/2014/main" id="{BCE6F6B6-F2BF-CA76-7DD4-E909B1FAF2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82" y="2185"/>
                <a:ext cx="47" cy="47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0" name="Rectangle 74">
                <a:extLst>
                  <a:ext uri="{FF2B5EF4-FFF2-40B4-BE49-F238E27FC236}">
                    <a16:creationId xmlns:a16="http://schemas.microsoft.com/office/drawing/2014/main" id="{14C56F02-5778-17B1-7600-6D516C4E2A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18" y="2185"/>
                <a:ext cx="47" cy="47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1" name="Rectangle 75">
                <a:extLst>
                  <a:ext uri="{FF2B5EF4-FFF2-40B4-BE49-F238E27FC236}">
                    <a16:creationId xmlns:a16="http://schemas.microsoft.com/office/drawing/2014/main" id="{F4D95F15-56DA-4C47-0172-8A01414495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51" y="2185"/>
                <a:ext cx="47" cy="47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2" name="Freeform 76">
                <a:extLst>
                  <a:ext uri="{FF2B5EF4-FFF2-40B4-BE49-F238E27FC236}">
                    <a16:creationId xmlns:a16="http://schemas.microsoft.com/office/drawing/2014/main" id="{45EF7C56-265A-9359-BBD2-92894F25E9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50" y="1187"/>
                <a:ext cx="293" cy="293"/>
              </a:xfrm>
              <a:custGeom>
                <a:avLst/>
                <a:gdLst>
                  <a:gd name="T0" fmla="*/ 1757 w 1757"/>
                  <a:gd name="T1" fmla="*/ 1756 h 1756"/>
                  <a:gd name="T2" fmla="*/ 1757 w 1757"/>
                  <a:gd name="T3" fmla="*/ 0 h 1756"/>
                  <a:gd name="T4" fmla="*/ 0 w 1757"/>
                  <a:gd name="T5" fmla="*/ 1756 h 1756"/>
                  <a:gd name="T6" fmla="*/ 1757 w 1757"/>
                  <a:gd name="T7" fmla="*/ 1756 h 17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757" h="1756">
                    <a:moveTo>
                      <a:pt x="1757" y="1756"/>
                    </a:moveTo>
                    <a:lnTo>
                      <a:pt x="1757" y="0"/>
                    </a:lnTo>
                    <a:lnTo>
                      <a:pt x="0" y="1756"/>
                    </a:lnTo>
                    <a:lnTo>
                      <a:pt x="1757" y="1756"/>
                    </a:lnTo>
                    <a:close/>
                  </a:path>
                </a:pathLst>
              </a:custGeom>
              <a:solidFill>
                <a:srgbClr val="0284FC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3" name="Rectangle 77">
                <a:extLst>
                  <a:ext uri="{FF2B5EF4-FFF2-40B4-BE49-F238E27FC236}">
                    <a16:creationId xmlns:a16="http://schemas.microsoft.com/office/drawing/2014/main" id="{63B18C1B-9B1C-7257-06FC-AEB9B1D899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76" y="1311"/>
                <a:ext cx="434" cy="47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215" name="그룹 214">
            <a:extLst>
              <a:ext uri="{FF2B5EF4-FFF2-40B4-BE49-F238E27FC236}">
                <a16:creationId xmlns:a16="http://schemas.microsoft.com/office/drawing/2014/main" id="{0B9D4BA1-13EC-A547-6647-59977055ED3F}"/>
              </a:ext>
            </a:extLst>
          </p:cNvPr>
          <p:cNvGrpSpPr/>
          <p:nvPr/>
        </p:nvGrpSpPr>
        <p:grpSpPr>
          <a:xfrm>
            <a:off x="4128325" y="3515192"/>
            <a:ext cx="933225" cy="902848"/>
            <a:chOff x="4417746" y="2126397"/>
            <a:chExt cx="1391189" cy="1391190"/>
          </a:xfrm>
        </p:grpSpPr>
        <p:grpSp>
          <p:nvGrpSpPr>
            <p:cNvPr id="214" name="그룹 213">
              <a:extLst>
                <a:ext uri="{FF2B5EF4-FFF2-40B4-BE49-F238E27FC236}">
                  <a16:creationId xmlns:a16="http://schemas.microsoft.com/office/drawing/2014/main" id="{3937F571-E73F-7986-BAAF-10D180E3468B}"/>
                </a:ext>
              </a:extLst>
            </p:cNvPr>
            <p:cNvGrpSpPr/>
            <p:nvPr/>
          </p:nvGrpSpPr>
          <p:grpSpPr>
            <a:xfrm>
              <a:off x="4417746" y="2126397"/>
              <a:ext cx="1391189" cy="1391190"/>
              <a:chOff x="4417746" y="2126397"/>
              <a:chExt cx="1391189" cy="1391190"/>
            </a:xfrm>
          </p:grpSpPr>
          <p:grpSp>
            <p:nvGrpSpPr>
              <p:cNvPr id="213" name="그룹 212">
                <a:extLst>
                  <a:ext uri="{FF2B5EF4-FFF2-40B4-BE49-F238E27FC236}">
                    <a16:creationId xmlns:a16="http://schemas.microsoft.com/office/drawing/2014/main" id="{2DBB7762-6CCD-6116-8A21-2AC9BDF2F966}"/>
                  </a:ext>
                </a:extLst>
              </p:cNvPr>
              <p:cNvGrpSpPr/>
              <p:nvPr/>
            </p:nvGrpSpPr>
            <p:grpSpPr>
              <a:xfrm>
                <a:off x="4417746" y="2126397"/>
                <a:ext cx="1391189" cy="1391190"/>
                <a:chOff x="4417746" y="2126397"/>
                <a:chExt cx="1391189" cy="1391190"/>
              </a:xfrm>
            </p:grpSpPr>
            <p:grpSp>
              <p:nvGrpSpPr>
                <p:cNvPr id="212" name="그룹 211">
                  <a:extLst>
                    <a:ext uri="{FF2B5EF4-FFF2-40B4-BE49-F238E27FC236}">
                      <a16:creationId xmlns:a16="http://schemas.microsoft.com/office/drawing/2014/main" id="{4E8E74A5-2E58-91A6-0223-4B2BF971BF4D}"/>
                    </a:ext>
                  </a:extLst>
                </p:cNvPr>
                <p:cNvGrpSpPr/>
                <p:nvPr/>
              </p:nvGrpSpPr>
              <p:grpSpPr>
                <a:xfrm>
                  <a:off x="4417746" y="2126397"/>
                  <a:ext cx="1391189" cy="1391190"/>
                  <a:chOff x="4417746" y="2126397"/>
                  <a:chExt cx="1391189" cy="1391190"/>
                </a:xfrm>
              </p:grpSpPr>
              <p:sp>
                <p:nvSpPr>
                  <p:cNvPr id="190" name="모서리가 둥근 직사각형 94">
                    <a:extLst>
                      <a:ext uri="{FF2B5EF4-FFF2-40B4-BE49-F238E27FC236}">
                        <a16:creationId xmlns:a16="http://schemas.microsoft.com/office/drawing/2014/main" id="{33CB6F3E-5897-20B2-8FD2-6089524CF1A0}"/>
                      </a:ext>
                    </a:extLst>
                  </p:cNvPr>
                  <p:cNvSpPr/>
                  <p:nvPr/>
                </p:nvSpPr>
                <p:spPr>
                  <a:xfrm>
                    <a:off x="4417746" y="2126397"/>
                    <a:ext cx="1391189" cy="1391190"/>
                  </a:xfrm>
                  <a:prstGeom prst="roundRect">
                    <a:avLst/>
                  </a:prstGeom>
                  <a:solidFill>
                    <a:srgbClr val="7086A4"/>
                  </a:solidFill>
                  <a:ln>
                    <a:solidFill>
                      <a:srgbClr val="425267"/>
                    </a:solidFill>
                    <a:prstDash val="sys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00" b="1" dirty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99" name="Freeform 6">
                    <a:extLst>
                      <a:ext uri="{FF2B5EF4-FFF2-40B4-BE49-F238E27FC236}">
                        <a16:creationId xmlns:a16="http://schemas.microsoft.com/office/drawing/2014/main" id="{D7233009-E51A-D6EC-44AF-20A1B5A10330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4722892" y="2564774"/>
                    <a:ext cx="794539" cy="722178"/>
                  </a:xfrm>
                  <a:custGeom>
                    <a:avLst/>
                    <a:gdLst>
                      <a:gd name="T0" fmla="*/ 3354 w 3448"/>
                      <a:gd name="T1" fmla="*/ 1504 h 1773"/>
                      <a:gd name="T2" fmla="*/ 2152 w 3448"/>
                      <a:gd name="T3" fmla="*/ 1144 h 1773"/>
                      <a:gd name="T4" fmla="*/ 3068 w 3448"/>
                      <a:gd name="T5" fmla="*/ 1084 h 1773"/>
                      <a:gd name="T6" fmla="*/ 3043 w 3448"/>
                      <a:gd name="T7" fmla="*/ 1388 h 1773"/>
                      <a:gd name="T8" fmla="*/ 2791 w 3448"/>
                      <a:gd name="T9" fmla="*/ 1339 h 1773"/>
                      <a:gd name="T10" fmla="*/ 3012 w 3448"/>
                      <a:gd name="T11" fmla="*/ 1095 h 1773"/>
                      <a:gd name="T12" fmla="*/ 3123 w 3448"/>
                      <a:gd name="T13" fmla="*/ 1040 h 1773"/>
                      <a:gd name="T14" fmla="*/ 2958 w 3448"/>
                      <a:gd name="T15" fmla="*/ 993 h 1773"/>
                      <a:gd name="T16" fmla="*/ 2745 w 3448"/>
                      <a:gd name="T17" fmla="*/ 1019 h 1773"/>
                      <a:gd name="T18" fmla="*/ 1939 w 3448"/>
                      <a:gd name="T19" fmla="*/ 551 h 1773"/>
                      <a:gd name="T20" fmla="*/ 2183 w 3448"/>
                      <a:gd name="T21" fmla="*/ 454 h 1773"/>
                      <a:gd name="T22" fmla="*/ 2178 w 3448"/>
                      <a:gd name="T23" fmla="*/ 528 h 1773"/>
                      <a:gd name="T24" fmla="*/ 3088 w 3448"/>
                      <a:gd name="T25" fmla="*/ 398 h 1773"/>
                      <a:gd name="T26" fmla="*/ 3067 w 3448"/>
                      <a:gd name="T27" fmla="*/ 610 h 1773"/>
                      <a:gd name="T28" fmla="*/ 3070 w 3448"/>
                      <a:gd name="T29" fmla="*/ 398 h 1773"/>
                      <a:gd name="T30" fmla="*/ 1599 w 3448"/>
                      <a:gd name="T31" fmla="*/ 246 h 1773"/>
                      <a:gd name="T32" fmla="*/ 1576 w 3448"/>
                      <a:gd name="T33" fmla="*/ 189 h 1773"/>
                      <a:gd name="T34" fmla="*/ 1299 w 3448"/>
                      <a:gd name="T35" fmla="*/ 208 h 1773"/>
                      <a:gd name="T36" fmla="*/ 1186 w 3448"/>
                      <a:gd name="T37" fmla="*/ 384 h 1773"/>
                      <a:gd name="T38" fmla="*/ 3448 w 3448"/>
                      <a:gd name="T39" fmla="*/ 189 h 1773"/>
                      <a:gd name="T40" fmla="*/ 3211 w 3448"/>
                      <a:gd name="T41" fmla="*/ 305 h 1773"/>
                      <a:gd name="T42" fmla="*/ 3020 w 3448"/>
                      <a:gd name="T43" fmla="*/ 322 h 1773"/>
                      <a:gd name="T44" fmla="*/ 2948 w 3448"/>
                      <a:gd name="T45" fmla="*/ 613 h 1773"/>
                      <a:gd name="T46" fmla="*/ 2866 w 3448"/>
                      <a:gd name="T47" fmla="*/ 673 h 1773"/>
                      <a:gd name="T48" fmla="*/ 2698 w 3448"/>
                      <a:gd name="T49" fmla="*/ 898 h 1773"/>
                      <a:gd name="T50" fmla="*/ 2761 w 3448"/>
                      <a:gd name="T51" fmla="*/ 1045 h 1773"/>
                      <a:gd name="T52" fmla="*/ 2663 w 3448"/>
                      <a:gd name="T53" fmla="*/ 961 h 1773"/>
                      <a:gd name="T54" fmla="*/ 2453 w 3448"/>
                      <a:gd name="T55" fmla="*/ 825 h 1773"/>
                      <a:gd name="T56" fmla="*/ 2188 w 3448"/>
                      <a:gd name="T57" fmla="*/ 702 h 1773"/>
                      <a:gd name="T58" fmla="*/ 2257 w 3448"/>
                      <a:gd name="T59" fmla="*/ 765 h 1773"/>
                      <a:gd name="T60" fmla="*/ 2161 w 3448"/>
                      <a:gd name="T61" fmla="*/ 857 h 1773"/>
                      <a:gd name="T62" fmla="*/ 1927 w 3448"/>
                      <a:gd name="T63" fmla="*/ 1336 h 1773"/>
                      <a:gd name="T64" fmla="*/ 1572 w 3448"/>
                      <a:gd name="T65" fmla="*/ 948 h 1773"/>
                      <a:gd name="T66" fmla="*/ 1766 w 3448"/>
                      <a:gd name="T67" fmla="*/ 631 h 1773"/>
                      <a:gd name="T68" fmla="*/ 2005 w 3448"/>
                      <a:gd name="T69" fmla="*/ 610 h 1773"/>
                      <a:gd name="T70" fmla="*/ 1845 w 3448"/>
                      <a:gd name="T71" fmla="*/ 559 h 1773"/>
                      <a:gd name="T72" fmla="*/ 1834 w 3448"/>
                      <a:gd name="T73" fmla="*/ 549 h 1773"/>
                      <a:gd name="T74" fmla="*/ 1630 w 3448"/>
                      <a:gd name="T75" fmla="*/ 600 h 1773"/>
                      <a:gd name="T76" fmla="*/ 1599 w 3448"/>
                      <a:gd name="T77" fmla="*/ 430 h 1773"/>
                      <a:gd name="T78" fmla="*/ 1746 w 3448"/>
                      <a:gd name="T79" fmla="*/ 305 h 1773"/>
                      <a:gd name="T80" fmla="*/ 1889 w 3448"/>
                      <a:gd name="T81" fmla="*/ 260 h 1773"/>
                      <a:gd name="T82" fmla="*/ 1861 w 3448"/>
                      <a:gd name="T83" fmla="*/ 201 h 1773"/>
                      <a:gd name="T84" fmla="*/ 1872 w 3448"/>
                      <a:gd name="T85" fmla="*/ 127 h 1773"/>
                      <a:gd name="T86" fmla="*/ 1783 w 3448"/>
                      <a:gd name="T87" fmla="*/ 322 h 1773"/>
                      <a:gd name="T88" fmla="*/ 1735 w 3448"/>
                      <a:gd name="T89" fmla="*/ 172 h 1773"/>
                      <a:gd name="T90" fmla="*/ 2134 w 3448"/>
                      <a:gd name="T91" fmla="*/ 77 h 1773"/>
                      <a:gd name="T92" fmla="*/ 2361 w 3448"/>
                      <a:gd name="T93" fmla="*/ 54 h 1773"/>
                      <a:gd name="T94" fmla="*/ 2573 w 3448"/>
                      <a:gd name="T95" fmla="*/ 31 h 1773"/>
                      <a:gd name="T96" fmla="*/ 2703 w 3448"/>
                      <a:gd name="T97" fmla="*/ 18 h 1773"/>
                      <a:gd name="T98" fmla="*/ 337 w 3448"/>
                      <a:gd name="T99" fmla="*/ 108 h 1773"/>
                      <a:gd name="T100" fmla="*/ 750 w 3448"/>
                      <a:gd name="T101" fmla="*/ 276 h 1773"/>
                      <a:gd name="T102" fmla="*/ 969 w 3448"/>
                      <a:gd name="T103" fmla="*/ 300 h 1773"/>
                      <a:gd name="T104" fmla="*/ 908 w 3448"/>
                      <a:gd name="T105" fmla="*/ 668 h 1773"/>
                      <a:gd name="T106" fmla="*/ 673 w 3448"/>
                      <a:gd name="T107" fmla="*/ 789 h 1773"/>
                      <a:gd name="T108" fmla="*/ 738 w 3448"/>
                      <a:gd name="T109" fmla="*/ 925 h 1773"/>
                      <a:gd name="T110" fmla="*/ 1022 w 3448"/>
                      <a:gd name="T111" fmla="*/ 976 h 1773"/>
                      <a:gd name="T112" fmla="*/ 1127 w 3448"/>
                      <a:gd name="T113" fmla="*/ 1365 h 1773"/>
                      <a:gd name="T114" fmla="*/ 835 w 3448"/>
                      <a:gd name="T115" fmla="*/ 1749 h 1773"/>
                      <a:gd name="T116" fmla="*/ 826 w 3448"/>
                      <a:gd name="T117" fmla="*/ 1015 h 1773"/>
                      <a:gd name="T118" fmla="*/ 474 w 3448"/>
                      <a:gd name="T119" fmla="*/ 741 h 1773"/>
                      <a:gd name="T120" fmla="*/ 134 w 3448"/>
                      <a:gd name="T121" fmla="*/ 308 h 1773"/>
                      <a:gd name="T122" fmla="*/ 73 w 3448"/>
                      <a:gd name="T123" fmla="*/ 176 h 1773"/>
                      <a:gd name="T124" fmla="*/ 137 w 3448"/>
                      <a:gd name="T125" fmla="*/ 0 h 177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  <a:cxn ang="0">
                        <a:pos x="T120" y="T121"/>
                      </a:cxn>
                      <a:cxn ang="0">
                        <a:pos x="T122" y="T123"/>
                      </a:cxn>
                      <a:cxn ang="0">
                        <a:pos x="T124" y="T125"/>
                      </a:cxn>
                    </a:cxnLst>
                    <a:rect l="0" t="0" r="r" b="b"/>
                    <a:pathLst>
                      <a:path w="3448" h="1773">
                        <a:moveTo>
                          <a:pt x="3375" y="1350"/>
                        </a:moveTo>
                        <a:lnTo>
                          <a:pt x="3415" y="1381"/>
                        </a:lnTo>
                        <a:lnTo>
                          <a:pt x="3439" y="1383"/>
                        </a:lnTo>
                        <a:lnTo>
                          <a:pt x="3402" y="1433"/>
                        </a:lnTo>
                        <a:lnTo>
                          <a:pt x="3354" y="1504"/>
                        </a:lnTo>
                        <a:lnTo>
                          <a:pt x="3301" y="1499"/>
                        </a:lnTo>
                        <a:lnTo>
                          <a:pt x="3384" y="1423"/>
                        </a:lnTo>
                        <a:lnTo>
                          <a:pt x="3375" y="1350"/>
                        </a:lnTo>
                        <a:close/>
                        <a:moveTo>
                          <a:pt x="2143" y="1101"/>
                        </a:moveTo>
                        <a:lnTo>
                          <a:pt x="2152" y="1144"/>
                        </a:lnTo>
                        <a:lnTo>
                          <a:pt x="2117" y="1246"/>
                        </a:lnTo>
                        <a:lnTo>
                          <a:pt x="2082" y="1230"/>
                        </a:lnTo>
                        <a:lnTo>
                          <a:pt x="2086" y="1146"/>
                        </a:lnTo>
                        <a:lnTo>
                          <a:pt x="2143" y="1101"/>
                        </a:lnTo>
                        <a:close/>
                        <a:moveTo>
                          <a:pt x="3068" y="1084"/>
                        </a:moveTo>
                        <a:lnTo>
                          <a:pt x="3111" y="1166"/>
                        </a:lnTo>
                        <a:lnTo>
                          <a:pt x="3184" y="1236"/>
                        </a:lnTo>
                        <a:lnTo>
                          <a:pt x="3157" y="1378"/>
                        </a:lnTo>
                        <a:lnTo>
                          <a:pt x="3109" y="1407"/>
                        </a:lnTo>
                        <a:lnTo>
                          <a:pt x="3043" y="1388"/>
                        </a:lnTo>
                        <a:lnTo>
                          <a:pt x="3027" y="1342"/>
                        </a:lnTo>
                        <a:lnTo>
                          <a:pt x="3004" y="1354"/>
                        </a:lnTo>
                        <a:lnTo>
                          <a:pt x="2953" y="1325"/>
                        </a:lnTo>
                        <a:lnTo>
                          <a:pt x="2823" y="1357"/>
                        </a:lnTo>
                        <a:lnTo>
                          <a:pt x="2791" y="1339"/>
                        </a:lnTo>
                        <a:lnTo>
                          <a:pt x="2799" y="1316"/>
                        </a:lnTo>
                        <a:lnTo>
                          <a:pt x="2778" y="1198"/>
                        </a:lnTo>
                        <a:lnTo>
                          <a:pt x="2866" y="1166"/>
                        </a:lnTo>
                        <a:lnTo>
                          <a:pt x="2948" y="1091"/>
                        </a:lnTo>
                        <a:lnTo>
                          <a:pt x="3012" y="1095"/>
                        </a:lnTo>
                        <a:lnTo>
                          <a:pt x="3001" y="1131"/>
                        </a:lnTo>
                        <a:lnTo>
                          <a:pt x="3059" y="1153"/>
                        </a:lnTo>
                        <a:lnTo>
                          <a:pt x="3068" y="1084"/>
                        </a:lnTo>
                        <a:close/>
                        <a:moveTo>
                          <a:pt x="3014" y="987"/>
                        </a:moveTo>
                        <a:lnTo>
                          <a:pt x="3123" y="1040"/>
                        </a:lnTo>
                        <a:lnTo>
                          <a:pt x="3146" y="1090"/>
                        </a:lnTo>
                        <a:lnTo>
                          <a:pt x="3088" y="1053"/>
                        </a:lnTo>
                        <a:lnTo>
                          <a:pt x="3071" y="1069"/>
                        </a:lnTo>
                        <a:lnTo>
                          <a:pt x="3030" y="1066"/>
                        </a:lnTo>
                        <a:lnTo>
                          <a:pt x="2958" y="993"/>
                        </a:lnTo>
                        <a:lnTo>
                          <a:pt x="3014" y="987"/>
                        </a:lnTo>
                        <a:close/>
                        <a:moveTo>
                          <a:pt x="2828" y="919"/>
                        </a:moveTo>
                        <a:lnTo>
                          <a:pt x="2847" y="935"/>
                        </a:lnTo>
                        <a:lnTo>
                          <a:pt x="2815" y="1032"/>
                        </a:lnTo>
                        <a:lnTo>
                          <a:pt x="2745" y="1019"/>
                        </a:lnTo>
                        <a:lnTo>
                          <a:pt x="2735" y="977"/>
                        </a:lnTo>
                        <a:lnTo>
                          <a:pt x="2828" y="919"/>
                        </a:lnTo>
                        <a:close/>
                        <a:moveTo>
                          <a:pt x="1959" y="465"/>
                        </a:moveTo>
                        <a:lnTo>
                          <a:pt x="1924" y="524"/>
                        </a:lnTo>
                        <a:lnTo>
                          <a:pt x="1939" y="551"/>
                        </a:lnTo>
                        <a:lnTo>
                          <a:pt x="2004" y="541"/>
                        </a:lnTo>
                        <a:lnTo>
                          <a:pt x="2051" y="553"/>
                        </a:lnTo>
                        <a:lnTo>
                          <a:pt x="2070" y="522"/>
                        </a:lnTo>
                        <a:lnTo>
                          <a:pt x="1959" y="465"/>
                        </a:lnTo>
                        <a:close/>
                        <a:moveTo>
                          <a:pt x="2183" y="454"/>
                        </a:moveTo>
                        <a:lnTo>
                          <a:pt x="2115" y="490"/>
                        </a:lnTo>
                        <a:lnTo>
                          <a:pt x="2139" y="549"/>
                        </a:lnTo>
                        <a:lnTo>
                          <a:pt x="2129" y="590"/>
                        </a:lnTo>
                        <a:lnTo>
                          <a:pt x="2188" y="594"/>
                        </a:lnTo>
                        <a:lnTo>
                          <a:pt x="2178" y="528"/>
                        </a:lnTo>
                        <a:lnTo>
                          <a:pt x="2156" y="496"/>
                        </a:lnTo>
                        <a:lnTo>
                          <a:pt x="2183" y="485"/>
                        </a:lnTo>
                        <a:lnTo>
                          <a:pt x="2183" y="454"/>
                        </a:lnTo>
                        <a:close/>
                        <a:moveTo>
                          <a:pt x="3070" y="398"/>
                        </a:moveTo>
                        <a:lnTo>
                          <a:pt x="3088" y="398"/>
                        </a:lnTo>
                        <a:lnTo>
                          <a:pt x="3097" y="429"/>
                        </a:lnTo>
                        <a:lnTo>
                          <a:pt x="3080" y="484"/>
                        </a:lnTo>
                        <a:lnTo>
                          <a:pt x="3109" y="508"/>
                        </a:lnTo>
                        <a:lnTo>
                          <a:pt x="3072" y="542"/>
                        </a:lnTo>
                        <a:lnTo>
                          <a:pt x="3067" y="610"/>
                        </a:lnTo>
                        <a:lnTo>
                          <a:pt x="2955" y="675"/>
                        </a:lnTo>
                        <a:lnTo>
                          <a:pt x="2958" y="636"/>
                        </a:lnTo>
                        <a:lnTo>
                          <a:pt x="3020" y="592"/>
                        </a:lnTo>
                        <a:lnTo>
                          <a:pt x="3067" y="492"/>
                        </a:lnTo>
                        <a:lnTo>
                          <a:pt x="3070" y="398"/>
                        </a:lnTo>
                        <a:close/>
                        <a:moveTo>
                          <a:pt x="1610" y="166"/>
                        </a:moveTo>
                        <a:lnTo>
                          <a:pt x="1669" y="276"/>
                        </a:lnTo>
                        <a:lnTo>
                          <a:pt x="1653" y="299"/>
                        </a:lnTo>
                        <a:lnTo>
                          <a:pt x="1599" y="322"/>
                        </a:lnTo>
                        <a:lnTo>
                          <a:pt x="1599" y="246"/>
                        </a:lnTo>
                        <a:lnTo>
                          <a:pt x="1582" y="297"/>
                        </a:lnTo>
                        <a:lnTo>
                          <a:pt x="1543" y="297"/>
                        </a:lnTo>
                        <a:lnTo>
                          <a:pt x="1545" y="256"/>
                        </a:lnTo>
                        <a:lnTo>
                          <a:pt x="1578" y="218"/>
                        </a:lnTo>
                        <a:lnTo>
                          <a:pt x="1576" y="189"/>
                        </a:lnTo>
                        <a:lnTo>
                          <a:pt x="1610" y="166"/>
                        </a:lnTo>
                        <a:close/>
                        <a:moveTo>
                          <a:pt x="1165" y="62"/>
                        </a:moveTo>
                        <a:lnTo>
                          <a:pt x="1225" y="78"/>
                        </a:lnTo>
                        <a:lnTo>
                          <a:pt x="1276" y="165"/>
                        </a:lnTo>
                        <a:lnTo>
                          <a:pt x="1299" y="208"/>
                        </a:lnTo>
                        <a:lnTo>
                          <a:pt x="1267" y="267"/>
                        </a:lnTo>
                        <a:lnTo>
                          <a:pt x="1265" y="297"/>
                        </a:lnTo>
                        <a:lnTo>
                          <a:pt x="1235" y="316"/>
                        </a:lnTo>
                        <a:lnTo>
                          <a:pt x="1232" y="395"/>
                        </a:lnTo>
                        <a:lnTo>
                          <a:pt x="1186" y="384"/>
                        </a:lnTo>
                        <a:lnTo>
                          <a:pt x="1091" y="140"/>
                        </a:lnTo>
                        <a:lnTo>
                          <a:pt x="1165" y="62"/>
                        </a:lnTo>
                        <a:close/>
                        <a:moveTo>
                          <a:pt x="2716" y="17"/>
                        </a:moveTo>
                        <a:lnTo>
                          <a:pt x="3421" y="115"/>
                        </a:lnTo>
                        <a:lnTo>
                          <a:pt x="3448" y="189"/>
                        </a:lnTo>
                        <a:lnTo>
                          <a:pt x="3352" y="241"/>
                        </a:lnTo>
                        <a:lnTo>
                          <a:pt x="3279" y="256"/>
                        </a:lnTo>
                        <a:lnTo>
                          <a:pt x="3282" y="316"/>
                        </a:lnTo>
                        <a:lnTo>
                          <a:pt x="3214" y="400"/>
                        </a:lnTo>
                        <a:lnTo>
                          <a:pt x="3211" y="305"/>
                        </a:lnTo>
                        <a:lnTo>
                          <a:pt x="3300" y="198"/>
                        </a:lnTo>
                        <a:lnTo>
                          <a:pt x="3246" y="206"/>
                        </a:lnTo>
                        <a:lnTo>
                          <a:pt x="3174" y="264"/>
                        </a:lnTo>
                        <a:lnTo>
                          <a:pt x="3085" y="258"/>
                        </a:lnTo>
                        <a:lnTo>
                          <a:pt x="3020" y="322"/>
                        </a:lnTo>
                        <a:lnTo>
                          <a:pt x="3067" y="355"/>
                        </a:lnTo>
                        <a:lnTo>
                          <a:pt x="3011" y="508"/>
                        </a:lnTo>
                        <a:lnTo>
                          <a:pt x="2964" y="516"/>
                        </a:lnTo>
                        <a:lnTo>
                          <a:pt x="2934" y="557"/>
                        </a:lnTo>
                        <a:lnTo>
                          <a:pt x="2948" y="613"/>
                        </a:lnTo>
                        <a:lnTo>
                          <a:pt x="2913" y="631"/>
                        </a:lnTo>
                        <a:lnTo>
                          <a:pt x="2903" y="581"/>
                        </a:lnTo>
                        <a:lnTo>
                          <a:pt x="2873" y="542"/>
                        </a:lnTo>
                        <a:lnTo>
                          <a:pt x="2833" y="583"/>
                        </a:lnTo>
                        <a:lnTo>
                          <a:pt x="2866" y="673"/>
                        </a:lnTo>
                        <a:lnTo>
                          <a:pt x="2820" y="754"/>
                        </a:lnTo>
                        <a:lnTo>
                          <a:pt x="2722" y="759"/>
                        </a:lnTo>
                        <a:lnTo>
                          <a:pt x="2701" y="793"/>
                        </a:lnTo>
                        <a:lnTo>
                          <a:pt x="2745" y="858"/>
                        </a:lnTo>
                        <a:lnTo>
                          <a:pt x="2698" y="898"/>
                        </a:lnTo>
                        <a:lnTo>
                          <a:pt x="2648" y="848"/>
                        </a:lnTo>
                        <a:lnTo>
                          <a:pt x="2647" y="895"/>
                        </a:lnTo>
                        <a:lnTo>
                          <a:pt x="2689" y="943"/>
                        </a:lnTo>
                        <a:lnTo>
                          <a:pt x="2708" y="1027"/>
                        </a:lnTo>
                        <a:lnTo>
                          <a:pt x="2761" y="1045"/>
                        </a:lnTo>
                        <a:lnTo>
                          <a:pt x="2833" y="1074"/>
                        </a:lnTo>
                        <a:lnTo>
                          <a:pt x="2701" y="1050"/>
                        </a:lnTo>
                        <a:lnTo>
                          <a:pt x="2645" y="998"/>
                        </a:lnTo>
                        <a:lnTo>
                          <a:pt x="2594" y="927"/>
                        </a:lnTo>
                        <a:lnTo>
                          <a:pt x="2663" y="961"/>
                        </a:lnTo>
                        <a:lnTo>
                          <a:pt x="2631" y="904"/>
                        </a:lnTo>
                        <a:lnTo>
                          <a:pt x="2625" y="825"/>
                        </a:lnTo>
                        <a:lnTo>
                          <a:pt x="2594" y="833"/>
                        </a:lnTo>
                        <a:lnTo>
                          <a:pt x="2557" y="754"/>
                        </a:lnTo>
                        <a:lnTo>
                          <a:pt x="2453" y="825"/>
                        </a:lnTo>
                        <a:lnTo>
                          <a:pt x="2453" y="871"/>
                        </a:lnTo>
                        <a:lnTo>
                          <a:pt x="2416" y="906"/>
                        </a:lnTo>
                        <a:lnTo>
                          <a:pt x="2368" y="789"/>
                        </a:lnTo>
                        <a:lnTo>
                          <a:pt x="2316" y="726"/>
                        </a:lnTo>
                        <a:lnTo>
                          <a:pt x="2188" y="702"/>
                        </a:lnTo>
                        <a:lnTo>
                          <a:pt x="2151" y="671"/>
                        </a:lnTo>
                        <a:lnTo>
                          <a:pt x="2132" y="681"/>
                        </a:lnTo>
                        <a:lnTo>
                          <a:pt x="2158" y="745"/>
                        </a:lnTo>
                        <a:lnTo>
                          <a:pt x="2201" y="723"/>
                        </a:lnTo>
                        <a:lnTo>
                          <a:pt x="2257" y="765"/>
                        </a:lnTo>
                        <a:lnTo>
                          <a:pt x="2092" y="863"/>
                        </a:lnTo>
                        <a:lnTo>
                          <a:pt x="2007" y="697"/>
                        </a:lnTo>
                        <a:lnTo>
                          <a:pt x="1988" y="700"/>
                        </a:lnTo>
                        <a:lnTo>
                          <a:pt x="2076" y="897"/>
                        </a:lnTo>
                        <a:lnTo>
                          <a:pt x="2161" y="857"/>
                        </a:lnTo>
                        <a:lnTo>
                          <a:pt x="2134" y="949"/>
                        </a:lnTo>
                        <a:lnTo>
                          <a:pt x="2050" y="1025"/>
                        </a:lnTo>
                        <a:lnTo>
                          <a:pt x="2062" y="1137"/>
                        </a:lnTo>
                        <a:lnTo>
                          <a:pt x="2015" y="1174"/>
                        </a:lnTo>
                        <a:lnTo>
                          <a:pt x="1927" y="1336"/>
                        </a:lnTo>
                        <a:lnTo>
                          <a:pt x="1840" y="1352"/>
                        </a:lnTo>
                        <a:lnTo>
                          <a:pt x="1763" y="1169"/>
                        </a:lnTo>
                        <a:lnTo>
                          <a:pt x="1782" y="1084"/>
                        </a:lnTo>
                        <a:lnTo>
                          <a:pt x="1733" y="937"/>
                        </a:lnTo>
                        <a:lnTo>
                          <a:pt x="1572" y="948"/>
                        </a:lnTo>
                        <a:lnTo>
                          <a:pt x="1481" y="861"/>
                        </a:lnTo>
                        <a:lnTo>
                          <a:pt x="1497" y="720"/>
                        </a:lnTo>
                        <a:lnTo>
                          <a:pt x="1584" y="616"/>
                        </a:lnTo>
                        <a:lnTo>
                          <a:pt x="1754" y="586"/>
                        </a:lnTo>
                        <a:lnTo>
                          <a:pt x="1766" y="631"/>
                        </a:lnTo>
                        <a:lnTo>
                          <a:pt x="1834" y="675"/>
                        </a:lnTo>
                        <a:lnTo>
                          <a:pt x="1861" y="639"/>
                        </a:lnTo>
                        <a:lnTo>
                          <a:pt x="1966" y="666"/>
                        </a:lnTo>
                        <a:lnTo>
                          <a:pt x="1994" y="649"/>
                        </a:lnTo>
                        <a:lnTo>
                          <a:pt x="2005" y="610"/>
                        </a:lnTo>
                        <a:lnTo>
                          <a:pt x="1933" y="598"/>
                        </a:lnTo>
                        <a:lnTo>
                          <a:pt x="1909" y="558"/>
                        </a:lnTo>
                        <a:lnTo>
                          <a:pt x="1892" y="549"/>
                        </a:lnTo>
                        <a:lnTo>
                          <a:pt x="1877" y="600"/>
                        </a:lnTo>
                        <a:lnTo>
                          <a:pt x="1845" y="559"/>
                        </a:lnTo>
                        <a:lnTo>
                          <a:pt x="1847" y="526"/>
                        </a:lnTo>
                        <a:lnTo>
                          <a:pt x="1804" y="492"/>
                        </a:lnTo>
                        <a:lnTo>
                          <a:pt x="1777" y="479"/>
                        </a:lnTo>
                        <a:lnTo>
                          <a:pt x="1779" y="514"/>
                        </a:lnTo>
                        <a:lnTo>
                          <a:pt x="1834" y="549"/>
                        </a:lnTo>
                        <a:lnTo>
                          <a:pt x="1806" y="581"/>
                        </a:lnTo>
                        <a:lnTo>
                          <a:pt x="1767" y="530"/>
                        </a:lnTo>
                        <a:lnTo>
                          <a:pt x="1739" y="498"/>
                        </a:lnTo>
                        <a:lnTo>
                          <a:pt x="1675" y="530"/>
                        </a:lnTo>
                        <a:lnTo>
                          <a:pt x="1630" y="600"/>
                        </a:lnTo>
                        <a:lnTo>
                          <a:pt x="1561" y="590"/>
                        </a:lnTo>
                        <a:lnTo>
                          <a:pt x="1557" y="505"/>
                        </a:lnTo>
                        <a:lnTo>
                          <a:pt x="1644" y="511"/>
                        </a:lnTo>
                        <a:lnTo>
                          <a:pt x="1617" y="467"/>
                        </a:lnTo>
                        <a:lnTo>
                          <a:pt x="1599" y="430"/>
                        </a:lnTo>
                        <a:lnTo>
                          <a:pt x="1667" y="409"/>
                        </a:lnTo>
                        <a:lnTo>
                          <a:pt x="1702" y="360"/>
                        </a:lnTo>
                        <a:lnTo>
                          <a:pt x="1732" y="358"/>
                        </a:lnTo>
                        <a:lnTo>
                          <a:pt x="1727" y="330"/>
                        </a:lnTo>
                        <a:lnTo>
                          <a:pt x="1746" y="305"/>
                        </a:lnTo>
                        <a:lnTo>
                          <a:pt x="1760" y="348"/>
                        </a:lnTo>
                        <a:lnTo>
                          <a:pt x="1845" y="350"/>
                        </a:lnTo>
                        <a:lnTo>
                          <a:pt x="1868" y="290"/>
                        </a:lnTo>
                        <a:lnTo>
                          <a:pt x="1901" y="301"/>
                        </a:lnTo>
                        <a:lnTo>
                          <a:pt x="1889" y="260"/>
                        </a:lnTo>
                        <a:lnTo>
                          <a:pt x="1940" y="245"/>
                        </a:lnTo>
                        <a:lnTo>
                          <a:pt x="1924" y="227"/>
                        </a:lnTo>
                        <a:lnTo>
                          <a:pt x="1879" y="239"/>
                        </a:lnTo>
                        <a:lnTo>
                          <a:pt x="1863" y="201"/>
                        </a:lnTo>
                        <a:lnTo>
                          <a:pt x="1861" y="201"/>
                        </a:lnTo>
                        <a:lnTo>
                          <a:pt x="1862" y="198"/>
                        </a:lnTo>
                        <a:lnTo>
                          <a:pt x="1855" y="182"/>
                        </a:lnTo>
                        <a:lnTo>
                          <a:pt x="1873" y="169"/>
                        </a:lnTo>
                        <a:lnTo>
                          <a:pt x="1889" y="129"/>
                        </a:lnTo>
                        <a:lnTo>
                          <a:pt x="1872" y="127"/>
                        </a:lnTo>
                        <a:lnTo>
                          <a:pt x="1845" y="160"/>
                        </a:lnTo>
                        <a:lnTo>
                          <a:pt x="1821" y="212"/>
                        </a:lnTo>
                        <a:lnTo>
                          <a:pt x="1847" y="240"/>
                        </a:lnTo>
                        <a:lnTo>
                          <a:pt x="1821" y="307"/>
                        </a:lnTo>
                        <a:lnTo>
                          <a:pt x="1783" y="322"/>
                        </a:lnTo>
                        <a:lnTo>
                          <a:pt x="1760" y="254"/>
                        </a:lnTo>
                        <a:lnTo>
                          <a:pt x="1716" y="279"/>
                        </a:lnTo>
                        <a:lnTo>
                          <a:pt x="1695" y="267"/>
                        </a:lnTo>
                        <a:lnTo>
                          <a:pt x="1696" y="201"/>
                        </a:lnTo>
                        <a:lnTo>
                          <a:pt x="1735" y="172"/>
                        </a:lnTo>
                        <a:lnTo>
                          <a:pt x="1768" y="94"/>
                        </a:lnTo>
                        <a:lnTo>
                          <a:pt x="1849" y="49"/>
                        </a:lnTo>
                        <a:lnTo>
                          <a:pt x="2054" y="85"/>
                        </a:lnTo>
                        <a:lnTo>
                          <a:pt x="2092" y="82"/>
                        </a:lnTo>
                        <a:lnTo>
                          <a:pt x="2134" y="77"/>
                        </a:lnTo>
                        <a:lnTo>
                          <a:pt x="2177" y="73"/>
                        </a:lnTo>
                        <a:lnTo>
                          <a:pt x="2222" y="69"/>
                        </a:lnTo>
                        <a:lnTo>
                          <a:pt x="2268" y="64"/>
                        </a:lnTo>
                        <a:lnTo>
                          <a:pt x="2315" y="58"/>
                        </a:lnTo>
                        <a:lnTo>
                          <a:pt x="2361" y="54"/>
                        </a:lnTo>
                        <a:lnTo>
                          <a:pt x="2406" y="49"/>
                        </a:lnTo>
                        <a:lnTo>
                          <a:pt x="2452" y="45"/>
                        </a:lnTo>
                        <a:lnTo>
                          <a:pt x="2494" y="40"/>
                        </a:lnTo>
                        <a:lnTo>
                          <a:pt x="2535" y="35"/>
                        </a:lnTo>
                        <a:lnTo>
                          <a:pt x="2573" y="31"/>
                        </a:lnTo>
                        <a:lnTo>
                          <a:pt x="2608" y="28"/>
                        </a:lnTo>
                        <a:lnTo>
                          <a:pt x="2639" y="25"/>
                        </a:lnTo>
                        <a:lnTo>
                          <a:pt x="2665" y="22"/>
                        </a:lnTo>
                        <a:lnTo>
                          <a:pt x="2686" y="20"/>
                        </a:lnTo>
                        <a:lnTo>
                          <a:pt x="2703" y="18"/>
                        </a:lnTo>
                        <a:lnTo>
                          <a:pt x="2713" y="17"/>
                        </a:lnTo>
                        <a:lnTo>
                          <a:pt x="2716" y="17"/>
                        </a:lnTo>
                        <a:close/>
                        <a:moveTo>
                          <a:pt x="137" y="0"/>
                        </a:moveTo>
                        <a:lnTo>
                          <a:pt x="138" y="0"/>
                        </a:lnTo>
                        <a:lnTo>
                          <a:pt x="337" y="108"/>
                        </a:lnTo>
                        <a:lnTo>
                          <a:pt x="410" y="41"/>
                        </a:lnTo>
                        <a:lnTo>
                          <a:pt x="568" y="132"/>
                        </a:lnTo>
                        <a:lnTo>
                          <a:pt x="872" y="100"/>
                        </a:lnTo>
                        <a:lnTo>
                          <a:pt x="872" y="252"/>
                        </a:lnTo>
                        <a:lnTo>
                          <a:pt x="750" y="276"/>
                        </a:lnTo>
                        <a:lnTo>
                          <a:pt x="726" y="341"/>
                        </a:lnTo>
                        <a:lnTo>
                          <a:pt x="843" y="465"/>
                        </a:lnTo>
                        <a:lnTo>
                          <a:pt x="872" y="460"/>
                        </a:lnTo>
                        <a:lnTo>
                          <a:pt x="892" y="304"/>
                        </a:lnTo>
                        <a:lnTo>
                          <a:pt x="969" y="300"/>
                        </a:lnTo>
                        <a:lnTo>
                          <a:pt x="1002" y="389"/>
                        </a:lnTo>
                        <a:lnTo>
                          <a:pt x="1042" y="365"/>
                        </a:lnTo>
                        <a:lnTo>
                          <a:pt x="1131" y="560"/>
                        </a:lnTo>
                        <a:lnTo>
                          <a:pt x="1006" y="616"/>
                        </a:lnTo>
                        <a:lnTo>
                          <a:pt x="908" y="668"/>
                        </a:lnTo>
                        <a:lnTo>
                          <a:pt x="832" y="772"/>
                        </a:lnTo>
                        <a:lnTo>
                          <a:pt x="832" y="824"/>
                        </a:lnTo>
                        <a:lnTo>
                          <a:pt x="803" y="828"/>
                        </a:lnTo>
                        <a:lnTo>
                          <a:pt x="782" y="772"/>
                        </a:lnTo>
                        <a:lnTo>
                          <a:pt x="673" y="789"/>
                        </a:lnTo>
                        <a:lnTo>
                          <a:pt x="649" y="856"/>
                        </a:lnTo>
                        <a:lnTo>
                          <a:pt x="677" y="897"/>
                        </a:lnTo>
                        <a:lnTo>
                          <a:pt x="718" y="865"/>
                        </a:lnTo>
                        <a:lnTo>
                          <a:pt x="758" y="868"/>
                        </a:lnTo>
                        <a:lnTo>
                          <a:pt x="738" y="925"/>
                        </a:lnTo>
                        <a:lnTo>
                          <a:pt x="786" y="928"/>
                        </a:lnTo>
                        <a:lnTo>
                          <a:pt x="803" y="989"/>
                        </a:lnTo>
                        <a:lnTo>
                          <a:pt x="835" y="999"/>
                        </a:lnTo>
                        <a:lnTo>
                          <a:pt x="860" y="960"/>
                        </a:lnTo>
                        <a:lnTo>
                          <a:pt x="1022" y="976"/>
                        </a:lnTo>
                        <a:lnTo>
                          <a:pt x="1131" y="1056"/>
                        </a:lnTo>
                        <a:lnTo>
                          <a:pt x="1147" y="1121"/>
                        </a:lnTo>
                        <a:lnTo>
                          <a:pt x="1290" y="1189"/>
                        </a:lnTo>
                        <a:lnTo>
                          <a:pt x="1208" y="1352"/>
                        </a:lnTo>
                        <a:lnTo>
                          <a:pt x="1127" y="1365"/>
                        </a:lnTo>
                        <a:lnTo>
                          <a:pt x="1115" y="1429"/>
                        </a:lnTo>
                        <a:lnTo>
                          <a:pt x="949" y="1569"/>
                        </a:lnTo>
                        <a:lnTo>
                          <a:pt x="872" y="1712"/>
                        </a:lnTo>
                        <a:lnTo>
                          <a:pt x="929" y="1773"/>
                        </a:lnTo>
                        <a:lnTo>
                          <a:pt x="835" y="1749"/>
                        </a:lnTo>
                        <a:lnTo>
                          <a:pt x="803" y="1669"/>
                        </a:lnTo>
                        <a:lnTo>
                          <a:pt x="896" y="1297"/>
                        </a:lnTo>
                        <a:lnTo>
                          <a:pt x="819" y="1229"/>
                        </a:lnTo>
                        <a:lnTo>
                          <a:pt x="782" y="1084"/>
                        </a:lnTo>
                        <a:lnTo>
                          <a:pt x="826" y="1015"/>
                        </a:lnTo>
                        <a:lnTo>
                          <a:pt x="786" y="1021"/>
                        </a:lnTo>
                        <a:lnTo>
                          <a:pt x="729" y="948"/>
                        </a:lnTo>
                        <a:lnTo>
                          <a:pt x="681" y="924"/>
                        </a:lnTo>
                        <a:lnTo>
                          <a:pt x="568" y="884"/>
                        </a:lnTo>
                        <a:lnTo>
                          <a:pt x="474" y="741"/>
                        </a:lnTo>
                        <a:lnTo>
                          <a:pt x="418" y="636"/>
                        </a:lnTo>
                        <a:lnTo>
                          <a:pt x="418" y="497"/>
                        </a:lnTo>
                        <a:lnTo>
                          <a:pt x="324" y="341"/>
                        </a:lnTo>
                        <a:lnTo>
                          <a:pt x="207" y="268"/>
                        </a:lnTo>
                        <a:lnTo>
                          <a:pt x="134" y="308"/>
                        </a:lnTo>
                        <a:lnTo>
                          <a:pt x="0" y="372"/>
                        </a:lnTo>
                        <a:lnTo>
                          <a:pt x="85" y="304"/>
                        </a:lnTo>
                        <a:lnTo>
                          <a:pt x="33" y="292"/>
                        </a:lnTo>
                        <a:lnTo>
                          <a:pt x="13" y="224"/>
                        </a:lnTo>
                        <a:lnTo>
                          <a:pt x="73" y="176"/>
                        </a:lnTo>
                        <a:lnTo>
                          <a:pt x="13" y="168"/>
                        </a:lnTo>
                        <a:lnTo>
                          <a:pt x="24" y="124"/>
                        </a:lnTo>
                        <a:lnTo>
                          <a:pt x="69" y="124"/>
                        </a:lnTo>
                        <a:lnTo>
                          <a:pt x="28" y="65"/>
                        </a:lnTo>
                        <a:lnTo>
                          <a:pt x="137" y="0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95000"/>
                    </a:schemeClr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00" name="직사각형 199">
                    <a:extLst>
                      <a:ext uri="{FF2B5EF4-FFF2-40B4-BE49-F238E27FC236}">
                        <a16:creationId xmlns:a16="http://schemas.microsoft.com/office/drawing/2014/main" id="{7126D102-6BD7-AB1A-77F3-464523FAE576}"/>
                      </a:ext>
                    </a:extLst>
                  </p:cNvPr>
                  <p:cNvSpPr/>
                  <p:nvPr/>
                </p:nvSpPr>
                <p:spPr>
                  <a:xfrm>
                    <a:off x="4873308" y="2327433"/>
                    <a:ext cx="484034" cy="110952"/>
                  </a:xfrm>
                  <a:prstGeom prst="rect">
                    <a:avLst/>
                  </a:prstGeom>
                  <a:solidFill>
                    <a:srgbClr val="F2F2F2">
                      <a:alpha val="79000"/>
                    </a:srgbClr>
                  </a:solidFill>
                </p:spPr>
                <p:style>
                  <a:lnRef idx="3">
                    <a:schemeClr val="lt1"/>
                  </a:lnRef>
                  <a:fillRef idx="1">
                    <a:schemeClr val="accent3"/>
                  </a:fillRef>
                  <a:effectRef idx="1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201" name="직사각형 200">
                    <a:extLst>
                      <a:ext uri="{FF2B5EF4-FFF2-40B4-BE49-F238E27FC236}">
                        <a16:creationId xmlns:a16="http://schemas.microsoft.com/office/drawing/2014/main" id="{14538C65-8647-B7DA-1DE2-2FA2EBFEE5A5}"/>
                      </a:ext>
                    </a:extLst>
                  </p:cNvPr>
                  <p:cNvSpPr/>
                  <p:nvPr/>
                </p:nvSpPr>
                <p:spPr>
                  <a:xfrm>
                    <a:off x="5572007" y="2622491"/>
                    <a:ext cx="140800" cy="239076"/>
                  </a:xfrm>
                  <a:prstGeom prst="rect">
                    <a:avLst/>
                  </a:prstGeom>
                  <a:solidFill>
                    <a:srgbClr val="F2F2F2">
                      <a:alpha val="76000"/>
                    </a:srgbClr>
                  </a:solidFill>
                </p:spPr>
                <p:style>
                  <a:lnRef idx="3">
                    <a:schemeClr val="lt1"/>
                  </a:lnRef>
                  <a:fillRef idx="1">
                    <a:schemeClr val="accent3"/>
                  </a:fillRef>
                  <a:effectRef idx="1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02" name="직사각형 201">
                    <a:extLst>
                      <a:ext uri="{FF2B5EF4-FFF2-40B4-BE49-F238E27FC236}">
                        <a16:creationId xmlns:a16="http://schemas.microsoft.com/office/drawing/2014/main" id="{C952A32B-41B8-BB8B-18E2-929052077A2A}"/>
                      </a:ext>
                    </a:extLst>
                  </p:cNvPr>
                  <p:cNvSpPr/>
                  <p:nvPr/>
                </p:nvSpPr>
                <p:spPr>
                  <a:xfrm>
                    <a:off x="4541574" y="2711708"/>
                    <a:ext cx="108057" cy="109840"/>
                  </a:xfrm>
                  <a:prstGeom prst="rect">
                    <a:avLst/>
                  </a:prstGeom>
                  <a:solidFill>
                    <a:srgbClr val="F53D7A"/>
                  </a:solidFill>
                </p:spPr>
                <p:style>
                  <a:lnRef idx="3">
                    <a:schemeClr val="lt1"/>
                  </a:lnRef>
                  <a:fillRef idx="1">
                    <a:schemeClr val="accent6"/>
                  </a:fillRef>
                  <a:effectRef idx="1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03" name="직사각형 202">
                    <a:extLst>
                      <a:ext uri="{FF2B5EF4-FFF2-40B4-BE49-F238E27FC236}">
                        <a16:creationId xmlns:a16="http://schemas.microsoft.com/office/drawing/2014/main" id="{2DF6E3DA-1ECF-41F0-4385-FFBE329F39A1}"/>
                      </a:ext>
                    </a:extLst>
                  </p:cNvPr>
                  <p:cNvSpPr/>
                  <p:nvPr/>
                </p:nvSpPr>
                <p:spPr>
                  <a:xfrm>
                    <a:off x="4541574" y="2563920"/>
                    <a:ext cx="108057" cy="109840"/>
                  </a:xfrm>
                  <a:prstGeom prst="rect">
                    <a:avLst/>
                  </a:prstGeom>
                </p:spPr>
                <p:style>
                  <a:lnRef idx="3">
                    <a:schemeClr val="lt1"/>
                  </a:lnRef>
                  <a:fillRef idx="1">
                    <a:schemeClr val="accent5"/>
                  </a:fillRef>
                  <a:effectRef idx="1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204" name="직사각형 203">
                  <a:extLst>
                    <a:ext uri="{FF2B5EF4-FFF2-40B4-BE49-F238E27FC236}">
                      <a16:creationId xmlns:a16="http://schemas.microsoft.com/office/drawing/2014/main" id="{E9EBE7A4-8D54-BE0B-A367-F4639934651D}"/>
                    </a:ext>
                  </a:extLst>
                </p:cNvPr>
                <p:cNvSpPr/>
                <p:nvPr/>
              </p:nvSpPr>
              <p:spPr>
                <a:xfrm>
                  <a:off x="4541574" y="2867150"/>
                  <a:ext cx="108057" cy="109840"/>
                </a:xfrm>
                <a:prstGeom prst="rect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6"/>
                </a:fillRef>
                <a:effectRef idx="1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05" name="직사각형 204">
                  <a:extLst>
                    <a:ext uri="{FF2B5EF4-FFF2-40B4-BE49-F238E27FC236}">
                      <a16:creationId xmlns:a16="http://schemas.microsoft.com/office/drawing/2014/main" id="{56EAD52F-6E90-C07E-5C9B-7299293E52FC}"/>
                    </a:ext>
                  </a:extLst>
                </p:cNvPr>
                <p:cNvSpPr/>
                <p:nvPr/>
              </p:nvSpPr>
              <p:spPr>
                <a:xfrm>
                  <a:off x="4538467" y="3013983"/>
                  <a:ext cx="108057" cy="109840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3">
                  <a:schemeClr val="lt1"/>
                </a:lnRef>
                <a:fillRef idx="1">
                  <a:schemeClr val="accent6"/>
                </a:fillRef>
                <a:effectRef idx="1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cxnSp>
            <p:nvCxnSpPr>
              <p:cNvPr id="207" name="직선 연결선 206">
                <a:extLst>
                  <a:ext uri="{FF2B5EF4-FFF2-40B4-BE49-F238E27FC236}">
                    <a16:creationId xmlns:a16="http://schemas.microsoft.com/office/drawing/2014/main" id="{43E001BB-02FE-437D-2C9D-B56CC58875C7}"/>
                  </a:ext>
                </a:extLst>
              </p:cNvPr>
              <p:cNvCxnSpPr/>
              <p:nvPr/>
            </p:nvCxnSpPr>
            <p:spPr>
              <a:xfrm>
                <a:off x="4713200" y="3380704"/>
                <a:ext cx="870250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6" name="타원 205">
              <a:extLst>
                <a:ext uri="{FF2B5EF4-FFF2-40B4-BE49-F238E27FC236}">
                  <a16:creationId xmlns:a16="http://schemas.microsoft.com/office/drawing/2014/main" id="{493BE3A7-2D58-55F9-60B3-F4BD3C4138AA}"/>
                </a:ext>
              </a:extLst>
            </p:cNvPr>
            <p:cNvSpPr/>
            <p:nvPr/>
          </p:nvSpPr>
          <p:spPr>
            <a:xfrm>
              <a:off x="4687208" y="3357844"/>
              <a:ext cx="51983" cy="45719"/>
            </a:xfrm>
            <a:prstGeom prst="ellipse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61" name="직사각형 260">
            <a:extLst>
              <a:ext uri="{FF2B5EF4-FFF2-40B4-BE49-F238E27FC236}">
                <a16:creationId xmlns:a16="http://schemas.microsoft.com/office/drawing/2014/main" id="{8ED17DF7-EB80-2545-49F5-E3F42DB1114C}"/>
              </a:ext>
            </a:extLst>
          </p:cNvPr>
          <p:cNvSpPr/>
          <p:nvPr/>
        </p:nvSpPr>
        <p:spPr>
          <a:xfrm>
            <a:off x="5175039" y="3336052"/>
            <a:ext cx="4199256" cy="5959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rgbClr val="7086A4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CONTENTS 2.</a:t>
            </a:r>
            <a:r>
              <a:rPr lang="en-US" altLang="ko-KR" sz="24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 </a:t>
            </a: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프로젝트 기능 설명</a:t>
            </a:r>
            <a:endParaRPr lang="en-US" altLang="ko-KR" b="1" dirty="0">
              <a:solidFill>
                <a:schemeClr val="bg1">
                  <a:lumMod val="50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63" name="직사각형 262">
            <a:extLst>
              <a:ext uri="{FF2B5EF4-FFF2-40B4-BE49-F238E27FC236}">
                <a16:creationId xmlns:a16="http://schemas.microsoft.com/office/drawing/2014/main" id="{9579EA49-D5D6-B166-690D-2E5F6A0B2026}"/>
              </a:ext>
            </a:extLst>
          </p:cNvPr>
          <p:cNvSpPr/>
          <p:nvPr/>
        </p:nvSpPr>
        <p:spPr>
          <a:xfrm>
            <a:off x="5927451" y="3930688"/>
            <a:ext cx="1864165" cy="7092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rgbClr val="42526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프로젝트 </a:t>
            </a:r>
            <a:r>
              <a:rPr lang="en-US" altLang="ko-KR" sz="1400" b="1" dirty="0">
                <a:solidFill>
                  <a:srgbClr val="42526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DB </a:t>
            </a:r>
            <a:r>
              <a:rPr lang="ko-KR" altLang="en-US" sz="1400" b="1" dirty="0">
                <a:solidFill>
                  <a:srgbClr val="42526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구조</a:t>
            </a:r>
            <a:r>
              <a:rPr lang="en-US" altLang="ko-KR" sz="1400" b="1" dirty="0">
                <a:solidFill>
                  <a:srgbClr val="42526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rgbClr val="42526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프로젝트 기능 구현</a:t>
            </a:r>
            <a:endParaRPr lang="en-US" altLang="ko-KR" sz="1400" b="1" dirty="0">
              <a:solidFill>
                <a:srgbClr val="425267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7C7B3AEE-F028-F80B-8813-A69DD45F594A}"/>
              </a:ext>
            </a:extLst>
          </p:cNvPr>
          <p:cNvGrpSpPr/>
          <p:nvPr/>
        </p:nvGrpSpPr>
        <p:grpSpPr>
          <a:xfrm>
            <a:off x="4142497" y="5263769"/>
            <a:ext cx="933225" cy="888480"/>
            <a:chOff x="1290883" y="1981384"/>
            <a:chExt cx="834663" cy="834663"/>
          </a:xfrm>
        </p:grpSpPr>
        <p:sp>
          <p:nvSpPr>
            <p:cNvPr id="125" name="모서리가 둥근 직사각형 34">
              <a:extLst>
                <a:ext uri="{FF2B5EF4-FFF2-40B4-BE49-F238E27FC236}">
                  <a16:creationId xmlns:a16="http://schemas.microsoft.com/office/drawing/2014/main" id="{1ACD536F-6905-E4D5-A8AC-3D2CD646CFFD}"/>
                </a:ext>
              </a:extLst>
            </p:cNvPr>
            <p:cNvSpPr/>
            <p:nvPr/>
          </p:nvSpPr>
          <p:spPr>
            <a:xfrm>
              <a:off x="1290883" y="1981384"/>
              <a:ext cx="834663" cy="834663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42526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b="1" dirty="0">
                <a:solidFill>
                  <a:prstClr val="white"/>
                </a:solidFill>
              </a:endParaRPr>
            </a:p>
          </p:txBody>
        </p:sp>
        <p:grpSp>
          <p:nvGrpSpPr>
            <p:cNvPr id="126" name="Group 19">
              <a:extLst>
                <a:ext uri="{FF2B5EF4-FFF2-40B4-BE49-F238E27FC236}">
                  <a16:creationId xmlns:a16="http://schemas.microsoft.com/office/drawing/2014/main" id="{9A289DC2-33E5-BDAD-0961-ABFAC8473F0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461403" y="2154124"/>
              <a:ext cx="454933" cy="454933"/>
              <a:chOff x="2349" y="2828"/>
              <a:chExt cx="1784" cy="1784"/>
            </a:xfrm>
          </p:grpSpPr>
          <p:sp>
            <p:nvSpPr>
              <p:cNvPr id="127" name="Freeform 20">
                <a:extLst>
                  <a:ext uri="{FF2B5EF4-FFF2-40B4-BE49-F238E27FC236}">
                    <a16:creationId xmlns:a16="http://schemas.microsoft.com/office/drawing/2014/main" id="{C4E674AB-F97B-FC52-E777-C4A5A35CBE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8" y="3316"/>
                <a:ext cx="985" cy="1268"/>
              </a:xfrm>
              <a:custGeom>
                <a:avLst/>
                <a:gdLst>
                  <a:gd name="T0" fmla="*/ 0 w 4921"/>
                  <a:gd name="T1" fmla="*/ 6342 h 6342"/>
                  <a:gd name="T2" fmla="*/ 4364 w 4921"/>
                  <a:gd name="T3" fmla="*/ 6342 h 6342"/>
                  <a:gd name="T4" fmla="*/ 4392 w 4921"/>
                  <a:gd name="T5" fmla="*/ 6342 h 6342"/>
                  <a:gd name="T6" fmla="*/ 4448 w 4921"/>
                  <a:gd name="T7" fmla="*/ 6336 h 6342"/>
                  <a:gd name="T8" fmla="*/ 4503 w 4921"/>
                  <a:gd name="T9" fmla="*/ 6325 h 6342"/>
                  <a:gd name="T10" fmla="*/ 4555 w 4921"/>
                  <a:gd name="T11" fmla="*/ 6309 h 6342"/>
                  <a:gd name="T12" fmla="*/ 4605 w 4921"/>
                  <a:gd name="T13" fmla="*/ 6288 h 6342"/>
                  <a:gd name="T14" fmla="*/ 4652 w 4921"/>
                  <a:gd name="T15" fmla="*/ 6261 h 6342"/>
                  <a:gd name="T16" fmla="*/ 4697 w 4921"/>
                  <a:gd name="T17" fmla="*/ 6231 h 6342"/>
                  <a:gd name="T18" fmla="*/ 4738 w 4921"/>
                  <a:gd name="T19" fmla="*/ 6197 h 6342"/>
                  <a:gd name="T20" fmla="*/ 4777 w 4921"/>
                  <a:gd name="T21" fmla="*/ 6159 h 6342"/>
                  <a:gd name="T22" fmla="*/ 4810 w 4921"/>
                  <a:gd name="T23" fmla="*/ 6118 h 6342"/>
                  <a:gd name="T24" fmla="*/ 4840 w 4921"/>
                  <a:gd name="T25" fmla="*/ 6073 h 6342"/>
                  <a:gd name="T26" fmla="*/ 4867 w 4921"/>
                  <a:gd name="T27" fmla="*/ 6026 h 6342"/>
                  <a:gd name="T28" fmla="*/ 4888 w 4921"/>
                  <a:gd name="T29" fmla="*/ 5976 h 6342"/>
                  <a:gd name="T30" fmla="*/ 4904 w 4921"/>
                  <a:gd name="T31" fmla="*/ 5924 h 6342"/>
                  <a:gd name="T32" fmla="*/ 4915 w 4921"/>
                  <a:gd name="T33" fmla="*/ 5869 h 6342"/>
                  <a:gd name="T34" fmla="*/ 4921 w 4921"/>
                  <a:gd name="T35" fmla="*/ 5813 h 6342"/>
                  <a:gd name="T36" fmla="*/ 4921 w 4921"/>
                  <a:gd name="T37" fmla="*/ 5785 h 6342"/>
                  <a:gd name="T38" fmla="*/ 4921 w 4921"/>
                  <a:gd name="T39" fmla="*/ 0 h 6342"/>
                  <a:gd name="T40" fmla="*/ 558 w 4921"/>
                  <a:gd name="T41" fmla="*/ 0 h 6342"/>
                  <a:gd name="T42" fmla="*/ 558 w 4921"/>
                  <a:gd name="T43" fmla="*/ 5785 h 6342"/>
                  <a:gd name="T44" fmla="*/ 558 w 4921"/>
                  <a:gd name="T45" fmla="*/ 5813 h 6342"/>
                  <a:gd name="T46" fmla="*/ 551 w 4921"/>
                  <a:gd name="T47" fmla="*/ 5869 h 6342"/>
                  <a:gd name="T48" fmla="*/ 540 w 4921"/>
                  <a:gd name="T49" fmla="*/ 5924 h 6342"/>
                  <a:gd name="T50" fmla="*/ 524 w 4921"/>
                  <a:gd name="T51" fmla="*/ 5976 h 6342"/>
                  <a:gd name="T52" fmla="*/ 502 w 4921"/>
                  <a:gd name="T53" fmla="*/ 6026 h 6342"/>
                  <a:gd name="T54" fmla="*/ 477 w 4921"/>
                  <a:gd name="T55" fmla="*/ 6073 h 6342"/>
                  <a:gd name="T56" fmla="*/ 447 w 4921"/>
                  <a:gd name="T57" fmla="*/ 6118 h 6342"/>
                  <a:gd name="T58" fmla="*/ 412 w 4921"/>
                  <a:gd name="T59" fmla="*/ 6159 h 6342"/>
                  <a:gd name="T60" fmla="*/ 375 w 4921"/>
                  <a:gd name="T61" fmla="*/ 6197 h 6342"/>
                  <a:gd name="T62" fmla="*/ 333 w 4921"/>
                  <a:gd name="T63" fmla="*/ 6231 h 6342"/>
                  <a:gd name="T64" fmla="*/ 289 w 4921"/>
                  <a:gd name="T65" fmla="*/ 6261 h 6342"/>
                  <a:gd name="T66" fmla="*/ 241 w 4921"/>
                  <a:gd name="T67" fmla="*/ 6288 h 6342"/>
                  <a:gd name="T68" fmla="*/ 192 w 4921"/>
                  <a:gd name="T69" fmla="*/ 6309 h 6342"/>
                  <a:gd name="T70" fmla="*/ 139 w 4921"/>
                  <a:gd name="T71" fmla="*/ 6325 h 6342"/>
                  <a:gd name="T72" fmla="*/ 85 w 4921"/>
                  <a:gd name="T73" fmla="*/ 6336 h 6342"/>
                  <a:gd name="T74" fmla="*/ 29 w 4921"/>
                  <a:gd name="T75" fmla="*/ 6342 h 6342"/>
                  <a:gd name="T76" fmla="*/ 0 w 4921"/>
                  <a:gd name="T77" fmla="*/ 6342 h 63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4921" h="6342">
                    <a:moveTo>
                      <a:pt x="0" y="6342"/>
                    </a:moveTo>
                    <a:lnTo>
                      <a:pt x="4364" y="6342"/>
                    </a:lnTo>
                    <a:lnTo>
                      <a:pt x="4392" y="6342"/>
                    </a:lnTo>
                    <a:lnTo>
                      <a:pt x="4448" y="6336"/>
                    </a:lnTo>
                    <a:lnTo>
                      <a:pt x="4503" y="6325"/>
                    </a:lnTo>
                    <a:lnTo>
                      <a:pt x="4555" y="6309"/>
                    </a:lnTo>
                    <a:lnTo>
                      <a:pt x="4605" y="6288"/>
                    </a:lnTo>
                    <a:lnTo>
                      <a:pt x="4652" y="6261"/>
                    </a:lnTo>
                    <a:lnTo>
                      <a:pt x="4697" y="6231"/>
                    </a:lnTo>
                    <a:lnTo>
                      <a:pt x="4738" y="6197"/>
                    </a:lnTo>
                    <a:lnTo>
                      <a:pt x="4777" y="6159"/>
                    </a:lnTo>
                    <a:lnTo>
                      <a:pt x="4810" y="6118"/>
                    </a:lnTo>
                    <a:lnTo>
                      <a:pt x="4840" y="6073"/>
                    </a:lnTo>
                    <a:lnTo>
                      <a:pt x="4867" y="6026"/>
                    </a:lnTo>
                    <a:lnTo>
                      <a:pt x="4888" y="5976"/>
                    </a:lnTo>
                    <a:lnTo>
                      <a:pt x="4904" y="5924"/>
                    </a:lnTo>
                    <a:lnTo>
                      <a:pt x="4915" y="5869"/>
                    </a:lnTo>
                    <a:lnTo>
                      <a:pt x="4921" y="5813"/>
                    </a:lnTo>
                    <a:lnTo>
                      <a:pt x="4921" y="5785"/>
                    </a:lnTo>
                    <a:lnTo>
                      <a:pt x="4921" y="0"/>
                    </a:lnTo>
                    <a:lnTo>
                      <a:pt x="558" y="0"/>
                    </a:lnTo>
                    <a:lnTo>
                      <a:pt x="558" y="5785"/>
                    </a:lnTo>
                    <a:lnTo>
                      <a:pt x="558" y="5813"/>
                    </a:lnTo>
                    <a:lnTo>
                      <a:pt x="551" y="5869"/>
                    </a:lnTo>
                    <a:lnTo>
                      <a:pt x="540" y="5924"/>
                    </a:lnTo>
                    <a:lnTo>
                      <a:pt x="524" y="5976"/>
                    </a:lnTo>
                    <a:lnTo>
                      <a:pt x="502" y="6026"/>
                    </a:lnTo>
                    <a:lnTo>
                      <a:pt x="477" y="6073"/>
                    </a:lnTo>
                    <a:lnTo>
                      <a:pt x="447" y="6118"/>
                    </a:lnTo>
                    <a:lnTo>
                      <a:pt x="412" y="6159"/>
                    </a:lnTo>
                    <a:lnTo>
                      <a:pt x="375" y="6197"/>
                    </a:lnTo>
                    <a:lnTo>
                      <a:pt x="333" y="6231"/>
                    </a:lnTo>
                    <a:lnTo>
                      <a:pt x="289" y="6261"/>
                    </a:lnTo>
                    <a:lnTo>
                      <a:pt x="241" y="6288"/>
                    </a:lnTo>
                    <a:lnTo>
                      <a:pt x="192" y="6309"/>
                    </a:lnTo>
                    <a:lnTo>
                      <a:pt x="139" y="6325"/>
                    </a:lnTo>
                    <a:lnTo>
                      <a:pt x="85" y="6336"/>
                    </a:lnTo>
                    <a:lnTo>
                      <a:pt x="29" y="6342"/>
                    </a:lnTo>
                    <a:lnTo>
                      <a:pt x="0" y="6342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8" name="Rectangle 21">
                <a:extLst>
                  <a:ext uri="{FF2B5EF4-FFF2-40B4-BE49-F238E27FC236}">
                    <a16:creationId xmlns:a16="http://schemas.microsoft.com/office/drawing/2014/main" id="{BBC8C74F-2066-B960-0D5E-227ED9AE32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11" y="3427"/>
                <a:ext cx="650" cy="1046"/>
              </a:xfrm>
              <a:prstGeom prst="rect">
                <a:avLst/>
              </a:prstGeom>
              <a:solidFill>
                <a:srgbClr val="0284FC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9" name="Freeform 22">
                <a:extLst>
                  <a:ext uri="{FF2B5EF4-FFF2-40B4-BE49-F238E27FC236}">
                    <a16:creationId xmlns:a16="http://schemas.microsoft.com/office/drawing/2014/main" id="{334A4550-845D-9B81-4F3B-35DB0FFD78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84" y="3890"/>
                <a:ext cx="523" cy="693"/>
              </a:xfrm>
              <a:custGeom>
                <a:avLst/>
                <a:gdLst>
                  <a:gd name="T0" fmla="*/ 2411 w 2614"/>
                  <a:gd name="T1" fmla="*/ 3178 h 3465"/>
                  <a:gd name="T2" fmla="*/ 1910 w 2614"/>
                  <a:gd name="T3" fmla="*/ 3429 h 3465"/>
                  <a:gd name="T4" fmla="*/ 1878 w 2614"/>
                  <a:gd name="T5" fmla="*/ 3444 h 3465"/>
                  <a:gd name="T6" fmla="*/ 1811 w 2614"/>
                  <a:gd name="T7" fmla="*/ 3462 h 3465"/>
                  <a:gd name="T8" fmla="*/ 1742 w 2614"/>
                  <a:gd name="T9" fmla="*/ 3465 h 3465"/>
                  <a:gd name="T10" fmla="*/ 1674 w 2614"/>
                  <a:gd name="T11" fmla="*/ 3456 h 3465"/>
                  <a:gd name="T12" fmla="*/ 1610 w 2614"/>
                  <a:gd name="T13" fmla="*/ 3435 h 3465"/>
                  <a:gd name="T14" fmla="*/ 1549 w 2614"/>
                  <a:gd name="T15" fmla="*/ 3403 h 3465"/>
                  <a:gd name="T16" fmla="*/ 1496 w 2614"/>
                  <a:gd name="T17" fmla="*/ 3360 h 3465"/>
                  <a:gd name="T18" fmla="*/ 1453 w 2614"/>
                  <a:gd name="T19" fmla="*/ 3307 h 3465"/>
                  <a:gd name="T20" fmla="*/ 1436 w 2614"/>
                  <a:gd name="T21" fmla="*/ 3277 h 3465"/>
                  <a:gd name="T22" fmla="*/ 0 w 2614"/>
                  <a:gd name="T23" fmla="*/ 572 h 3465"/>
                  <a:gd name="T24" fmla="*/ 1130 w 2614"/>
                  <a:gd name="T25" fmla="*/ 0 h 3465"/>
                  <a:gd name="T26" fmla="*/ 2579 w 2614"/>
                  <a:gd name="T27" fmla="*/ 2718 h 3465"/>
                  <a:gd name="T28" fmla="*/ 2593 w 2614"/>
                  <a:gd name="T29" fmla="*/ 2748 h 3465"/>
                  <a:gd name="T30" fmla="*/ 2611 w 2614"/>
                  <a:gd name="T31" fmla="*/ 2810 h 3465"/>
                  <a:gd name="T32" fmla="*/ 2614 w 2614"/>
                  <a:gd name="T33" fmla="*/ 2876 h 3465"/>
                  <a:gd name="T34" fmla="*/ 2605 w 2614"/>
                  <a:gd name="T35" fmla="*/ 2942 h 3465"/>
                  <a:gd name="T36" fmla="*/ 2583 w 2614"/>
                  <a:gd name="T37" fmla="*/ 3007 h 3465"/>
                  <a:gd name="T38" fmla="*/ 2548 w 2614"/>
                  <a:gd name="T39" fmla="*/ 3065 h 3465"/>
                  <a:gd name="T40" fmla="*/ 2502 w 2614"/>
                  <a:gd name="T41" fmla="*/ 3119 h 3465"/>
                  <a:gd name="T42" fmla="*/ 2445 w 2614"/>
                  <a:gd name="T43" fmla="*/ 3162 h 3465"/>
                  <a:gd name="T44" fmla="*/ 2411 w 2614"/>
                  <a:gd name="T45" fmla="*/ 3178 h 34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614" h="3465">
                    <a:moveTo>
                      <a:pt x="2411" y="3178"/>
                    </a:moveTo>
                    <a:lnTo>
                      <a:pt x="1910" y="3429"/>
                    </a:lnTo>
                    <a:lnTo>
                      <a:pt x="1878" y="3444"/>
                    </a:lnTo>
                    <a:lnTo>
                      <a:pt x="1811" y="3462"/>
                    </a:lnTo>
                    <a:lnTo>
                      <a:pt x="1742" y="3465"/>
                    </a:lnTo>
                    <a:lnTo>
                      <a:pt x="1674" y="3456"/>
                    </a:lnTo>
                    <a:lnTo>
                      <a:pt x="1610" y="3435"/>
                    </a:lnTo>
                    <a:lnTo>
                      <a:pt x="1549" y="3403"/>
                    </a:lnTo>
                    <a:lnTo>
                      <a:pt x="1496" y="3360"/>
                    </a:lnTo>
                    <a:lnTo>
                      <a:pt x="1453" y="3307"/>
                    </a:lnTo>
                    <a:lnTo>
                      <a:pt x="1436" y="3277"/>
                    </a:lnTo>
                    <a:lnTo>
                      <a:pt x="0" y="572"/>
                    </a:lnTo>
                    <a:lnTo>
                      <a:pt x="1130" y="0"/>
                    </a:lnTo>
                    <a:lnTo>
                      <a:pt x="2579" y="2718"/>
                    </a:lnTo>
                    <a:lnTo>
                      <a:pt x="2593" y="2748"/>
                    </a:lnTo>
                    <a:lnTo>
                      <a:pt x="2611" y="2810"/>
                    </a:lnTo>
                    <a:lnTo>
                      <a:pt x="2614" y="2876"/>
                    </a:lnTo>
                    <a:lnTo>
                      <a:pt x="2605" y="2942"/>
                    </a:lnTo>
                    <a:lnTo>
                      <a:pt x="2583" y="3007"/>
                    </a:lnTo>
                    <a:lnTo>
                      <a:pt x="2548" y="3065"/>
                    </a:lnTo>
                    <a:lnTo>
                      <a:pt x="2502" y="3119"/>
                    </a:lnTo>
                    <a:lnTo>
                      <a:pt x="2445" y="3162"/>
                    </a:lnTo>
                    <a:lnTo>
                      <a:pt x="2411" y="3178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30" name="Freeform 23">
                <a:extLst>
                  <a:ext uri="{FF2B5EF4-FFF2-40B4-BE49-F238E27FC236}">
                    <a16:creationId xmlns:a16="http://schemas.microsoft.com/office/drawing/2014/main" id="{1895E904-6A0F-AD6F-A619-C46366D926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16" y="3696"/>
                <a:ext cx="253" cy="287"/>
              </a:xfrm>
              <a:custGeom>
                <a:avLst/>
                <a:gdLst>
                  <a:gd name="T0" fmla="*/ 0 w 1265"/>
                  <a:gd name="T1" fmla="*/ 368 h 1435"/>
                  <a:gd name="T2" fmla="*/ 719 w 1265"/>
                  <a:gd name="T3" fmla="*/ 0 h 1435"/>
                  <a:gd name="T4" fmla="*/ 1265 w 1265"/>
                  <a:gd name="T5" fmla="*/ 1067 h 1435"/>
                  <a:gd name="T6" fmla="*/ 545 w 1265"/>
                  <a:gd name="T7" fmla="*/ 1435 h 1435"/>
                  <a:gd name="T8" fmla="*/ 0 w 1265"/>
                  <a:gd name="T9" fmla="*/ 368 h 14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65" h="1435">
                    <a:moveTo>
                      <a:pt x="0" y="368"/>
                    </a:moveTo>
                    <a:lnTo>
                      <a:pt x="719" y="0"/>
                    </a:lnTo>
                    <a:lnTo>
                      <a:pt x="1265" y="1067"/>
                    </a:lnTo>
                    <a:lnTo>
                      <a:pt x="545" y="1435"/>
                    </a:lnTo>
                    <a:lnTo>
                      <a:pt x="0" y="368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31" name="Freeform 24">
                <a:extLst>
                  <a:ext uri="{FF2B5EF4-FFF2-40B4-BE49-F238E27FC236}">
                    <a16:creationId xmlns:a16="http://schemas.microsoft.com/office/drawing/2014/main" id="{4E5A0642-9DF5-A4BC-DA11-B72EEEB92B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91" y="2856"/>
                <a:ext cx="1018" cy="1019"/>
              </a:xfrm>
              <a:custGeom>
                <a:avLst/>
                <a:gdLst>
                  <a:gd name="T0" fmla="*/ 1330 w 5091"/>
                  <a:gd name="T1" fmla="*/ 310 h 5097"/>
                  <a:gd name="T2" fmla="*/ 1005 w 5091"/>
                  <a:gd name="T3" fmla="*/ 520 h 5097"/>
                  <a:gd name="T4" fmla="*/ 722 w 5091"/>
                  <a:gd name="T5" fmla="*/ 771 h 5097"/>
                  <a:gd name="T6" fmla="*/ 483 w 5091"/>
                  <a:gd name="T7" fmla="*/ 1056 h 5097"/>
                  <a:gd name="T8" fmla="*/ 290 w 5091"/>
                  <a:gd name="T9" fmla="*/ 1370 h 5097"/>
                  <a:gd name="T10" fmla="*/ 144 w 5091"/>
                  <a:gd name="T11" fmla="*/ 1706 h 5097"/>
                  <a:gd name="T12" fmla="*/ 48 w 5091"/>
                  <a:gd name="T13" fmla="*/ 2060 h 5097"/>
                  <a:gd name="T14" fmla="*/ 3 w 5091"/>
                  <a:gd name="T15" fmla="*/ 2425 h 5097"/>
                  <a:gd name="T16" fmla="*/ 12 w 5091"/>
                  <a:gd name="T17" fmla="*/ 2796 h 5097"/>
                  <a:gd name="T18" fmla="*/ 73 w 5091"/>
                  <a:gd name="T19" fmla="*/ 3166 h 5097"/>
                  <a:gd name="T20" fmla="*/ 193 w 5091"/>
                  <a:gd name="T21" fmla="*/ 3531 h 5097"/>
                  <a:gd name="T22" fmla="*/ 273 w 5091"/>
                  <a:gd name="T23" fmla="*/ 3708 h 5097"/>
                  <a:gd name="T24" fmla="*/ 439 w 5091"/>
                  <a:gd name="T25" fmla="*/ 3989 h 5097"/>
                  <a:gd name="T26" fmla="*/ 677 w 5091"/>
                  <a:gd name="T27" fmla="*/ 4285 h 5097"/>
                  <a:gd name="T28" fmla="*/ 952 w 5091"/>
                  <a:gd name="T29" fmla="*/ 4540 h 5097"/>
                  <a:gd name="T30" fmla="*/ 1256 w 5091"/>
                  <a:gd name="T31" fmla="*/ 4749 h 5097"/>
                  <a:gd name="T32" fmla="*/ 1585 w 5091"/>
                  <a:gd name="T33" fmla="*/ 4910 h 5097"/>
                  <a:gd name="T34" fmla="*/ 1935 w 5091"/>
                  <a:gd name="T35" fmla="*/ 5023 h 5097"/>
                  <a:gd name="T36" fmla="*/ 2296 w 5091"/>
                  <a:gd name="T37" fmla="*/ 5084 h 5097"/>
                  <a:gd name="T38" fmla="*/ 2666 w 5091"/>
                  <a:gd name="T39" fmla="*/ 5095 h 5097"/>
                  <a:gd name="T40" fmla="*/ 3038 w 5091"/>
                  <a:gd name="T41" fmla="*/ 5051 h 5097"/>
                  <a:gd name="T42" fmla="*/ 3405 w 5091"/>
                  <a:gd name="T43" fmla="*/ 4950 h 5097"/>
                  <a:gd name="T44" fmla="*/ 3703 w 5091"/>
                  <a:gd name="T45" fmla="*/ 4824 h 5097"/>
                  <a:gd name="T46" fmla="*/ 3874 w 5091"/>
                  <a:gd name="T47" fmla="*/ 4728 h 5097"/>
                  <a:gd name="T48" fmla="*/ 4186 w 5091"/>
                  <a:gd name="T49" fmla="*/ 4504 h 5097"/>
                  <a:gd name="T50" fmla="*/ 4454 w 5091"/>
                  <a:gd name="T51" fmla="*/ 4242 h 5097"/>
                  <a:gd name="T52" fmla="*/ 4678 w 5091"/>
                  <a:gd name="T53" fmla="*/ 3946 h 5097"/>
                  <a:gd name="T54" fmla="*/ 4856 w 5091"/>
                  <a:gd name="T55" fmla="*/ 3624 h 5097"/>
                  <a:gd name="T56" fmla="*/ 4985 w 5091"/>
                  <a:gd name="T57" fmla="*/ 3281 h 5097"/>
                  <a:gd name="T58" fmla="*/ 5064 w 5091"/>
                  <a:gd name="T59" fmla="*/ 2922 h 5097"/>
                  <a:gd name="T60" fmla="*/ 5091 w 5091"/>
                  <a:gd name="T61" fmla="*/ 2555 h 5097"/>
                  <a:gd name="T62" fmla="*/ 5066 w 5091"/>
                  <a:gd name="T63" fmla="*/ 2184 h 5097"/>
                  <a:gd name="T64" fmla="*/ 4985 w 5091"/>
                  <a:gd name="T65" fmla="*/ 1815 h 5097"/>
                  <a:gd name="T66" fmla="*/ 4848 w 5091"/>
                  <a:gd name="T67" fmla="*/ 1453 h 5097"/>
                  <a:gd name="T68" fmla="*/ 4787 w 5091"/>
                  <a:gd name="T69" fmla="*/ 1336 h 5097"/>
                  <a:gd name="T70" fmla="*/ 4574 w 5091"/>
                  <a:gd name="T71" fmla="*/ 1010 h 5097"/>
                  <a:gd name="T72" fmla="*/ 4321 w 5091"/>
                  <a:gd name="T73" fmla="*/ 727 h 5097"/>
                  <a:gd name="T74" fmla="*/ 4033 w 5091"/>
                  <a:gd name="T75" fmla="*/ 486 h 5097"/>
                  <a:gd name="T76" fmla="*/ 3718 w 5091"/>
                  <a:gd name="T77" fmla="*/ 292 h 5097"/>
                  <a:gd name="T78" fmla="*/ 3381 w 5091"/>
                  <a:gd name="T79" fmla="*/ 145 h 5097"/>
                  <a:gd name="T80" fmla="*/ 3027 w 5091"/>
                  <a:gd name="T81" fmla="*/ 48 h 5097"/>
                  <a:gd name="T82" fmla="*/ 2663 w 5091"/>
                  <a:gd name="T83" fmla="*/ 3 h 5097"/>
                  <a:gd name="T84" fmla="*/ 2294 w 5091"/>
                  <a:gd name="T85" fmla="*/ 12 h 5097"/>
                  <a:gd name="T86" fmla="*/ 1926 w 5091"/>
                  <a:gd name="T87" fmla="*/ 75 h 5097"/>
                  <a:gd name="T88" fmla="*/ 1565 w 5091"/>
                  <a:gd name="T89" fmla="*/ 197 h 5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5091" h="5097">
                    <a:moveTo>
                      <a:pt x="1389" y="279"/>
                    </a:moveTo>
                    <a:lnTo>
                      <a:pt x="1389" y="279"/>
                    </a:lnTo>
                    <a:lnTo>
                      <a:pt x="1330" y="310"/>
                    </a:lnTo>
                    <a:lnTo>
                      <a:pt x="1217" y="375"/>
                    </a:lnTo>
                    <a:lnTo>
                      <a:pt x="1109" y="445"/>
                    </a:lnTo>
                    <a:lnTo>
                      <a:pt x="1005" y="520"/>
                    </a:lnTo>
                    <a:lnTo>
                      <a:pt x="906" y="599"/>
                    </a:lnTo>
                    <a:lnTo>
                      <a:pt x="812" y="683"/>
                    </a:lnTo>
                    <a:lnTo>
                      <a:pt x="722" y="771"/>
                    </a:lnTo>
                    <a:lnTo>
                      <a:pt x="637" y="862"/>
                    </a:lnTo>
                    <a:lnTo>
                      <a:pt x="557" y="957"/>
                    </a:lnTo>
                    <a:lnTo>
                      <a:pt x="483" y="1056"/>
                    </a:lnTo>
                    <a:lnTo>
                      <a:pt x="413" y="1157"/>
                    </a:lnTo>
                    <a:lnTo>
                      <a:pt x="349" y="1262"/>
                    </a:lnTo>
                    <a:lnTo>
                      <a:pt x="290" y="1370"/>
                    </a:lnTo>
                    <a:lnTo>
                      <a:pt x="236" y="1479"/>
                    </a:lnTo>
                    <a:lnTo>
                      <a:pt x="187" y="1591"/>
                    </a:lnTo>
                    <a:lnTo>
                      <a:pt x="144" y="1706"/>
                    </a:lnTo>
                    <a:lnTo>
                      <a:pt x="107" y="1822"/>
                    </a:lnTo>
                    <a:lnTo>
                      <a:pt x="75" y="1940"/>
                    </a:lnTo>
                    <a:lnTo>
                      <a:pt x="48" y="2060"/>
                    </a:lnTo>
                    <a:lnTo>
                      <a:pt x="27" y="2181"/>
                    </a:lnTo>
                    <a:lnTo>
                      <a:pt x="13" y="2302"/>
                    </a:lnTo>
                    <a:lnTo>
                      <a:pt x="3" y="2425"/>
                    </a:lnTo>
                    <a:lnTo>
                      <a:pt x="0" y="2548"/>
                    </a:lnTo>
                    <a:lnTo>
                      <a:pt x="3" y="2671"/>
                    </a:lnTo>
                    <a:lnTo>
                      <a:pt x="12" y="2796"/>
                    </a:lnTo>
                    <a:lnTo>
                      <a:pt x="26" y="2919"/>
                    </a:lnTo>
                    <a:lnTo>
                      <a:pt x="47" y="3042"/>
                    </a:lnTo>
                    <a:lnTo>
                      <a:pt x="73" y="3166"/>
                    </a:lnTo>
                    <a:lnTo>
                      <a:pt x="107" y="3288"/>
                    </a:lnTo>
                    <a:lnTo>
                      <a:pt x="147" y="3410"/>
                    </a:lnTo>
                    <a:lnTo>
                      <a:pt x="193" y="3531"/>
                    </a:lnTo>
                    <a:lnTo>
                      <a:pt x="245" y="3650"/>
                    </a:lnTo>
                    <a:lnTo>
                      <a:pt x="273" y="3708"/>
                    </a:lnTo>
                    <a:lnTo>
                      <a:pt x="273" y="3708"/>
                    </a:lnTo>
                    <a:lnTo>
                      <a:pt x="303" y="3767"/>
                    </a:lnTo>
                    <a:lnTo>
                      <a:pt x="369" y="3880"/>
                    </a:lnTo>
                    <a:lnTo>
                      <a:pt x="439" y="3989"/>
                    </a:lnTo>
                    <a:lnTo>
                      <a:pt x="515" y="4092"/>
                    </a:lnTo>
                    <a:lnTo>
                      <a:pt x="593" y="4191"/>
                    </a:lnTo>
                    <a:lnTo>
                      <a:pt x="677" y="4285"/>
                    </a:lnTo>
                    <a:lnTo>
                      <a:pt x="765" y="4375"/>
                    </a:lnTo>
                    <a:lnTo>
                      <a:pt x="857" y="4460"/>
                    </a:lnTo>
                    <a:lnTo>
                      <a:pt x="952" y="4540"/>
                    </a:lnTo>
                    <a:lnTo>
                      <a:pt x="1050" y="4615"/>
                    </a:lnTo>
                    <a:lnTo>
                      <a:pt x="1151" y="4684"/>
                    </a:lnTo>
                    <a:lnTo>
                      <a:pt x="1256" y="4749"/>
                    </a:lnTo>
                    <a:lnTo>
                      <a:pt x="1364" y="4807"/>
                    </a:lnTo>
                    <a:lnTo>
                      <a:pt x="1473" y="4862"/>
                    </a:lnTo>
                    <a:lnTo>
                      <a:pt x="1585" y="4910"/>
                    </a:lnTo>
                    <a:lnTo>
                      <a:pt x="1700" y="4952"/>
                    </a:lnTo>
                    <a:lnTo>
                      <a:pt x="1816" y="4990"/>
                    </a:lnTo>
                    <a:lnTo>
                      <a:pt x="1935" y="5023"/>
                    </a:lnTo>
                    <a:lnTo>
                      <a:pt x="2054" y="5049"/>
                    </a:lnTo>
                    <a:lnTo>
                      <a:pt x="2175" y="5070"/>
                    </a:lnTo>
                    <a:lnTo>
                      <a:pt x="2296" y="5084"/>
                    </a:lnTo>
                    <a:lnTo>
                      <a:pt x="2419" y="5094"/>
                    </a:lnTo>
                    <a:lnTo>
                      <a:pt x="2542" y="5097"/>
                    </a:lnTo>
                    <a:lnTo>
                      <a:pt x="2666" y="5095"/>
                    </a:lnTo>
                    <a:lnTo>
                      <a:pt x="2790" y="5085"/>
                    </a:lnTo>
                    <a:lnTo>
                      <a:pt x="2913" y="5071"/>
                    </a:lnTo>
                    <a:lnTo>
                      <a:pt x="3038" y="5051"/>
                    </a:lnTo>
                    <a:lnTo>
                      <a:pt x="3160" y="5024"/>
                    </a:lnTo>
                    <a:lnTo>
                      <a:pt x="3283" y="4990"/>
                    </a:lnTo>
                    <a:lnTo>
                      <a:pt x="3405" y="4950"/>
                    </a:lnTo>
                    <a:lnTo>
                      <a:pt x="3525" y="4904"/>
                    </a:lnTo>
                    <a:lnTo>
                      <a:pt x="3644" y="4852"/>
                    </a:lnTo>
                    <a:lnTo>
                      <a:pt x="3703" y="4824"/>
                    </a:lnTo>
                    <a:lnTo>
                      <a:pt x="3703" y="4824"/>
                    </a:lnTo>
                    <a:lnTo>
                      <a:pt x="3761" y="4794"/>
                    </a:lnTo>
                    <a:lnTo>
                      <a:pt x="3874" y="4728"/>
                    </a:lnTo>
                    <a:lnTo>
                      <a:pt x="3983" y="4658"/>
                    </a:lnTo>
                    <a:lnTo>
                      <a:pt x="4087" y="4583"/>
                    </a:lnTo>
                    <a:lnTo>
                      <a:pt x="4186" y="4504"/>
                    </a:lnTo>
                    <a:lnTo>
                      <a:pt x="4281" y="4420"/>
                    </a:lnTo>
                    <a:lnTo>
                      <a:pt x="4370" y="4333"/>
                    </a:lnTo>
                    <a:lnTo>
                      <a:pt x="4454" y="4242"/>
                    </a:lnTo>
                    <a:lnTo>
                      <a:pt x="4534" y="4146"/>
                    </a:lnTo>
                    <a:lnTo>
                      <a:pt x="4609" y="4047"/>
                    </a:lnTo>
                    <a:lnTo>
                      <a:pt x="4678" y="3946"/>
                    </a:lnTo>
                    <a:lnTo>
                      <a:pt x="4743" y="3841"/>
                    </a:lnTo>
                    <a:lnTo>
                      <a:pt x="4802" y="3733"/>
                    </a:lnTo>
                    <a:lnTo>
                      <a:pt x="4856" y="3624"/>
                    </a:lnTo>
                    <a:lnTo>
                      <a:pt x="4904" y="3512"/>
                    </a:lnTo>
                    <a:lnTo>
                      <a:pt x="4947" y="3397"/>
                    </a:lnTo>
                    <a:lnTo>
                      <a:pt x="4985" y="3281"/>
                    </a:lnTo>
                    <a:lnTo>
                      <a:pt x="5017" y="3163"/>
                    </a:lnTo>
                    <a:lnTo>
                      <a:pt x="5043" y="3043"/>
                    </a:lnTo>
                    <a:lnTo>
                      <a:pt x="5064" y="2922"/>
                    </a:lnTo>
                    <a:lnTo>
                      <a:pt x="5079" y="2801"/>
                    </a:lnTo>
                    <a:lnTo>
                      <a:pt x="5088" y="2679"/>
                    </a:lnTo>
                    <a:lnTo>
                      <a:pt x="5091" y="2555"/>
                    </a:lnTo>
                    <a:lnTo>
                      <a:pt x="5089" y="2432"/>
                    </a:lnTo>
                    <a:lnTo>
                      <a:pt x="5081" y="2307"/>
                    </a:lnTo>
                    <a:lnTo>
                      <a:pt x="5066" y="2184"/>
                    </a:lnTo>
                    <a:lnTo>
                      <a:pt x="5045" y="2061"/>
                    </a:lnTo>
                    <a:lnTo>
                      <a:pt x="5018" y="1937"/>
                    </a:lnTo>
                    <a:lnTo>
                      <a:pt x="4985" y="1815"/>
                    </a:lnTo>
                    <a:lnTo>
                      <a:pt x="4946" y="1693"/>
                    </a:lnTo>
                    <a:lnTo>
                      <a:pt x="4900" y="1572"/>
                    </a:lnTo>
                    <a:lnTo>
                      <a:pt x="4848" y="1453"/>
                    </a:lnTo>
                    <a:lnTo>
                      <a:pt x="4818" y="1395"/>
                    </a:lnTo>
                    <a:lnTo>
                      <a:pt x="4818" y="1395"/>
                    </a:lnTo>
                    <a:lnTo>
                      <a:pt x="4787" y="1336"/>
                    </a:lnTo>
                    <a:lnTo>
                      <a:pt x="4721" y="1223"/>
                    </a:lnTo>
                    <a:lnTo>
                      <a:pt x="4649" y="1115"/>
                    </a:lnTo>
                    <a:lnTo>
                      <a:pt x="4574" y="1010"/>
                    </a:lnTo>
                    <a:lnTo>
                      <a:pt x="4493" y="911"/>
                    </a:lnTo>
                    <a:lnTo>
                      <a:pt x="4408" y="817"/>
                    </a:lnTo>
                    <a:lnTo>
                      <a:pt x="4321" y="727"/>
                    </a:lnTo>
                    <a:lnTo>
                      <a:pt x="4229" y="641"/>
                    </a:lnTo>
                    <a:lnTo>
                      <a:pt x="4132" y="561"/>
                    </a:lnTo>
                    <a:lnTo>
                      <a:pt x="4033" y="486"/>
                    </a:lnTo>
                    <a:lnTo>
                      <a:pt x="3931" y="416"/>
                    </a:lnTo>
                    <a:lnTo>
                      <a:pt x="3826" y="351"/>
                    </a:lnTo>
                    <a:lnTo>
                      <a:pt x="3718" y="292"/>
                    </a:lnTo>
                    <a:lnTo>
                      <a:pt x="3609" y="237"/>
                    </a:lnTo>
                    <a:lnTo>
                      <a:pt x="3496" y="189"/>
                    </a:lnTo>
                    <a:lnTo>
                      <a:pt x="3381" y="145"/>
                    </a:lnTo>
                    <a:lnTo>
                      <a:pt x="3265" y="108"/>
                    </a:lnTo>
                    <a:lnTo>
                      <a:pt x="3146" y="75"/>
                    </a:lnTo>
                    <a:lnTo>
                      <a:pt x="3027" y="48"/>
                    </a:lnTo>
                    <a:lnTo>
                      <a:pt x="2907" y="27"/>
                    </a:lnTo>
                    <a:lnTo>
                      <a:pt x="2786" y="13"/>
                    </a:lnTo>
                    <a:lnTo>
                      <a:pt x="2663" y="3"/>
                    </a:lnTo>
                    <a:lnTo>
                      <a:pt x="2541" y="0"/>
                    </a:lnTo>
                    <a:lnTo>
                      <a:pt x="2418" y="3"/>
                    </a:lnTo>
                    <a:lnTo>
                      <a:pt x="2294" y="12"/>
                    </a:lnTo>
                    <a:lnTo>
                      <a:pt x="2171" y="26"/>
                    </a:lnTo>
                    <a:lnTo>
                      <a:pt x="2049" y="48"/>
                    </a:lnTo>
                    <a:lnTo>
                      <a:pt x="1926" y="75"/>
                    </a:lnTo>
                    <a:lnTo>
                      <a:pt x="1805" y="109"/>
                    </a:lnTo>
                    <a:lnTo>
                      <a:pt x="1685" y="150"/>
                    </a:lnTo>
                    <a:lnTo>
                      <a:pt x="1565" y="197"/>
                    </a:lnTo>
                    <a:lnTo>
                      <a:pt x="1447" y="250"/>
                    </a:lnTo>
                    <a:lnTo>
                      <a:pt x="1389" y="279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32" name="Freeform 25">
                <a:extLst>
                  <a:ext uri="{FF2B5EF4-FFF2-40B4-BE49-F238E27FC236}">
                    <a16:creationId xmlns:a16="http://schemas.microsoft.com/office/drawing/2014/main" id="{6A8E78A9-DD09-448D-9E52-37FBA48632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02" y="2965"/>
                <a:ext cx="795" cy="797"/>
              </a:xfrm>
              <a:custGeom>
                <a:avLst/>
                <a:gdLst>
                  <a:gd name="T0" fmla="*/ 1919 w 3976"/>
                  <a:gd name="T1" fmla="*/ 3985 h 3986"/>
                  <a:gd name="T2" fmla="*/ 1643 w 3976"/>
                  <a:gd name="T3" fmla="*/ 3957 h 3986"/>
                  <a:gd name="T4" fmla="*/ 1378 w 3976"/>
                  <a:gd name="T5" fmla="*/ 3891 h 3986"/>
                  <a:gd name="T6" fmla="*/ 1126 w 3976"/>
                  <a:gd name="T7" fmla="*/ 3791 h 3986"/>
                  <a:gd name="T8" fmla="*/ 890 w 3976"/>
                  <a:gd name="T9" fmla="*/ 3657 h 3986"/>
                  <a:gd name="T10" fmla="*/ 676 w 3976"/>
                  <a:gd name="T11" fmla="*/ 3494 h 3986"/>
                  <a:gd name="T12" fmla="*/ 486 w 3976"/>
                  <a:gd name="T13" fmla="*/ 3300 h 3986"/>
                  <a:gd name="T14" fmla="*/ 322 w 3976"/>
                  <a:gd name="T15" fmla="*/ 3081 h 3986"/>
                  <a:gd name="T16" fmla="*/ 219 w 3976"/>
                  <a:gd name="T17" fmla="*/ 2899 h 3986"/>
                  <a:gd name="T18" fmla="*/ 154 w 3976"/>
                  <a:gd name="T19" fmla="*/ 2760 h 3986"/>
                  <a:gd name="T20" fmla="*/ 86 w 3976"/>
                  <a:gd name="T21" fmla="*/ 2572 h 3986"/>
                  <a:gd name="T22" fmla="*/ 38 w 3976"/>
                  <a:gd name="T23" fmla="*/ 2380 h 3986"/>
                  <a:gd name="T24" fmla="*/ 0 w 3976"/>
                  <a:gd name="T25" fmla="*/ 2043 h 3986"/>
                  <a:gd name="T26" fmla="*/ 28 w 3976"/>
                  <a:gd name="T27" fmla="*/ 1661 h 3986"/>
                  <a:gd name="T28" fmla="*/ 128 w 3976"/>
                  <a:gd name="T29" fmla="*/ 1292 h 3986"/>
                  <a:gd name="T30" fmla="*/ 296 w 3976"/>
                  <a:gd name="T31" fmla="*/ 949 h 3986"/>
                  <a:gd name="T32" fmla="*/ 530 w 3976"/>
                  <a:gd name="T33" fmla="*/ 642 h 3986"/>
                  <a:gd name="T34" fmla="*/ 785 w 3976"/>
                  <a:gd name="T35" fmla="*/ 411 h 3986"/>
                  <a:gd name="T36" fmla="*/ 950 w 3976"/>
                  <a:gd name="T37" fmla="*/ 297 h 3986"/>
                  <a:gd name="T38" fmla="*/ 1084 w 3976"/>
                  <a:gd name="T39" fmla="*/ 222 h 3986"/>
                  <a:gd name="T40" fmla="*/ 1244 w 3976"/>
                  <a:gd name="T41" fmla="*/ 149 h 3986"/>
                  <a:gd name="T42" fmla="*/ 1464 w 3976"/>
                  <a:gd name="T43" fmla="*/ 73 h 3986"/>
                  <a:gd name="T44" fmla="*/ 1693 w 3976"/>
                  <a:gd name="T45" fmla="*/ 23 h 3986"/>
                  <a:gd name="T46" fmla="*/ 1930 w 3976"/>
                  <a:gd name="T47" fmla="*/ 0 h 3986"/>
                  <a:gd name="T48" fmla="*/ 2060 w 3976"/>
                  <a:gd name="T49" fmla="*/ 0 h 3986"/>
                  <a:gd name="T50" fmla="*/ 2336 w 3976"/>
                  <a:gd name="T51" fmla="*/ 29 h 3986"/>
                  <a:gd name="T52" fmla="*/ 2603 w 3976"/>
                  <a:gd name="T53" fmla="*/ 95 h 3986"/>
                  <a:gd name="T54" fmla="*/ 2854 w 3976"/>
                  <a:gd name="T55" fmla="*/ 194 h 3986"/>
                  <a:gd name="T56" fmla="*/ 3089 w 3976"/>
                  <a:gd name="T57" fmla="*/ 328 h 3986"/>
                  <a:gd name="T58" fmla="*/ 3303 w 3976"/>
                  <a:gd name="T59" fmla="*/ 492 h 3986"/>
                  <a:gd name="T60" fmla="*/ 3494 w 3976"/>
                  <a:gd name="T61" fmla="*/ 685 h 3986"/>
                  <a:gd name="T62" fmla="*/ 3658 w 3976"/>
                  <a:gd name="T63" fmla="*/ 905 h 3986"/>
                  <a:gd name="T64" fmla="*/ 3760 w 3976"/>
                  <a:gd name="T65" fmla="*/ 1087 h 3986"/>
                  <a:gd name="T66" fmla="*/ 3874 w 3976"/>
                  <a:gd name="T67" fmla="*/ 1360 h 3986"/>
                  <a:gd name="T68" fmla="*/ 3960 w 3976"/>
                  <a:gd name="T69" fmla="*/ 1739 h 3986"/>
                  <a:gd name="T70" fmla="*/ 3974 w 3976"/>
                  <a:gd name="T71" fmla="*/ 2126 h 3986"/>
                  <a:gd name="T72" fmla="*/ 3913 w 3976"/>
                  <a:gd name="T73" fmla="*/ 2512 h 3986"/>
                  <a:gd name="T74" fmla="*/ 3853 w 3976"/>
                  <a:gd name="T75" fmla="*/ 2699 h 3986"/>
                  <a:gd name="T76" fmla="*/ 3678 w 3976"/>
                  <a:gd name="T77" fmla="*/ 3049 h 3986"/>
                  <a:gd name="T78" fmla="*/ 3443 w 3976"/>
                  <a:gd name="T79" fmla="*/ 3357 h 3986"/>
                  <a:gd name="T80" fmla="*/ 3188 w 3976"/>
                  <a:gd name="T81" fmla="*/ 3583 h 3986"/>
                  <a:gd name="T82" fmla="*/ 3026 w 3976"/>
                  <a:gd name="T83" fmla="*/ 3691 h 3986"/>
                  <a:gd name="T84" fmla="*/ 2896 w 3976"/>
                  <a:gd name="T85" fmla="*/ 3763 h 3986"/>
                  <a:gd name="T86" fmla="*/ 2731 w 3976"/>
                  <a:gd name="T87" fmla="*/ 3841 h 3986"/>
                  <a:gd name="T88" fmla="*/ 2505 w 3976"/>
                  <a:gd name="T89" fmla="*/ 3917 h 3986"/>
                  <a:gd name="T90" fmla="*/ 2277 w 3976"/>
                  <a:gd name="T91" fmla="*/ 3965 h 3986"/>
                  <a:gd name="T92" fmla="*/ 2048 w 3976"/>
                  <a:gd name="T93" fmla="*/ 3985 h 3986"/>
                  <a:gd name="T94" fmla="*/ 1990 w 3976"/>
                  <a:gd name="T95" fmla="*/ 3986 h 39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3976" h="3986">
                    <a:moveTo>
                      <a:pt x="1990" y="3986"/>
                    </a:moveTo>
                    <a:lnTo>
                      <a:pt x="1919" y="3985"/>
                    </a:lnTo>
                    <a:lnTo>
                      <a:pt x="1780" y="3976"/>
                    </a:lnTo>
                    <a:lnTo>
                      <a:pt x="1643" y="3957"/>
                    </a:lnTo>
                    <a:lnTo>
                      <a:pt x="1508" y="3928"/>
                    </a:lnTo>
                    <a:lnTo>
                      <a:pt x="1378" y="3891"/>
                    </a:lnTo>
                    <a:lnTo>
                      <a:pt x="1249" y="3845"/>
                    </a:lnTo>
                    <a:lnTo>
                      <a:pt x="1126" y="3791"/>
                    </a:lnTo>
                    <a:lnTo>
                      <a:pt x="1005" y="3728"/>
                    </a:lnTo>
                    <a:lnTo>
                      <a:pt x="890" y="3657"/>
                    </a:lnTo>
                    <a:lnTo>
                      <a:pt x="780" y="3579"/>
                    </a:lnTo>
                    <a:lnTo>
                      <a:pt x="676" y="3494"/>
                    </a:lnTo>
                    <a:lnTo>
                      <a:pt x="578" y="3401"/>
                    </a:lnTo>
                    <a:lnTo>
                      <a:pt x="486" y="3300"/>
                    </a:lnTo>
                    <a:lnTo>
                      <a:pt x="400" y="3194"/>
                    </a:lnTo>
                    <a:lnTo>
                      <a:pt x="322" y="3081"/>
                    </a:lnTo>
                    <a:lnTo>
                      <a:pt x="251" y="2961"/>
                    </a:lnTo>
                    <a:lnTo>
                      <a:pt x="219" y="2899"/>
                    </a:lnTo>
                    <a:lnTo>
                      <a:pt x="196" y="2853"/>
                    </a:lnTo>
                    <a:lnTo>
                      <a:pt x="154" y="2760"/>
                    </a:lnTo>
                    <a:lnTo>
                      <a:pt x="118" y="2667"/>
                    </a:lnTo>
                    <a:lnTo>
                      <a:pt x="86" y="2572"/>
                    </a:lnTo>
                    <a:lnTo>
                      <a:pt x="59" y="2476"/>
                    </a:lnTo>
                    <a:lnTo>
                      <a:pt x="38" y="2380"/>
                    </a:lnTo>
                    <a:lnTo>
                      <a:pt x="14" y="2236"/>
                    </a:lnTo>
                    <a:lnTo>
                      <a:pt x="0" y="2043"/>
                    </a:lnTo>
                    <a:lnTo>
                      <a:pt x="5" y="1850"/>
                    </a:lnTo>
                    <a:lnTo>
                      <a:pt x="28" y="1661"/>
                    </a:lnTo>
                    <a:lnTo>
                      <a:pt x="69" y="1474"/>
                    </a:lnTo>
                    <a:lnTo>
                      <a:pt x="128" y="1292"/>
                    </a:lnTo>
                    <a:lnTo>
                      <a:pt x="204" y="1117"/>
                    </a:lnTo>
                    <a:lnTo>
                      <a:pt x="296" y="949"/>
                    </a:lnTo>
                    <a:lnTo>
                      <a:pt x="405" y="790"/>
                    </a:lnTo>
                    <a:lnTo>
                      <a:pt x="530" y="642"/>
                    </a:lnTo>
                    <a:lnTo>
                      <a:pt x="670" y="505"/>
                    </a:lnTo>
                    <a:lnTo>
                      <a:pt x="785" y="411"/>
                    </a:lnTo>
                    <a:lnTo>
                      <a:pt x="866" y="352"/>
                    </a:lnTo>
                    <a:lnTo>
                      <a:pt x="950" y="297"/>
                    </a:lnTo>
                    <a:lnTo>
                      <a:pt x="1039" y="246"/>
                    </a:lnTo>
                    <a:lnTo>
                      <a:pt x="1084" y="222"/>
                    </a:lnTo>
                    <a:lnTo>
                      <a:pt x="1136" y="196"/>
                    </a:lnTo>
                    <a:lnTo>
                      <a:pt x="1244" y="149"/>
                    </a:lnTo>
                    <a:lnTo>
                      <a:pt x="1352" y="108"/>
                    </a:lnTo>
                    <a:lnTo>
                      <a:pt x="1464" y="73"/>
                    </a:lnTo>
                    <a:lnTo>
                      <a:pt x="1578" y="45"/>
                    </a:lnTo>
                    <a:lnTo>
                      <a:pt x="1693" y="23"/>
                    </a:lnTo>
                    <a:lnTo>
                      <a:pt x="1811" y="7"/>
                    </a:lnTo>
                    <a:lnTo>
                      <a:pt x="1930" y="0"/>
                    </a:lnTo>
                    <a:lnTo>
                      <a:pt x="1990" y="0"/>
                    </a:lnTo>
                    <a:lnTo>
                      <a:pt x="2060" y="0"/>
                    </a:lnTo>
                    <a:lnTo>
                      <a:pt x="2199" y="10"/>
                    </a:lnTo>
                    <a:lnTo>
                      <a:pt x="2336" y="29"/>
                    </a:lnTo>
                    <a:lnTo>
                      <a:pt x="2471" y="57"/>
                    </a:lnTo>
                    <a:lnTo>
                      <a:pt x="2603" y="95"/>
                    </a:lnTo>
                    <a:lnTo>
                      <a:pt x="2731" y="140"/>
                    </a:lnTo>
                    <a:lnTo>
                      <a:pt x="2854" y="194"/>
                    </a:lnTo>
                    <a:lnTo>
                      <a:pt x="2974" y="257"/>
                    </a:lnTo>
                    <a:lnTo>
                      <a:pt x="3089" y="328"/>
                    </a:lnTo>
                    <a:lnTo>
                      <a:pt x="3199" y="406"/>
                    </a:lnTo>
                    <a:lnTo>
                      <a:pt x="3303" y="492"/>
                    </a:lnTo>
                    <a:lnTo>
                      <a:pt x="3402" y="585"/>
                    </a:lnTo>
                    <a:lnTo>
                      <a:pt x="3494" y="685"/>
                    </a:lnTo>
                    <a:lnTo>
                      <a:pt x="3580" y="791"/>
                    </a:lnTo>
                    <a:lnTo>
                      <a:pt x="3658" y="905"/>
                    </a:lnTo>
                    <a:lnTo>
                      <a:pt x="3728" y="1024"/>
                    </a:lnTo>
                    <a:lnTo>
                      <a:pt x="3760" y="1087"/>
                    </a:lnTo>
                    <a:lnTo>
                      <a:pt x="3803" y="1176"/>
                    </a:lnTo>
                    <a:lnTo>
                      <a:pt x="3874" y="1360"/>
                    </a:lnTo>
                    <a:lnTo>
                      <a:pt x="3927" y="1548"/>
                    </a:lnTo>
                    <a:lnTo>
                      <a:pt x="3960" y="1739"/>
                    </a:lnTo>
                    <a:lnTo>
                      <a:pt x="3976" y="1933"/>
                    </a:lnTo>
                    <a:lnTo>
                      <a:pt x="3974" y="2126"/>
                    </a:lnTo>
                    <a:lnTo>
                      <a:pt x="3953" y="2320"/>
                    </a:lnTo>
                    <a:lnTo>
                      <a:pt x="3913" y="2512"/>
                    </a:lnTo>
                    <a:lnTo>
                      <a:pt x="3886" y="2606"/>
                    </a:lnTo>
                    <a:lnTo>
                      <a:pt x="3853" y="2699"/>
                    </a:lnTo>
                    <a:lnTo>
                      <a:pt x="3774" y="2879"/>
                    </a:lnTo>
                    <a:lnTo>
                      <a:pt x="3678" y="3049"/>
                    </a:lnTo>
                    <a:lnTo>
                      <a:pt x="3568" y="3209"/>
                    </a:lnTo>
                    <a:lnTo>
                      <a:pt x="3443" y="3357"/>
                    </a:lnTo>
                    <a:lnTo>
                      <a:pt x="3302" y="3492"/>
                    </a:lnTo>
                    <a:lnTo>
                      <a:pt x="3188" y="3583"/>
                    </a:lnTo>
                    <a:lnTo>
                      <a:pt x="3109" y="3639"/>
                    </a:lnTo>
                    <a:lnTo>
                      <a:pt x="3026" y="3691"/>
                    </a:lnTo>
                    <a:lnTo>
                      <a:pt x="2941" y="3740"/>
                    </a:lnTo>
                    <a:lnTo>
                      <a:pt x="2896" y="3763"/>
                    </a:lnTo>
                    <a:lnTo>
                      <a:pt x="2841" y="3791"/>
                    </a:lnTo>
                    <a:lnTo>
                      <a:pt x="2731" y="3841"/>
                    </a:lnTo>
                    <a:lnTo>
                      <a:pt x="2618" y="3883"/>
                    </a:lnTo>
                    <a:lnTo>
                      <a:pt x="2505" y="3917"/>
                    </a:lnTo>
                    <a:lnTo>
                      <a:pt x="2392" y="3945"/>
                    </a:lnTo>
                    <a:lnTo>
                      <a:pt x="2277" y="3965"/>
                    </a:lnTo>
                    <a:lnTo>
                      <a:pt x="2163" y="3979"/>
                    </a:lnTo>
                    <a:lnTo>
                      <a:pt x="2048" y="3985"/>
                    </a:lnTo>
                    <a:lnTo>
                      <a:pt x="1990" y="3986"/>
                    </a:lnTo>
                    <a:lnTo>
                      <a:pt x="1990" y="3986"/>
                    </a:lnTo>
                    <a:close/>
                  </a:path>
                </a:pathLst>
              </a:custGeom>
              <a:solidFill>
                <a:srgbClr val="0284FC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33" name="Freeform 26">
                <a:extLst>
                  <a:ext uri="{FF2B5EF4-FFF2-40B4-BE49-F238E27FC236}">
                    <a16:creationId xmlns:a16="http://schemas.microsoft.com/office/drawing/2014/main" id="{F8054C37-4B3D-AB24-2B77-2BE4B1A675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01" y="3241"/>
                <a:ext cx="550" cy="521"/>
              </a:xfrm>
              <a:custGeom>
                <a:avLst/>
                <a:gdLst>
                  <a:gd name="T0" fmla="*/ 100 w 2749"/>
                  <a:gd name="T1" fmla="*/ 0 h 2606"/>
                  <a:gd name="T2" fmla="*/ 72 w 2749"/>
                  <a:gd name="T3" fmla="*/ 91 h 2606"/>
                  <a:gd name="T4" fmla="*/ 30 w 2749"/>
                  <a:gd name="T5" fmla="*/ 279 h 2606"/>
                  <a:gd name="T6" fmla="*/ 6 w 2749"/>
                  <a:gd name="T7" fmla="*/ 469 h 2606"/>
                  <a:gd name="T8" fmla="*/ 0 w 2749"/>
                  <a:gd name="T9" fmla="*/ 663 h 2606"/>
                  <a:gd name="T10" fmla="*/ 12 w 2749"/>
                  <a:gd name="T11" fmla="*/ 856 h 2606"/>
                  <a:gd name="T12" fmla="*/ 34 w 2749"/>
                  <a:gd name="T13" fmla="*/ 1000 h 2606"/>
                  <a:gd name="T14" fmla="*/ 55 w 2749"/>
                  <a:gd name="T15" fmla="*/ 1096 h 2606"/>
                  <a:gd name="T16" fmla="*/ 80 w 2749"/>
                  <a:gd name="T17" fmla="*/ 1192 h 2606"/>
                  <a:gd name="T18" fmla="*/ 111 w 2749"/>
                  <a:gd name="T19" fmla="*/ 1287 h 2606"/>
                  <a:gd name="T20" fmla="*/ 147 w 2749"/>
                  <a:gd name="T21" fmla="*/ 1380 h 2606"/>
                  <a:gd name="T22" fmla="*/ 188 w 2749"/>
                  <a:gd name="T23" fmla="*/ 1473 h 2606"/>
                  <a:gd name="T24" fmla="*/ 211 w 2749"/>
                  <a:gd name="T25" fmla="*/ 1519 h 2606"/>
                  <a:gd name="T26" fmla="*/ 245 w 2749"/>
                  <a:gd name="T27" fmla="*/ 1581 h 2606"/>
                  <a:gd name="T28" fmla="*/ 317 w 2749"/>
                  <a:gd name="T29" fmla="*/ 1701 h 2606"/>
                  <a:gd name="T30" fmla="*/ 398 w 2749"/>
                  <a:gd name="T31" fmla="*/ 1814 h 2606"/>
                  <a:gd name="T32" fmla="*/ 483 w 2749"/>
                  <a:gd name="T33" fmla="*/ 1920 h 2606"/>
                  <a:gd name="T34" fmla="*/ 576 w 2749"/>
                  <a:gd name="T35" fmla="*/ 2021 h 2606"/>
                  <a:gd name="T36" fmla="*/ 675 w 2749"/>
                  <a:gd name="T37" fmla="*/ 2114 h 2606"/>
                  <a:gd name="T38" fmla="*/ 779 w 2749"/>
                  <a:gd name="T39" fmla="*/ 2199 h 2606"/>
                  <a:gd name="T40" fmla="*/ 888 w 2749"/>
                  <a:gd name="T41" fmla="*/ 2277 h 2606"/>
                  <a:gd name="T42" fmla="*/ 1003 w 2749"/>
                  <a:gd name="T43" fmla="*/ 2348 h 2606"/>
                  <a:gd name="T44" fmla="*/ 1121 w 2749"/>
                  <a:gd name="T45" fmla="*/ 2411 h 2606"/>
                  <a:gd name="T46" fmla="*/ 1244 w 2749"/>
                  <a:gd name="T47" fmla="*/ 2465 h 2606"/>
                  <a:gd name="T48" fmla="*/ 1372 w 2749"/>
                  <a:gd name="T49" fmla="*/ 2511 h 2606"/>
                  <a:gd name="T50" fmla="*/ 1503 w 2749"/>
                  <a:gd name="T51" fmla="*/ 2548 h 2606"/>
                  <a:gd name="T52" fmla="*/ 1635 w 2749"/>
                  <a:gd name="T53" fmla="*/ 2577 h 2606"/>
                  <a:gd name="T54" fmla="*/ 1772 w 2749"/>
                  <a:gd name="T55" fmla="*/ 2596 h 2606"/>
                  <a:gd name="T56" fmla="*/ 1912 w 2749"/>
                  <a:gd name="T57" fmla="*/ 2605 h 2606"/>
                  <a:gd name="T58" fmla="*/ 1982 w 2749"/>
                  <a:gd name="T59" fmla="*/ 2606 h 2606"/>
                  <a:gd name="T60" fmla="*/ 2032 w 2749"/>
                  <a:gd name="T61" fmla="*/ 2605 h 2606"/>
                  <a:gd name="T62" fmla="*/ 2130 w 2749"/>
                  <a:gd name="T63" fmla="*/ 2600 h 2606"/>
                  <a:gd name="T64" fmla="*/ 2275 w 2749"/>
                  <a:gd name="T65" fmla="*/ 2584 h 2606"/>
                  <a:gd name="T66" fmla="*/ 2466 w 2749"/>
                  <a:gd name="T67" fmla="*/ 2544 h 2606"/>
                  <a:gd name="T68" fmla="*/ 2655 w 2749"/>
                  <a:gd name="T69" fmla="*/ 2488 h 2606"/>
                  <a:gd name="T70" fmla="*/ 2749 w 2749"/>
                  <a:gd name="T71" fmla="*/ 2452 h 2606"/>
                  <a:gd name="T72" fmla="*/ 2749 w 2749"/>
                  <a:gd name="T73" fmla="*/ 0 h 2606"/>
                  <a:gd name="T74" fmla="*/ 100 w 2749"/>
                  <a:gd name="T75" fmla="*/ 0 h 26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749" h="2606">
                    <a:moveTo>
                      <a:pt x="100" y="0"/>
                    </a:moveTo>
                    <a:lnTo>
                      <a:pt x="72" y="91"/>
                    </a:lnTo>
                    <a:lnTo>
                      <a:pt x="30" y="279"/>
                    </a:lnTo>
                    <a:lnTo>
                      <a:pt x="6" y="469"/>
                    </a:lnTo>
                    <a:lnTo>
                      <a:pt x="0" y="663"/>
                    </a:lnTo>
                    <a:lnTo>
                      <a:pt x="12" y="856"/>
                    </a:lnTo>
                    <a:lnTo>
                      <a:pt x="34" y="1000"/>
                    </a:lnTo>
                    <a:lnTo>
                      <a:pt x="55" y="1096"/>
                    </a:lnTo>
                    <a:lnTo>
                      <a:pt x="80" y="1192"/>
                    </a:lnTo>
                    <a:lnTo>
                      <a:pt x="111" y="1287"/>
                    </a:lnTo>
                    <a:lnTo>
                      <a:pt x="147" y="1380"/>
                    </a:lnTo>
                    <a:lnTo>
                      <a:pt x="188" y="1473"/>
                    </a:lnTo>
                    <a:lnTo>
                      <a:pt x="211" y="1519"/>
                    </a:lnTo>
                    <a:lnTo>
                      <a:pt x="245" y="1581"/>
                    </a:lnTo>
                    <a:lnTo>
                      <a:pt x="317" y="1701"/>
                    </a:lnTo>
                    <a:lnTo>
                      <a:pt x="398" y="1814"/>
                    </a:lnTo>
                    <a:lnTo>
                      <a:pt x="483" y="1920"/>
                    </a:lnTo>
                    <a:lnTo>
                      <a:pt x="576" y="2021"/>
                    </a:lnTo>
                    <a:lnTo>
                      <a:pt x="675" y="2114"/>
                    </a:lnTo>
                    <a:lnTo>
                      <a:pt x="779" y="2199"/>
                    </a:lnTo>
                    <a:lnTo>
                      <a:pt x="888" y="2277"/>
                    </a:lnTo>
                    <a:lnTo>
                      <a:pt x="1003" y="2348"/>
                    </a:lnTo>
                    <a:lnTo>
                      <a:pt x="1121" y="2411"/>
                    </a:lnTo>
                    <a:lnTo>
                      <a:pt x="1244" y="2465"/>
                    </a:lnTo>
                    <a:lnTo>
                      <a:pt x="1372" y="2511"/>
                    </a:lnTo>
                    <a:lnTo>
                      <a:pt x="1503" y="2548"/>
                    </a:lnTo>
                    <a:lnTo>
                      <a:pt x="1635" y="2577"/>
                    </a:lnTo>
                    <a:lnTo>
                      <a:pt x="1772" y="2596"/>
                    </a:lnTo>
                    <a:lnTo>
                      <a:pt x="1912" y="2605"/>
                    </a:lnTo>
                    <a:lnTo>
                      <a:pt x="1982" y="2606"/>
                    </a:lnTo>
                    <a:lnTo>
                      <a:pt x="2032" y="2605"/>
                    </a:lnTo>
                    <a:lnTo>
                      <a:pt x="2130" y="2600"/>
                    </a:lnTo>
                    <a:lnTo>
                      <a:pt x="2275" y="2584"/>
                    </a:lnTo>
                    <a:lnTo>
                      <a:pt x="2466" y="2544"/>
                    </a:lnTo>
                    <a:lnTo>
                      <a:pt x="2655" y="2488"/>
                    </a:lnTo>
                    <a:lnTo>
                      <a:pt x="2749" y="2452"/>
                    </a:lnTo>
                    <a:lnTo>
                      <a:pt x="2749" y="0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34" name="Freeform 27">
                <a:extLst>
                  <a:ext uri="{FF2B5EF4-FFF2-40B4-BE49-F238E27FC236}">
                    <a16:creationId xmlns:a16="http://schemas.microsoft.com/office/drawing/2014/main" id="{AA1E1649-6B76-CEC1-BA27-B4E811959F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01" y="3391"/>
                <a:ext cx="399" cy="374"/>
              </a:xfrm>
              <a:custGeom>
                <a:avLst/>
                <a:gdLst>
                  <a:gd name="T0" fmla="*/ 0 w 1994"/>
                  <a:gd name="T1" fmla="*/ 0 h 1867"/>
                  <a:gd name="T2" fmla="*/ 3 w 1994"/>
                  <a:gd name="T3" fmla="*/ 49 h 1867"/>
                  <a:gd name="T4" fmla="*/ 14 w 1994"/>
                  <a:gd name="T5" fmla="*/ 148 h 1867"/>
                  <a:gd name="T6" fmla="*/ 30 w 1994"/>
                  <a:gd name="T7" fmla="*/ 247 h 1867"/>
                  <a:gd name="T8" fmla="*/ 50 w 1994"/>
                  <a:gd name="T9" fmla="*/ 346 h 1867"/>
                  <a:gd name="T10" fmla="*/ 77 w 1994"/>
                  <a:gd name="T11" fmla="*/ 444 h 1867"/>
                  <a:gd name="T12" fmla="*/ 108 w 1994"/>
                  <a:gd name="T13" fmla="*/ 541 h 1867"/>
                  <a:gd name="T14" fmla="*/ 145 w 1994"/>
                  <a:gd name="T15" fmla="*/ 637 h 1867"/>
                  <a:gd name="T16" fmla="*/ 186 w 1994"/>
                  <a:gd name="T17" fmla="*/ 732 h 1867"/>
                  <a:gd name="T18" fmla="*/ 209 w 1994"/>
                  <a:gd name="T19" fmla="*/ 779 h 1867"/>
                  <a:gd name="T20" fmla="*/ 243 w 1994"/>
                  <a:gd name="T21" fmla="*/ 842 h 1867"/>
                  <a:gd name="T22" fmla="*/ 315 w 1994"/>
                  <a:gd name="T23" fmla="*/ 961 h 1867"/>
                  <a:gd name="T24" fmla="*/ 396 w 1994"/>
                  <a:gd name="T25" fmla="*/ 1074 h 1867"/>
                  <a:gd name="T26" fmla="*/ 481 w 1994"/>
                  <a:gd name="T27" fmla="*/ 1181 h 1867"/>
                  <a:gd name="T28" fmla="*/ 574 w 1994"/>
                  <a:gd name="T29" fmla="*/ 1281 h 1867"/>
                  <a:gd name="T30" fmla="*/ 673 w 1994"/>
                  <a:gd name="T31" fmla="*/ 1374 h 1867"/>
                  <a:gd name="T32" fmla="*/ 777 w 1994"/>
                  <a:gd name="T33" fmla="*/ 1460 h 1867"/>
                  <a:gd name="T34" fmla="*/ 886 w 1994"/>
                  <a:gd name="T35" fmla="*/ 1538 h 1867"/>
                  <a:gd name="T36" fmla="*/ 1001 w 1994"/>
                  <a:gd name="T37" fmla="*/ 1608 h 1867"/>
                  <a:gd name="T38" fmla="*/ 1119 w 1994"/>
                  <a:gd name="T39" fmla="*/ 1671 h 1867"/>
                  <a:gd name="T40" fmla="*/ 1242 w 1994"/>
                  <a:gd name="T41" fmla="*/ 1726 h 1867"/>
                  <a:gd name="T42" fmla="*/ 1370 w 1994"/>
                  <a:gd name="T43" fmla="*/ 1772 h 1867"/>
                  <a:gd name="T44" fmla="*/ 1501 w 1994"/>
                  <a:gd name="T45" fmla="*/ 1809 h 1867"/>
                  <a:gd name="T46" fmla="*/ 1633 w 1994"/>
                  <a:gd name="T47" fmla="*/ 1837 h 1867"/>
                  <a:gd name="T48" fmla="*/ 1770 w 1994"/>
                  <a:gd name="T49" fmla="*/ 1856 h 1867"/>
                  <a:gd name="T50" fmla="*/ 1910 w 1994"/>
                  <a:gd name="T51" fmla="*/ 1866 h 1867"/>
                  <a:gd name="T52" fmla="*/ 1980 w 1994"/>
                  <a:gd name="T53" fmla="*/ 1867 h 1867"/>
                  <a:gd name="T54" fmla="*/ 1994 w 1994"/>
                  <a:gd name="T55" fmla="*/ 1867 h 1867"/>
                  <a:gd name="T56" fmla="*/ 1994 w 1994"/>
                  <a:gd name="T57" fmla="*/ 0 h 1867"/>
                  <a:gd name="T58" fmla="*/ 0 w 1994"/>
                  <a:gd name="T59" fmla="*/ 0 h 18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994" h="1867">
                    <a:moveTo>
                      <a:pt x="0" y="0"/>
                    </a:moveTo>
                    <a:lnTo>
                      <a:pt x="3" y="49"/>
                    </a:lnTo>
                    <a:lnTo>
                      <a:pt x="14" y="148"/>
                    </a:lnTo>
                    <a:lnTo>
                      <a:pt x="30" y="247"/>
                    </a:lnTo>
                    <a:lnTo>
                      <a:pt x="50" y="346"/>
                    </a:lnTo>
                    <a:lnTo>
                      <a:pt x="77" y="444"/>
                    </a:lnTo>
                    <a:lnTo>
                      <a:pt x="108" y="541"/>
                    </a:lnTo>
                    <a:lnTo>
                      <a:pt x="145" y="637"/>
                    </a:lnTo>
                    <a:lnTo>
                      <a:pt x="186" y="732"/>
                    </a:lnTo>
                    <a:lnTo>
                      <a:pt x="209" y="779"/>
                    </a:lnTo>
                    <a:lnTo>
                      <a:pt x="243" y="842"/>
                    </a:lnTo>
                    <a:lnTo>
                      <a:pt x="315" y="961"/>
                    </a:lnTo>
                    <a:lnTo>
                      <a:pt x="396" y="1074"/>
                    </a:lnTo>
                    <a:lnTo>
                      <a:pt x="481" y="1181"/>
                    </a:lnTo>
                    <a:lnTo>
                      <a:pt x="574" y="1281"/>
                    </a:lnTo>
                    <a:lnTo>
                      <a:pt x="673" y="1374"/>
                    </a:lnTo>
                    <a:lnTo>
                      <a:pt x="777" y="1460"/>
                    </a:lnTo>
                    <a:lnTo>
                      <a:pt x="886" y="1538"/>
                    </a:lnTo>
                    <a:lnTo>
                      <a:pt x="1001" y="1608"/>
                    </a:lnTo>
                    <a:lnTo>
                      <a:pt x="1119" y="1671"/>
                    </a:lnTo>
                    <a:lnTo>
                      <a:pt x="1242" y="1726"/>
                    </a:lnTo>
                    <a:lnTo>
                      <a:pt x="1370" y="1772"/>
                    </a:lnTo>
                    <a:lnTo>
                      <a:pt x="1501" y="1809"/>
                    </a:lnTo>
                    <a:lnTo>
                      <a:pt x="1633" y="1837"/>
                    </a:lnTo>
                    <a:lnTo>
                      <a:pt x="1770" y="1856"/>
                    </a:lnTo>
                    <a:lnTo>
                      <a:pt x="1910" y="1866"/>
                    </a:lnTo>
                    <a:lnTo>
                      <a:pt x="1980" y="1867"/>
                    </a:lnTo>
                    <a:lnTo>
                      <a:pt x="1994" y="1867"/>
                    </a:lnTo>
                    <a:lnTo>
                      <a:pt x="199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284FC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1" name="Freeform 28">
                <a:extLst>
                  <a:ext uri="{FF2B5EF4-FFF2-40B4-BE49-F238E27FC236}">
                    <a16:creationId xmlns:a16="http://schemas.microsoft.com/office/drawing/2014/main" id="{D9DEDD00-F628-337B-09B9-4505A2FA54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77" y="4239"/>
                <a:ext cx="223" cy="345"/>
              </a:xfrm>
              <a:custGeom>
                <a:avLst/>
                <a:gdLst>
                  <a:gd name="T0" fmla="*/ 558 w 1116"/>
                  <a:gd name="T1" fmla="*/ 1728 h 1728"/>
                  <a:gd name="T2" fmla="*/ 529 w 1116"/>
                  <a:gd name="T3" fmla="*/ 1728 h 1728"/>
                  <a:gd name="T4" fmla="*/ 474 w 1116"/>
                  <a:gd name="T5" fmla="*/ 1722 h 1728"/>
                  <a:gd name="T6" fmla="*/ 419 w 1116"/>
                  <a:gd name="T7" fmla="*/ 1711 h 1728"/>
                  <a:gd name="T8" fmla="*/ 367 w 1116"/>
                  <a:gd name="T9" fmla="*/ 1695 h 1728"/>
                  <a:gd name="T10" fmla="*/ 317 w 1116"/>
                  <a:gd name="T11" fmla="*/ 1674 h 1728"/>
                  <a:gd name="T12" fmla="*/ 270 w 1116"/>
                  <a:gd name="T13" fmla="*/ 1647 h 1728"/>
                  <a:gd name="T14" fmla="*/ 225 w 1116"/>
                  <a:gd name="T15" fmla="*/ 1617 h 1728"/>
                  <a:gd name="T16" fmla="*/ 183 w 1116"/>
                  <a:gd name="T17" fmla="*/ 1583 h 1728"/>
                  <a:gd name="T18" fmla="*/ 145 w 1116"/>
                  <a:gd name="T19" fmla="*/ 1545 h 1728"/>
                  <a:gd name="T20" fmla="*/ 111 w 1116"/>
                  <a:gd name="T21" fmla="*/ 1504 h 1728"/>
                  <a:gd name="T22" fmla="*/ 82 w 1116"/>
                  <a:gd name="T23" fmla="*/ 1459 h 1728"/>
                  <a:gd name="T24" fmla="*/ 55 w 1116"/>
                  <a:gd name="T25" fmla="*/ 1412 h 1728"/>
                  <a:gd name="T26" fmla="*/ 35 w 1116"/>
                  <a:gd name="T27" fmla="*/ 1362 h 1728"/>
                  <a:gd name="T28" fmla="*/ 18 w 1116"/>
                  <a:gd name="T29" fmla="*/ 1310 h 1728"/>
                  <a:gd name="T30" fmla="*/ 6 w 1116"/>
                  <a:gd name="T31" fmla="*/ 1255 h 1728"/>
                  <a:gd name="T32" fmla="*/ 1 w 1116"/>
                  <a:gd name="T33" fmla="*/ 1199 h 1728"/>
                  <a:gd name="T34" fmla="*/ 0 w 1116"/>
                  <a:gd name="T35" fmla="*/ 1171 h 1728"/>
                  <a:gd name="T36" fmla="*/ 0 w 1116"/>
                  <a:gd name="T37" fmla="*/ 0 h 1728"/>
                  <a:gd name="T38" fmla="*/ 1116 w 1116"/>
                  <a:gd name="T39" fmla="*/ 0 h 17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116" h="1728">
                    <a:moveTo>
                      <a:pt x="558" y="1728"/>
                    </a:moveTo>
                    <a:lnTo>
                      <a:pt x="529" y="1728"/>
                    </a:lnTo>
                    <a:lnTo>
                      <a:pt x="474" y="1722"/>
                    </a:lnTo>
                    <a:lnTo>
                      <a:pt x="419" y="1711"/>
                    </a:lnTo>
                    <a:lnTo>
                      <a:pt x="367" y="1695"/>
                    </a:lnTo>
                    <a:lnTo>
                      <a:pt x="317" y="1674"/>
                    </a:lnTo>
                    <a:lnTo>
                      <a:pt x="270" y="1647"/>
                    </a:lnTo>
                    <a:lnTo>
                      <a:pt x="225" y="1617"/>
                    </a:lnTo>
                    <a:lnTo>
                      <a:pt x="183" y="1583"/>
                    </a:lnTo>
                    <a:lnTo>
                      <a:pt x="145" y="1545"/>
                    </a:lnTo>
                    <a:lnTo>
                      <a:pt x="111" y="1504"/>
                    </a:lnTo>
                    <a:lnTo>
                      <a:pt x="82" y="1459"/>
                    </a:lnTo>
                    <a:lnTo>
                      <a:pt x="55" y="1412"/>
                    </a:lnTo>
                    <a:lnTo>
                      <a:pt x="35" y="1362"/>
                    </a:lnTo>
                    <a:lnTo>
                      <a:pt x="18" y="1310"/>
                    </a:lnTo>
                    <a:lnTo>
                      <a:pt x="6" y="1255"/>
                    </a:lnTo>
                    <a:lnTo>
                      <a:pt x="1" y="1199"/>
                    </a:lnTo>
                    <a:lnTo>
                      <a:pt x="0" y="1171"/>
                    </a:lnTo>
                    <a:lnTo>
                      <a:pt x="0" y="0"/>
                    </a:lnTo>
                    <a:lnTo>
                      <a:pt x="1116" y="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2" name="Rectangle 29">
                <a:extLst>
                  <a:ext uri="{FF2B5EF4-FFF2-40B4-BE49-F238E27FC236}">
                    <a16:creationId xmlns:a16="http://schemas.microsoft.com/office/drawing/2014/main" id="{ADB4D9D3-6FBE-94B3-F7D3-946BBF9FD7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11" y="4270"/>
                <a:ext cx="55" cy="55"/>
              </a:xfrm>
              <a:prstGeom prst="rect">
                <a:avLst/>
              </a:prstGeom>
              <a:solidFill>
                <a:srgbClr val="273353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3" name="Rectangle 30">
                <a:extLst>
                  <a:ext uri="{FF2B5EF4-FFF2-40B4-BE49-F238E27FC236}">
                    <a16:creationId xmlns:a16="http://schemas.microsoft.com/office/drawing/2014/main" id="{FA775952-A28D-F598-A961-566AF25F14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15" y="4270"/>
                <a:ext cx="56" cy="55"/>
              </a:xfrm>
              <a:prstGeom prst="rect">
                <a:avLst/>
              </a:prstGeom>
              <a:solidFill>
                <a:srgbClr val="273353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4" name="Rectangle 31">
                <a:extLst>
                  <a:ext uri="{FF2B5EF4-FFF2-40B4-BE49-F238E27FC236}">
                    <a16:creationId xmlns:a16="http://schemas.microsoft.com/office/drawing/2014/main" id="{54E91E9F-5BE1-E332-A206-B2192D8949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23" y="4270"/>
                <a:ext cx="56" cy="55"/>
              </a:xfrm>
              <a:prstGeom prst="rect">
                <a:avLst/>
              </a:prstGeom>
              <a:solidFill>
                <a:srgbClr val="273353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5" name="Rectangle 32">
                <a:extLst>
                  <a:ext uri="{FF2B5EF4-FFF2-40B4-BE49-F238E27FC236}">
                    <a16:creationId xmlns:a16="http://schemas.microsoft.com/office/drawing/2014/main" id="{8EDAFEAF-6E1E-3C3D-DA3B-F8C2A708D2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84" y="4030"/>
                <a:ext cx="505" cy="55"/>
              </a:xfrm>
              <a:prstGeom prst="rect">
                <a:avLst/>
              </a:prstGeom>
              <a:solidFill>
                <a:srgbClr val="273353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6" name="Freeform 33">
                <a:extLst>
                  <a:ext uri="{FF2B5EF4-FFF2-40B4-BE49-F238E27FC236}">
                    <a16:creationId xmlns:a16="http://schemas.microsoft.com/office/drawing/2014/main" id="{330D7A28-6D6A-6FFE-9CA7-106EAB7FB63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349" y="2828"/>
                <a:ext cx="1784" cy="1784"/>
              </a:xfrm>
              <a:custGeom>
                <a:avLst/>
                <a:gdLst>
                  <a:gd name="T0" fmla="*/ 7890 w 8922"/>
                  <a:gd name="T1" fmla="*/ 8635 h 8922"/>
                  <a:gd name="T2" fmla="*/ 6371 w 8922"/>
                  <a:gd name="T3" fmla="*/ 5925 h 8922"/>
                  <a:gd name="T4" fmla="*/ 8637 w 8922"/>
                  <a:gd name="T5" fmla="*/ 8222 h 8922"/>
                  <a:gd name="T6" fmla="*/ 6469 w 8922"/>
                  <a:gd name="T7" fmla="*/ 5075 h 8922"/>
                  <a:gd name="T8" fmla="*/ 6218 w 8922"/>
                  <a:gd name="T9" fmla="*/ 5186 h 8922"/>
                  <a:gd name="T10" fmla="*/ 2975 w 8922"/>
                  <a:gd name="T11" fmla="*/ 1894 h 8922"/>
                  <a:gd name="T12" fmla="*/ 3304 w 8922"/>
                  <a:gd name="T13" fmla="*/ 1266 h 8922"/>
                  <a:gd name="T14" fmla="*/ 3801 w 8922"/>
                  <a:gd name="T15" fmla="*/ 764 h 8922"/>
                  <a:gd name="T16" fmla="*/ 4323 w 8922"/>
                  <a:gd name="T17" fmla="*/ 466 h 8922"/>
                  <a:gd name="T18" fmla="*/ 5017 w 8922"/>
                  <a:gd name="T19" fmla="*/ 293 h 8922"/>
                  <a:gd name="T20" fmla="*/ 5712 w 8922"/>
                  <a:gd name="T21" fmla="*/ 325 h 8922"/>
                  <a:gd name="T22" fmla="*/ 6364 w 8922"/>
                  <a:gd name="T23" fmla="*/ 552 h 8922"/>
                  <a:gd name="T24" fmla="*/ 6928 w 8922"/>
                  <a:gd name="T25" fmla="*/ 960 h 8922"/>
                  <a:gd name="T26" fmla="*/ 7360 w 8922"/>
                  <a:gd name="T27" fmla="*/ 1534 h 8922"/>
                  <a:gd name="T28" fmla="*/ 7581 w 8922"/>
                  <a:gd name="T29" fmla="*/ 2101 h 8922"/>
                  <a:gd name="T30" fmla="*/ 7649 w 8922"/>
                  <a:gd name="T31" fmla="*/ 2802 h 8922"/>
                  <a:gd name="T32" fmla="*/ 7517 w 8922"/>
                  <a:gd name="T33" fmla="*/ 3480 h 8922"/>
                  <a:gd name="T34" fmla="*/ 7199 w 8922"/>
                  <a:gd name="T35" fmla="*/ 4094 h 8922"/>
                  <a:gd name="T36" fmla="*/ 6705 w 8922"/>
                  <a:gd name="T37" fmla="*/ 4598 h 8922"/>
                  <a:gd name="T38" fmla="*/ 6075 w 8922"/>
                  <a:gd name="T39" fmla="*/ 4943 h 8922"/>
                  <a:gd name="T40" fmla="*/ 5008 w 8922"/>
                  <a:gd name="T41" fmla="*/ 5083 h 8922"/>
                  <a:gd name="T42" fmla="*/ 4039 w 8922"/>
                  <a:gd name="T43" fmla="*/ 4763 h 8922"/>
                  <a:gd name="T44" fmla="*/ 3288 w 8922"/>
                  <a:gd name="T45" fmla="*/ 4082 h 8922"/>
                  <a:gd name="T46" fmla="*/ 2877 w 8922"/>
                  <a:gd name="T47" fmla="*/ 3143 h 8922"/>
                  <a:gd name="T48" fmla="*/ 2927 w 8922"/>
                  <a:gd name="T49" fmla="*/ 2047 h 8922"/>
                  <a:gd name="T50" fmla="*/ 5382 w 8922"/>
                  <a:gd name="T51" fmla="*/ 8493 h 8922"/>
                  <a:gd name="T52" fmla="*/ 1255 w 8922"/>
                  <a:gd name="T53" fmla="*/ 8643 h 8922"/>
                  <a:gd name="T54" fmla="*/ 1394 w 8922"/>
                  <a:gd name="T55" fmla="*/ 8225 h 8922"/>
                  <a:gd name="T56" fmla="*/ 2586 w 8922"/>
                  <a:gd name="T57" fmla="*/ 3030 h 8922"/>
                  <a:gd name="T58" fmla="*/ 2161 w 8922"/>
                  <a:gd name="T59" fmla="*/ 3596 h 8922"/>
                  <a:gd name="T60" fmla="*/ 3108 w 8922"/>
                  <a:gd name="T61" fmla="*/ 4319 h 8922"/>
                  <a:gd name="T62" fmla="*/ 2175 w 8922"/>
                  <a:gd name="T63" fmla="*/ 4796 h 8922"/>
                  <a:gd name="T64" fmla="*/ 4667 w 8922"/>
                  <a:gd name="T65" fmla="*/ 5301 h 8922"/>
                  <a:gd name="T66" fmla="*/ 5479 w 8922"/>
                  <a:gd name="T67" fmla="*/ 8225 h 8922"/>
                  <a:gd name="T68" fmla="*/ 960 w 8922"/>
                  <a:gd name="T69" fmla="*/ 8550 h 8922"/>
                  <a:gd name="T70" fmla="*/ 570 w 8922"/>
                  <a:gd name="T71" fmla="*/ 8624 h 8922"/>
                  <a:gd name="T72" fmla="*/ 280 w 8922"/>
                  <a:gd name="T73" fmla="*/ 8267 h 8922"/>
                  <a:gd name="T74" fmla="*/ 7361 w 8922"/>
                  <a:gd name="T75" fmla="*/ 5117 h 8922"/>
                  <a:gd name="T76" fmla="*/ 7348 w 8922"/>
                  <a:gd name="T77" fmla="*/ 4367 h 8922"/>
                  <a:gd name="T78" fmla="*/ 7907 w 8922"/>
                  <a:gd name="T79" fmla="*/ 3150 h 8922"/>
                  <a:gd name="T80" fmla="*/ 7905 w 8922"/>
                  <a:gd name="T81" fmla="*/ 2182 h 8922"/>
                  <a:gd name="T82" fmla="*/ 7681 w 8922"/>
                  <a:gd name="T83" fmla="*/ 1504 h 8922"/>
                  <a:gd name="T84" fmla="*/ 7314 w 8922"/>
                  <a:gd name="T85" fmla="*/ 945 h 8922"/>
                  <a:gd name="T86" fmla="*/ 6723 w 8922"/>
                  <a:gd name="T87" fmla="*/ 431 h 8922"/>
                  <a:gd name="T88" fmla="*/ 6021 w 8922"/>
                  <a:gd name="T89" fmla="*/ 110 h 8922"/>
                  <a:gd name="T90" fmla="*/ 5254 w 8922"/>
                  <a:gd name="T91" fmla="*/ 0 h 8922"/>
                  <a:gd name="T92" fmla="*/ 4472 w 8922"/>
                  <a:gd name="T93" fmla="*/ 115 h 8922"/>
                  <a:gd name="T94" fmla="*/ 3820 w 8922"/>
                  <a:gd name="T95" fmla="*/ 411 h 8922"/>
                  <a:gd name="T96" fmla="*/ 3118 w 8922"/>
                  <a:gd name="T97" fmla="*/ 1044 h 8922"/>
                  <a:gd name="T98" fmla="*/ 2681 w 8922"/>
                  <a:gd name="T99" fmla="*/ 1894 h 8922"/>
                  <a:gd name="T100" fmla="*/ 0 w 8922"/>
                  <a:gd name="T101" fmla="*/ 6915 h 8922"/>
                  <a:gd name="T102" fmla="*/ 68 w 8922"/>
                  <a:gd name="T103" fmla="*/ 8529 h 8922"/>
                  <a:gd name="T104" fmla="*/ 334 w 8922"/>
                  <a:gd name="T105" fmla="*/ 8822 h 8922"/>
                  <a:gd name="T106" fmla="*/ 697 w 8922"/>
                  <a:gd name="T107" fmla="*/ 8922 h 8922"/>
                  <a:gd name="T108" fmla="*/ 5365 w 8922"/>
                  <a:gd name="T109" fmla="*/ 8854 h 8922"/>
                  <a:gd name="T110" fmla="*/ 5659 w 8922"/>
                  <a:gd name="T111" fmla="*/ 8589 h 8922"/>
                  <a:gd name="T112" fmla="*/ 5758 w 8922"/>
                  <a:gd name="T113" fmla="*/ 8225 h 8922"/>
                  <a:gd name="T114" fmla="*/ 5981 w 8922"/>
                  <a:gd name="T115" fmla="*/ 5827 h 8922"/>
                  <a:gd name="T116" fmla="*/ 7700 w 8922"/>
                  <a:gd name="T117" fmla="*/ 8868 h 8922"/>
                  <a:gd name="T118" fmla="*/ 8001 w 8922"/>
                  <a:gd name="T119" fmla="*/ 8915 h 8922"/>
                  <a:gd name="T120" fmla="*/ 8710 w 8922"/>
                  <a:gd name="T121" fmla="*/ 8576 h 8922"/>
                  <a:gd name="T122" fmla="*/ 8915 w 8922"/>
                  <a:gd name="T123" fmla="*/ 8090 h 89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8922" h="8922">
                    <a:moveTo>
                      <a:pt x="8532" y="8364"/>
                    </a:moveTo>
                    <a:lnTo>
                      <a:pt x="8030" y="8615"/>
                    </a:lnTo>
                    <a:lnTo>
                      <a:pt x="8011" y="8624"/>
                    </a:lnTo>
                    <a:lnTo>
                      <a:pt x="7972" y="8637"/>
                    </a:lnTo>
                    <a:lnTo>
                      <a:pt x="7931" y="8640"/>
                    </a:lnTo>
                    <a:lnTo>
                      <a:pt x="7890" y="8635"/>
                    </a:lnTo>
                    <a:lnTo>
                      <a:pt x="7850" y="8622"/>
                    </a:lnTo>
                    <a:lnTo>
                      <a:pt x="7815" y="8601"/>
                    </a:lnTo>
                    <a:lnTo>
                      <a:pt x="7784" y="8573"/>
                    </a:lnTo>
                    <a:lnTo>
                      <a:pt x="7760" y="8537"/>
                    </a:lnTo>
                    <a:lnTo>
                      <a:pt x="7751" y="8517"/>
                    </a:lnTo>
                    <a:lnTo>
                      <a:pt x="6371" y="5925"/>
                    </a:lnTo>
                    <a:lnTo>
                      <a:pt x="7249" y="5478"/>
                    </a:lnTo>
                    <a:lnTo>
                      <a:pt x="8616" y="8086"/>
                    </a:lnTo>
                    <a:lnTo>
                      <a:pt x="8625" y="8103"/>
                    </a:lnTo>
                    <a:lnTo>
                      <a:pt x="8638" y="8142"/>
                    </a:lnTo>
                    <a:lnTo>
                      <a:pt x="8641" y="8182"/>
                    </a:lnTo>
                    <a:lnTo>
                      <a:pt x="8637" y="8222"/>
                    </a:lnTo>
                    <a:lnTo>
                      <a:pt x="8625" y="8259"/>
                    </a:lnTo>
                    <a:lnTo>
                      <a:pt x="8606" y="8295"/>
                    </a:lnTo>
                    <a:lnTo>
                      <a:pt x="8581" y="8326"/>
                    </a:lnTo>
                    <a:lnTo>
                      <a:pt x="8550" y="8353"/>
                    </a:lnTo>
                    <a:lnTo>
                      <a:pt x="8532" y="8364"/>
                    </a:lnTo>
                    <a:close/>
                    <a:moveTo>
                      <a:pt x="6469" y="5075"/>
                    </a:moveTo>
                    <a:lnTo>
                      <a:pt x="6530" y="5043"/>
                    </a:lnTo>
                    <a:lnTo>
                      <a:pt x="6640" y="4981"/>
                    </a:lnTo>
                    <a:lnTo>
                      <a:pt x="6692" y="4949"/>
                    </a:lnTo>
                    <a:lnTo>
                      <a:pt x="6901" y="5353"/>
                    </a:lnTo>
                    <a:lnTo>
                      <a:pt x="6427" y="5590"/>
                    </a:lnTo>
                    <a:lnTo>
                      <a:pt x="6218" y="5186"/>
                    </a:lnTo>
                    <a:lnTo>
                      <a:pt x="6254" y="5175"/>
                    </a:lnTo>
                    <a:lnTo>
                      <a:pt x="6322" y="5149"/>
                    </a:lnTo>
                    <a:lnTo>
                      <a:pt x="6415" y="5106"/>
                    </a:lnTo>
                    <a:lnTo>
                      <a:pt x="6469" y="5075"/>
                    </a:lnTo>
                    <a:close/>
                    <a:moveTo>
                      <a:pt x="2956" y="1952"/>
                    </a:moveTo>
                    <a:lnTo>
                      <a:pt x="2975" y="1894"/>
                    </a:lnTo>
                    <a:lnTo>
                      <a:pt x="3017" y="1783"/>
                    </a:lnTo>
                    <a:lnTo>
                      <a:pt x="3064" y="1673"/>
                    </a:lnTo>
                    <a:lnTo>
                      <a:pt x="3117" y="1566"/>
                    </a:lnTo>
                    <a:lnTo>
                      <a:pt x="3174" y="1463"/>
                    </a:lnTo>
                    <a:lnTo>
                      <a:pt x="3237" y="1362"/>
                    </a:lnTo>
                    <a:lnTo>
                      <a:pt x="3304" y="1266"/>
                    </a:lnTo>
                    <a:lnTo>
                      <a:pt x="3376" y="1173"/>
                    </a:lnTo>
                    <a:lnTo>
                      <a:pt x="3453" y="1083"/>
                    </a:lnTo>
                    <a:lnTo>
                      <a:pt x="3533" y="997"/>
                    </a:lnTo>
                    <a:lnTo>
                      <a:pt x="3618" y="916"/>
                    </a:lnTo>
                    <a:lnTo>
                      <a:pt x="3708" y="838"/>
                    </a:lnTo>
                    <a:lnTo>
                      <a:pt x="3801" y="764"/>
                    </a:lnTo>
                    <a:lnTo>
                      <a:pt x="3897" y="696"/>
                    </a:lnTo>
                    <a:lnTo>
                      <a:pt x="3997" y="631"/>
                    </a:lnTo>
                    <a:lnTo>
                      <a:pt x="4101" y="572"/>
                    </a:lnTo>
                    <a:lnTo>
                      <a:pt x="4154" y="544"/>
                    </a:lnTo>
                    <a:lnTo>
                      <a:pt x="4211" y="516"/>
                    </a:lnTo>
                    <a:lnTo>
                      <a:pt x="4323" y="466"/>
                    </a:lnTo>
                    <a:lnTo>
                      <a:pt x="4436" y="422"/>
                    </a:lnTo>
                    <a:lnTo>
                      <a:pt x="4551" y="385"/>
                    </a:lnTo>
                    <a:lnTo>
                      <a:pt x="4667" y="352"/>
                    </a:lnTo>
                    <a:lnTo>
                      <a:pt x="4784" y="326"/>
                    </a:lnTo>
                    <a:lnTo>
                      <a:pt x="4900" y="306"/>
                    </a:lnTo>
                    <a:lnTo>
                      <a:pt x="5017" y="293"/>
                    </a:lnTo>
                    <a:lnTo>
                      <a:pt x="5134" y="284"/>
                    </a:lnTo>
                    <a:lnTo>
                      <a:pt x="5251" y="281"/>
                    </a:lnTo>
                    <a:lnTo>
                      <a:pt x="5367" y="284"/>
                    </a:lnTo>
                    <a:lnTo>
                      <a:pt x="5483" y="293"/>
                    </a:lnTo>
                    <a:lnTo>
                      <a:pt x="5598" y="306"/>
                    </a:lnTo>
                    <a:lnTo>
                      <a:pt x="5712" y="325"/>
                    </a:lnTo>
                    <a:lnTo>
                      <a:pt x="5825" y="350"/>
                    </a:lnTo>
                    <a:lnTo>
                      <a:pt x="5936" y="381"/>
                    </a:lnTo>
                    <a:lnTo>
                      <a:pt x="6046" y="415"/>
                    </a:lnTo>
                    <a:lnTo>
                      <a:pt x="6154" y="456"/>
                    </a:lnTo>
                    <a:lnTo>
                      <a:pt x="6260" y="502"/>
                    </a:lnTo>
                    <a:lnTo>
                      <a:pt x="6364" y="552"/>
                    </a:lnTo>
                    <a:lnTo>
                      <a:pt x="6465" y="608"/>
                    </a:lnTo>
                    <a:lnTo>
                      <a:pt x="6563" y="669"/>
                    </a:lnTo>
                    <a:lnTo>
                      <a:pt x="6659" y="734"/>
                    </a:lnTo>
                    <a:lnTo>
                      <a:pt x="6752" y="805"/>
                    </a:lnTo>
                    <a:lnTo>
                      <a:pt x="6841" y="879"/>
                    </a:lnTo>
                    <a:lnTo>
                      <a:pt x="6928" y="960"/>
                    </a:lnTo>
                    <a:lnTo>
                      <a:pt x="7011" y="1044"/>
                    </a:lnTo>
                    <a:lnTo>
                      <a:pt x="7089" y="1133"/>
                    </a:lnTo>
                    <a:lnTo>
                      <a:pt x="7163" y="1226"/>
                    </a:lnTo>
                    <a:lnTo>
                      <a:pt x="7233" y="1325"/>
                    </a:lnTo>
                    <a:lnTo>
                      <a:pt x="7299" y="1427"/>
                    </a:lnTo>
                    <a:lnTo>
                      <a:pt x="7360" y="1534"/>
                    </a:lnTo>
                    <a:lnTo>
                      <a:pt x="7389" y="1589"/>
                    </a:lnTo>
                    <a:lnTo>
                      <a:pt x="7416" y="1645"/>
                    </a:lnTo>
                    <a:lnTo>
                      <a:pt x="7467" y="1757"/>
                    </a:lnTo>
                    <a:lnTo>
                      <a:pt x="7511" y="1871"/>
                    </a:lnTo>
                    <a:lnTo>
                      <a:pt x="7548" y="1986"/>
                    </a:lnTo>
                    <a:lnTo>
                      <a:pt x="7581" y="2101"/>
                    </a:lnTo>
                    <a:lnTo>
                      <a:pt x="7606" y="2218"/>
                    </a:lnTo>
                    <a:lnTo>
                      <a:pt x="7627" y="2335"/>
                    </a:lnTo>
                    <a:lnTo>
                      <a:pt x="7640" y="2452"/>
                    </a:lnTo>
                    <a:lnTo>
                      <a:pt x="7649" y="2569"/>
                    </a:lnTo>
                    <a:lnTo>
                      <a:pt x="7652" y="2686"/>
                    </a:lnTo>
                    <a:lnTo>
                      <a:pt x="7649" y="2802"/>
                    </a:lnTo>
                    <a:lnTo>
                      <a:pt x="7640" y="2918"/>
                    </a:lnTo>
                    <a:lnTo>
                      <a:pt x="7627" y="3033"/>
                    </a:lnTo>
                    <a:lnTo>
                      <a:pt x="7607" y="3147"/>
                    </a:lnTo>
                    <a:lnTo>
                      <a:pt x="7583" y="3260"/>
                    </a:lnTo>
                    <a:lnTo>
                      <a:pt x="7552" y="3371"/>
                    </a:lnTo>
                    <a:lnTo>
                      <a:pt x="7517" y="3480"/>
                    </a:lnTo>
                    <a:lnTo>
                      <a:pt x="7477" y="3588"/>
                    </a:lnTo>
                    <a:lnTo>
                      <a:pt x="7431" y="3695"/>
                    </a:lnTo>
                    <a:lnTo>
                      <a:pt x="7381" y="3798"/>
                    </a:lnTo>
                    <a:lnTo>
                      <a:pt x="7324" y="3900"/>
                    </a:lnTo>
                    <a:lnTo>
                      <a:pt x="7264" y="3998"/>
                    </a:lnTo>
                    <a:lnTo>
                      <a:pt x="7199" y="4094"/>
                    </a:lnTo>
                    <a:lnTo>
                      <a:pt x="7128" y="4187"/>
                    </a:lnTo>
                    <a:lnTo>
                      <a:pt x="7053" y="4276"/>
                    </a:lnTo>
                    <a:lnTo>
                      <a:pt x="6973" y="4363"/>
                    </a:lnTo>
                    <a:lnTo>
                      <a:pt x="6888" y="4444"/>
                    </a:lnTo>
                    <a:lnTo>
                      <a:pt x="6800" y="4524"/>
                    </a:lnTo>
                    <a:lnTo>
                      <a:pt x="6705" y="4598"/>
                    </a:lnTo>
                    <a:lnTo>
                      <a:pt x="6608" y="4668"/>
                    </a:lnTo>
                    <a:lnTo>
                      <a:pt x="6506" y="4734"/>
                    </a:lnTo>
                    <a:lnTo>
                      <a:pt x="6398" y="4795"/>
                    </a:lnTo>
                    <a:lnTo>
                      <a:pt x="6344" y="4824"/>
                    </a:lnTo>
                    <a:lnTo>
                      <a:pt x="6255" y="4868"/>
                    </a:lnTo>
                    <a:lnTo>
                      <a:pt x="6075" y="4943"/>
                    </a:lnTo>
                    <a:lnTo>
                      <a:pt x="5896" y="5003"/>
                    </a:lnTo>
                    <a:lnTo>
                      <a:pt x="5716" y="5048"/>
                    </a:lnTo>
                    <a:lnTo>
                      <a:pt x="5537" y="5077"/>
                    </a:lnTo>
                    <a:lnTo>
                      <a:pt x="5359" y="5093"/>
                    </a:lnTo>
                    <a:lnTo>
                      <a:pt x="5182" y="5095"/>
                    </a:lnTo>
                    <a:lnTo>
                      <a:pt x="5008" y="5083"/>
                    </a:lnTo>
                    <a:lnTo>
                      <a:pt x="4836" y="5059"/>
                    </a:lnTo>
                    <a:lnTo>
                      <a:pt x="4668" y="5022"/>
                    </a:lnTo>
                    <a:lnTo>
                      <a:pt x="4503" y="4974"/>
                    </a:lnTo>
                    <a:lnTo>
                      <a:pt x="4343" y="4915"/>
                    </a:lnTo>
                    <a:lnTo>
                      <a:pt x="4189" y="4844"/>
                    </a:lnTo>
                    <a:lnTo>
                      <a:pt x="4039" y="4763"/>
                    </a:lnTo>
                    <a:lnTo>
                      <a:pt x="3895" y="4671"/>
                    </a:lnTo>
                    <a:lnTo>
                      <a:pt x="3758" y="4571"/>
                    </a:lnTo>
                    <a:lnTo>
                      <a:pt x="3628" y="4461"/>
                    </a:lnTo>
                    <a:lnTo>
                      <a:pt x="3507" y="4343"/>
                    </a:lnTo>
                    <a:lnTo>
                      <a:pt x="3393" y="4216"/>
                    </a:lnTo>
                    <a:lnTo>
                      <a:pt x="3288" y="4082"/>
                    </a:lnTo>
                    <a:lnTo>
                      <a:pt x="3192" y="3940"/>
                    </a:lnTo>
                    <a:lnTo>
                      <a:pt x="3108" y="3793"/>
                    </a:lnTo>
                    <a:lnTo>
                      <a:pt x="3032" y="3638"/>
                    </a:lnTo>
                    <a:lnTo>
                      <a:pt x="2968" y="3478"/>
                    </a:lnTo>
                    <a:lnTo>
                      <a:pt x="2917" y="3313"/>
                    </a:lnTo>
                    <a:lnTo>
                      <a:pt x="2877" y="3143"/>
                    </a:lnTo>
                    <a:lnTo>
                      <a:pt x="2850" y="2968"/>
                    </a:lnTo>
                    <a:lnTo>
                      <a:pt x="2837" y="2790"/>
                    </a:lnTo>
                    <a:lnTo>
                      <a:pt x="2837" y="2608"/>
                    </a:lnTo>
                    <a:lnTo>
                      <a:pt x="2851" y="2423"/>
                    </a:lnTo>
                    <a:lnTo>
                      <a:pt x="2881" y="2236"/>
                    </a:lnTo>
                    <a:lnTo>
                      <a:pt x="2927" y="2047"/>
                    </a:lnTo>
                    <a:lnTo>
                      <a:pt x="2956" y="1952"/>
                    </a:lnTo>
                    <a:close/>
                    <a:moveTo>
                      <a:pt x="5479" y="8225"/>
                    </a:moveTo>
                    <a:lnTo>
                      <a:pt x="5478" y="8269"/>
                    </a:lnTo>
                    <a:lnTo>
                      <a:pt x="5460" y="8351"/>
                    </a:lnTo>
                    <a:lnTo>
                      <a:pt x="5428" y="8427"/>
                    </a:lnTo>
                    <a:lnTo>
                      <a:pt x="5382" y="8493"/>
                    </a:lnTo>
                    <a:lnTo>
                      <a:pt x="5324" y="8550"/>
                    </a:lnTo>
                    <a:lnTo>
                      <a:pt x="5257" y="8594"/>
                    </a:lnTo>
                    <a:lnTo>
                      <a:pt x="5182" y="8625"/>
                    </a:lnTo>
                    <a:lnTo>
                      <a:pt x="5103" y="8641"/>
                    </a:lnTo>
                    <a:lnTo>
                      <a:pt x="5061" y="8643"/>
                    </a:lnTo>
                    <a:lnTo>
                      <a:pt x="1255" y="8643"/>
                    </a:lnTo>
                    <a:lnTo>
                      <a:pt x="1285" y="8600"/>
                    </a:lnTo>
                    <a:lnTo>
                      <a:pt x="1336" y="8502"/>
                    </a:lnTo>
                    <a:lnTo>
                      <a:pt x="1373" y="8395"/>
                    </a:lnTo>
                    <a:lnTo>
                      <a:pt x="1389" y="8310"/>
                    </a:lnTo>
                    <a:lnTo>
                      <a:pt x="1394" y="8253"/>
                    </a:lnTo>
                    <a:lnTo>
                      <a:pt x="1394" y="8225"/>
                    </a:lnTo>
                    <a:lnTo>
                      <a:pt x="1394" y="2579"/>
                    </a:lnTo>
                    <a:lnTo>
                      <a:pt x="2565" y="2579"/>
                    </a:lnTo>
                    <a:lnTo>
                      <a:pt x="2563" y="2644"/>
                    </a:lnTo>
                    <a:lnTo>
                      <a:pt x="2565" y="2774"/>
                    </a:lnTo>
                    <a:lnTo>
                      <a:pt x="2572" y="2902"/>
                    </a:lnTo>
                    <a:lnTo>
                      <a:pt x="2586" y="3030"/>
                    </a:lnTo>
                    <a:lnTo>
                      <a:pt x="2606" y="3156"/>
                    </a:lnTo>
                    <a:lnTo>
                      <a:pt x="2631" y="3283"/>
                    </a:lnTo>
                    <a:lnTo>
                      <a:pt x="2661" y="3408"/>
                    </a:lnTo>
                    <a:lnTo>
                      <a:pt x="2698" y="3534"/>
                    </a:lnTo>
                    <a:lnTo>
                      <a:pt x="2719" y="3596"/>
                    </a:lnTo>
                    <a:lnTo>
                      <a:pt x="2161" y="3596"/>
                    </a:lnTo>
                    <a:lnTo>
                      <a:pt x="2161" y="3876"/>
                    </a:lnTo>
                    <a:lnTo>
                      <a:pt x="2830" y="3876"/>
                    </a:lnTo>
                    <a:lnTo>
                      <a:pt x="2865" y="3942"/>
                    </a:lnTo>
                    <a:lnTo>
                      <a:pt x="2939" y="4073"/>
                    </a:lnTo>
                    <a:lnTo>
                      <a:pt x="3020" y="4199"/>
                    </a:lnTo>
                    <a:lnTo>
                      <a:pt x="3108" y="4319"/>
                    </a:lnTo>
                    <a:lnTo>
                      <a:pt x="3202" y="4434"/>
                    </a:lnTo>
                    <a:lnTo>
                      <a:pt x="3302" y="4544"/>
                    </a:lnTo>
                    <a:lnTo>
                      <a:pt x="3410" y="4648"/>
                    </a:lnTo>
                    <a:lnTo>
                      <a:pt x="3524" y="4748"/>
                    </a:lnTo>
                    <a:lnTo>
                      <a:pt x="3583" y="4796"/>
                    </a:lnTo>
                    <a:lnTo>
                      <a:pt x="2175" y="4796"/>
                    </a:lnTo>
                    <a:lnTo>
                      <a:pt x="2175" y="5075"/>
                    </a:lnTo>
                    <a:lnTo>
                      <a:pt x="4043" y="5075"/>
                    </a:lnTo>
                    <a:lnTo>
                      <a:pt x="4132" y="5118"/>
                    </a:lnTo>
                    <a:lnTo>
                      <a:pt x="4310" y="5192"/>
                    </a:lnTo>
                    <a:lnTo>
                      <a:pt x="4488" y="5252"/>
                    </a:lnTo>
                    <a:lnTo>
                      <a:pt x="4667" y="5301"/>
                    </a:lnTo>
                    <a:lnTo>
                      <a:pt x="4845" y="5334"/>
                    </a:lnTo>
                    <a:lnTo>
                      <a:pt x="5025" y="5355"/>
                    </a:lnTo>
                    <a:lnTo>
                      <a:pt x="5206" y="5363"/>
                    </a:lnTo>
                    <a:lnTo>
                      <a:pt x="5388" y="5360"/>
                    </a:lnTo>
                    <a:lnTo>
                      <a:pt x="5479" y="5353"/>
                    </a:lnTo>
                    <a:lnTo>
                      <a:pt x="5479" y="8225"/>
                    </a:lnTo>
                    <a:close/>
                    <a:moveTo>
                      <a:pt x="1116" y="8225"/>
                    </a:moveTo>
                    <a:lnTo>
                      <a:pt x="1114" y="8269"/>
                    </a:lnTo>
                    <a:lnTo>
                      <a:pt x="1097" y="8351"/>
                    </a:lnTo>
                    <a:lnTo>
                      <a:pt x="1063" y="8427"/>
                    </a:lnTo>
                    <a:lnTo>
                      <a:pt x="1017" y="8493"/>
                    </a:lnTo>
                    <a:lnTo>
                      <a:pt x="960" y="8550"/>
                    </a:lnTo>
                    <a:lnTo>
                      <a:pt x="893" y="8594"/>
                    </a:lnTo>
                    <a:lnTo>
                      <a:pt x="819" y="8625"/>
                    </a:lnTo>
                    <a:lnTo>
                      <a:pt x="738" y="8641"/>
                    </a:lnTo>
                    <a:lnTo>
                      <a:pt x="697" y="8643"/>
                    </a:lnTo>
                    <a:lnTo>
                      <a:pt x="653" y="8641"/>
                    </a:lnTo>
                    <a:lnTo>
                      <a:pt x="570" y="8624"/>
                    </a:lnTo>
                    <a:lnTo>
                      <a:pt x="495" y="8592"/>
                    </a:lnTo>
                    <a:lnTo>
                      <a:pt x="428" y="8546"/>
                    </a:lnTo>
                    <a:lnTo>
                      <a:pt x="372" y="8488"/>
                    </a:lnTo>
                    <a:lnTo>
                      <a:pt x="327" y="8420"/>
                    </a:lnTo>
                    <a:lnTo>
                      <a:pt x="297" y="8346"/>
                    </a:lnTo>
                    <a:lnTo>
                      <a:pt x="280" y="8267"/>
                    </a:lnTo>
                    <a:lnTo>
                      <a:pt x="279" y="8225"/>
                    </a:lnTo>
                    <a:lnTo>
                      <a:pt x="279" y="7193"/>
                    </a:lnTo>
                    <a:lnTo>
                      <a:pt x="1116" y="7193"/>
                    </a:lnTo>
                    <a:lnTo>
                      <a:pt x="1116" y="8225"/>
                    </a:lnTo>
                    <a:close/>
                    <a:moveTo>
                      <a:pt x="8867" y="7946"/>
                    </a:moveTo>
                    <a:lnTo>
                      <a:pt x="7361" y="5117"/>
                    </a:lnTo>
                    <a:lnTo>
                      <a:pt x="7165" y="5214"/>
                    </a:lnTo>
                    <a:lnTo>
                      <a:pt x="6943" y="4767"/>
                    </a:lnTo>
                    <a:lnTo>
                      <a:pt x="6988" y="4732"/>
                    </a:lnTo>
                    <a:lnTo>
                      <a:pt x="7075" y="4656"/>
                    </a:lnTo>
                    <a:lnTo>
                      <a:pt x="7198" y="4537"/>
                    </a:lnTo>
                    <a:lnTo>
                      <a:pt x="7348" y="4367"/>
                    </a:lnTo>
                    <a:lnTo>
                      <a:pt x="7483" y="4185"/>
                    </a:lnTo>
                    <a:lnTo>
                      <a:pt x="7603" y="3994"/>
                    </a:lnTo>
                    <a:lnTo>
                      <a:pt x="7704" y="3793"/>
                    </a:lnTo>
                    <a:lnTo>
                      <a:pt x="7790" y="3585"/>
                    </a:lnTo>
                    <a:lnTo>
                      <a:pt x="7858" y="3370"/>
                    </a:lnTo>
                    <a:lnTo>
                      <a:pt x="7907" y="3150"/>
                    </a:lnTo>
                    <a:lnTo>
                      <a:pt x="7938" y="2925"/>
                    </a:lnTo>
                    <a:lnTo>
                      <a:pt x="7951" y="2698"/>
                    </a:lnTo>
                    <a:lnTo>
                      <a:pt x="7946" y="2527"/>
                    </a:lnTo>
                    <a:lnTo>
                      <a:pt x="7937" y="2412"/>
                    </a:lnTo>
                    <a:lnTo>
                      <a:pt x="7924" y="2297"/>
                    </a:lnTo>
                    <a:lnTo>
                      <a:pt x="7905" y="2182"/>
                    </a:lnTo>
                    <a:lnTo>
                      <a:pt x="7881" y="2068"/>
                    </a:lnTo>
                    <a:lnTo>
                      <a:pt x="7851" y="1954"/>
                    </a:lnTo>
                    <a:lnTo>
                      <a:pt x="7817" y="1840"/>
                    </a:lnTo>
                    <a:lnTo>
                      <a:pt x="7777" y="1728"/>
                    </a:lnTo>
                    <a:lnTo>
                      <a:pt x="7732" y="1616"/>
                    </a:lnTo>
                    <a:lnTo>
                      <a:pt x="7681" y="1504"/>
                    </a:lnTo>
                    <a:lnTo>
                      <a:pt x="7654" y="1450"/>
                    </a:lnTo>
                    <a:lnTo>
                      <a:pt x="7621" y="1388"/>
                    </a:lnTo>
                    <a:lnTo>
                      <a:pt x="7552" y="1270"/>
                    </a:lnTo>
                    <a:lnTo>
                      <a:pt x="7477" y="1157"/>
                    </a:lnTo>
                    <a:lnTo>
                      <a:pt x="7398" y="1049"/>
                    </a:lnTo>
                    <a:lnTo>
                      <a:pt x="7314" y="945"/>
                    </a:lnTo>
                    <a:lnTo>
                      <a:pt x="7225" y="847"/>
                    </a:lnTo>
                    <a:lnTo>
                      <a:pt x="7132" y="753"/>
                    </a:lnTo>
                    <a:lnTo>
                      <a:pt x="7036" y="664"/>
                    </a:lnTo>
                    <a:lnTo>
                      <a:pt x="6934" y="581"/>
                    </a:lnTo>
                    <a:lnTo>
                      <a:pt x="6831" y="503"/>
                    </a:lnTo>
                    <a:lnTo>
                      <a:pt x="6723" y="431"/>
                    </a:lnTo>
                    <a:lnTo>
                      <a:pt x="6612" y="363"/>
                    </a:lnTo>
                    <a:lnTo>
                      <a:pt x="6498" y="301"/>
                    </a:lnTo>
                    <a:lnTo>
                      <a:pt x="6382" y="245"/>
                    </a:lnTo>
                    <a:lnTo>
                      <a:pt x="6264" y="194"/>
                    </a:lnTo>
                    <a:lnTo>
                      <a:pt x="6143" y="150"/>
                    </a:lnTo>
                    <a:lnTo>
                      <a:pt x="6021" y="110"/>
                    </a:lnTo>
                    <a:lnTo>
                      <a:pt x="5896" y="76"/>
                    </a:lnTo>
                    <a:lnTo>
                      <a:pt x="5770" y="49"/>
                    </a:lnTo>
                    <a:lnTo>
                      <a:pt x="5642" y="27"/>
                    </a:lnTo>
                    <a:lnTo>
                      <a:pt x="5513" y="13"/>
                    </a:lnTo>
                    <a:lnTo>
                      <a:pt x="5384" y="3"/>
                    </a:lnTo>
                    <a:lnTo>
                      <a:pt x="5254" y="0"/>
                    </a:lnTo>
                    <a:lnTo>
                      <a:pt x="5123" y="3"/>
                    </a:lnTo>
                    <a:lnTo>
                      <a:pt x="4993" y="13"/>
                    </a:lnTo>
                    <a:lnTo>
                      <a:pt x="4862" y="28"/>
                    </a:lnTo>
                    <a:lnTo>
                      <a:pt x="4731" y="50"/>
                    </a:lnTo>
                    <a:lnTo>
                      <a:pt x="4602" y="79"/>
                    </a:lnTo>
                    <a:lnTo>
                      <a:pt x="4472" y="115"/>
                    </a:lnTo>
                    <a:lnTo>
                      <a:pt x="4344" y="157"/>
                    </a:lnTo>
                    <a:lnTo>
                      <a:pt x="4217" y="206"/>
                    </a:lnTo>
                    <a:lnTo>
                      <a:pt x="4091" y="262"/>
                    </a:lnTo>
                    <a:lnTo>
                      <a:pt x="4029" y="293"/>
                    </a:lnTo>
                    <a:lnTo>
                      <a:pt x="3958" y="330"/>
                    </a:lnTo>
                    <a:lnTo>
                      <a:pt x="3820" y="411"/>
                    </a:lnTo>
                    <a:lnTo>
                      <a:pt x="3687" y="500"/>
                    </a:lnTo>
                    <a:lnTo>
                      <a:pt x="3559" y="595"/>
                    </a:lnTo>
                    <a:lnTo>
                      <a:pt x="3439" y="697"/>
                    </a:lnTo>
                    <a:lnTo>
                      <a:pt x="3325" y="807"/>
                    </a:lnTo>
                    <a:lnTo>
                      <a:pt x="3217" y="923"/>
                    </a:lnTo>
                    <a:lnTo>
                      <a:pt x="3118" y="1044"/>
                    </a:lnTo>
                    <a:lnTo>
                      <a:pt x="3025" y="1173"/>
                    </a:lnTo>
                    <a:lnTo>
                      <a:pt x="2939" y="1307"/>
                    </a:lnTo>
                    <a:lnTo>
                      <a:pt x="2863" y="1446"/>
                    </a:lnTo>
                    <a:lnTo>
                      <a:pt x="2794" y="1590"/>
                    </a:lnTo>
                    <a:lnTo>
                      <a:pt x="2733" y="1741"/>
                    </a:lnTo>
                    <a:lnTo>
                      <a:pt x="2681" y="1894"/>
                    </a:lnTo>
                    <a:lnTo>
                      <a:pt x="2639" y="2053"/>
                    </a:lnTo>
                    <a:lnTo>
                      <a:pt x="2606" y="2216"/>
                    </a:lnTo>
                    <a:lnTo>
                      <a:pt x="2593" y="2300"/>
                    </a:lnTo>
                    <a:lnTo>
                      <a:pt x="1116" y="2300"/>
                    </a:lnTo>
                    <a:lnTo>
                      <a:pt x="1116" y="6915"/>
                    </a:lnTo>
                    <a:lnTo>
                      <a:pt x="0" y="6915"/>
                    </a:lnTo>
                    <a:lnTo>
                      <a:pt x="0" y="8225"/>
                    </a:lnTo>
                    <a:lnTo>
                      <a:pt x="1" y="8261"/>
                    </a:lnTo>
                    <a:lnTo>
                      <a:pt x="7" y="8332"/>
                    </a:lnTo>
                    <a:lnTo>
                      <a:pt x="21" y="8400"/>
                    </a:lnTo>
                    <a:lnTo>
                      <a:pt x="42" y="8466"/>
                    </a:lnTo>
                    <a:lnTo>
                      <a:pt x="68" y="8529"/>
                    </a:lnTo>
                    <a:lnTo>
                      <a:pt x="99" y="8589"/>
                    </a:lnTo>
                    <a:lnTo>
                      <a:pt x="137" y="8644"/>
                    </a:lnTo>
                    <a:lnTo>
                      <a:pt x="179" y="8695"/>
                    </a:lnTo>
                    <a:lnTo>
                      <a:pt x="226" y="8742"/>
                    </a:lnTo>
                    <a:lnTo>
                      <a:pt x="277" y="8785"/>
                    </a:lnTo>
                    <a:lnTo>
                      <a:pt x="334" y="8822"/>
                    </a:lnTo>
                    <a:lnTo>
                      <a:pt x="392" y="8854"/>
                    </a:lnTo>
                    <a:lnTo>
                      <a:pt x="455" y="8880"/>
                    </a:lnTo>
                    <a:lnTo>
                      <a:pt x="521" y="8900"/>
                    </a:lnTo>
                    <a:lnTo>
                      <a:pt x="590" y="8914"/>
                    </a:lnTo>
                    <a:lnTo>
                      <a:pt x="661" y="8921"/>
                    </a:lnTo>
                    <a:lnTo>
                      <a:pt x="697" y="8922"/>
                    </a:lnTo>
                    <a:lnTo>
                      <a:pt x="5061" y="8922"/>
                    </a:lnTo>
                    <a:lnTo>
                      <a:pt x="5097" y="8921"/>
                    </a:lnTo>
                    <a:lnTo>
                      <a:pt x="5168" y="8914"/>
                    </a:lnTo>
                    <a:lnTo>
                      <a:pt x="5236" y="8900"/>
                    </a:lnTo>
                    <a:lnTo>
                      <a:pt x="5302" y="8880"/>
                    </a:lnTo>
                    <a:lnTo>
                      <a:pt x="5365" y="8854"/>
                    </a:lnTo>
                    <a:lnTo>
                      <a:pt x="5425" y="8822"/>
                    </a:lnTo>
                    <a:lnTo>
                      <a:pt x="5480" y="8785"/>
                    </a:lnTo>
                    <a:lnTo>
                      <a:pt x="5531" y="8742"/>
                    </a:lnTo>
                    <a:lnTo>
                      <a:pt x="5578" y="8695"/>
                    </a:lnTo>
                    <a:lnTo>
                      <a:pt x="5621" y="8644"/>
                    </a:lnTo>
                    <a:lnTo>
                      <a:pt x="5659" y="8589"/>
                    </a:lnTo>
                    <a:lnTo>
                      <a:pt x="5690" y="8529"/>
                    </a:lnTo>
                    <a:lnTo>
                      <a:pt x="5716" y="8466"/>
                    </a:lnTo>
                    <a:lnTo>
                      <a:pt x="5736" y="8400"/>
                    </a:lnTo>
                    <a:lnTo>
                      <a:pt x="5750" y="8332"/>
                    </a:lnTo>
                    <a:lnTo>
                      <a:pt x="5757" y="8261"/>
                    </a:lnTo>
                    <a:lnTo>
                      <a:pt x="5758" y="8225"/>
                    </a:lnTo>
                    <a:lnTo>
                      <a:pt x="5758" y="5326"/>
                    </a:lnTo>
                    <a:lnTo>
                      <a:pt x="5810" y="5315"/>
                    </a:lnTo>
                    <a:lnTo>
                      <a:pt x="5915" y="5289"/>
                    </a:lnTo>
                    <a:lnTo>
                      <a:pt x="5967" y="5269"/>
                    </a:lnTo>
                    <a:lnTo>
                      <a:pt x="6190" y="5716"/>
                    </a:lnTo>
                    <a:lnTo>
                      <a:pt x="5981" y="5827"/>
                    </a:lnTo>
                    <a:lnTo>
                      <a:pt x="7486" y="8657"/>
                    </a:lnTo>
                    <a:lnTo>
                      <a:pt x="7503" y="8688"/>
                    </a:lnTo>
                    <a:lnTo>
                      <a:pt x="7543" y="8743"/>
                    </a:lnTo>
                    <a:lnTo>
                      <a:pt x="7590" y="8792"/>
                    </a:lnTo>
                    <a:lnTo>
                      <a:pt x="7642" y="8834"/>
                    </a:lnTo>
                    <a:lnTo>
                      <a:pt x="7700" y="8868"/>
                    </a:lnTo>
                    <a:lnTo>
                      <a:pt x="7761" y="8894"/>
                    </a:lnTo>
                    <a:lnTo>
                      <a:pt x="7824" y="8912"/>
                    </a:lnTo>
                    <a:lnTo>
                      <a:pt x="7887" y="8921"/>
                    </a:lnTo>
                    <a:lnTo>
                      <a:pt x="7918" y="8922"/>
                    </a:lnTo>
                    <a:lnTo>
                      <a:pt x="7946" y="8921"/>
                    </a:lnTo>
                    <a:lnTo>
                      <a:pt x="8001" y="8915"/>
                    </a:lnTo>
                    <a:lnTo>
                      <a:pt x="8058" y="8902"/>
                    </a:lnTo>
                    <a:lnTo>
                      <a:pt x="8115" y="8880"/>
                    </a:lnTo>
                    <a:lnTo>
                      <a:pt x="8142" y="8866"/>
                    </a:lnTo>
                    <a:lnTo>
                      <a:pt x="8644" y="8615"/>
                    </a:lnTo>
                    <a:lnTo>
                      <a:pt x="8667" y="8603"/>
                    </a:lnTo>
                    <a:lnTo>
                      <a:pt x="8710" y="8576"/>
                    </a:lnTo>
                    <a:lnTo>
                      <a:pt x="8768" y="8529"/>
                    </a:lnTo>
                    <a:lnTo>
                      <a:pt x="8832" y="8455"/>
                    </a:lnTo>
                    <a:lnTo>
                      <a:pt x="8880" y="8372"/>
                    </a:lnTo>
                    <a:lnTo>
                      <a:pt x="8910" y="8282"/>
                    </a:lnTo>
                    <a:lnTo>
                      <a:pt x="8922" y="8187"/>
                    </a:lnTo>
                    <a:lnTo>
                      <a:pt x="8915" y="8090"/>
                    </a:lnTo>
                    <a:lnTo>
                      <a:pt x="8896" y="8018"/>
                    </a:lnTo>
                    <a:lnTo>
                      <a:pt x="8878" y="7970"/>
                    </a:lnTo>
                    <a:lnTo>
                      <a:pt x="8867" y="7946"/>
                    </a:lnTo>
                    <a:close/>
                  </a:path>
                </a:pathLst>
              </a:custGeom>
              <a:solidFill>
                <a:srgbClr val="273353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147" name="Freeform 34">
                <a:extLst>
                  <a:ext uri="{FF2B5EF4-FFF2-40B4-BE49-F238E27FC236}">
                    <a16:creationId xmlns:a16="http://schemas.microsoft.com/office/drawing/2014/main" id="{63622C07-AEF6-C326-AD9C-17BDAFBF12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28" y="4053"/>
                <a:ext cx="75" cy="76"/>
              </a:xfrm>
              <a:custGeom>
                <a:avLst/>
                <a:gdLst>
                  <a:gd name="T0" fmla="*/ 0 w 378"/>
                  <a:gd name="T1" fmla="*/ 135 h 379"/>
                  <a:gd name="T2" fmla="*/ 243 w 378"/>
                  <a:gd name="T3" fmla="*/ 0 h 379"/>
                  <a:gd name="T4" fmla="*/ 378 w 378"/>
                  <a:gd name="T5" fmla="*/ 244 h 379"/>
                  <a:gd name="T6" fmla="*/ 135 w 378"/>
                  <a:gd name="T7" fmla="*/ 379 h 379"/>
                  <a:gd name="T8" fmla="*/ 0 w 378"/>
                  <a:gd name="T9" fmla="*/ 135 h 3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8" h="379">
                    <a:moveTo>
                      <a:pt x="0" y="135"/>
                    </a:moveTo>
                    <a:lnTo>
                      <a:pt x="243" y="0"/>
                    </a:lnTo>
                    <a:lnTo>
                      <a:pt x="378" y="244"/>
                    </a:lnTo>
                    <a:lnTo>
                      <a:pt x="135" y="379"/>
                    </a:lnTo>
                    <a:lnTo>
                      <a:pt x="0" y="135"/>
                    </a:lnTo>
                    <a:close/>
                  </a:path>
                </a:pathLst>
              </a:custGeom>
              <a:solidFill>
                <a:srgbClr val="273353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8" name="Freeform 35">
                <a:extLst>
                  <a:ext uri="{FF2B5EF4-FFF2-40B4-BE49-F238E27FC236}">
                    <a16:creationId xmlns:a16="http://schemas.microsoft.com/office/drawing/2014/main" id="{DA129A3C-DA26-DAE0-1E26-1FDBBF4F71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08" y="4197"/>
                <a:ext cx="76" cy="76"/>
              </a:xfrm>
              <a:custGeom>
                <a:avLst/>
                <a:gdLst>
                  <a:gd name="T0" fmla="*/ 0 w 380"/>
                  <a:gd name="T1" fmla="*/ 135 h 378"/>
                  <a:gd name="T2" fmla="*/ 245 w 380"/>
                  <a:gd name="T3" fmla="*/ 0 h 378"/>
                  <a:gd name="T4" fmla="*/ 380 w 380"/>
                  <a:gd name="T5" fmla="*/ 243 h 378"/>
                  <a:gd name="T6" fmla="*/ 135 w 380"/>
                  <a:gd name="T7" fmla="*/ 378 h 378"/>
                  <a:gd name="T8" fmla="*/ 0 w 380"/>
                  <a:gd name="T9" fmla="*/ 135 h 3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0" h="378">
                    <a:moveTo>
                      <a:pt x="0" y="135"/>
                    </a:moveTo>
                    <a:lnTo>
                      <a:pt x="245" y="0"/>
                    </a:lnTo>
                    <a:lnTo>
                      <a:pt x="380" y="243"/>
                    </a:lnTo>
                    <a:lnTo>
                      <a:pt x="135" y="378"/>
                    </a:lnTo>
                    <a:lnTo>
                      <a:pt x="0" y="135"/>
                    </a:lnTo>
                    <a:close/>
                  </a:path>
                </a:pathLst>
              </a:custGeom>
              <a:solidFill>
                <a:srgbClr val="273353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9" name="Freeform 36">
                <a:extLst>
                  <a:ext uri="{FF2B5EF4-FFF2-40B4-BE49-F238E27FC236}">
                    <a16:creationId xmlns:a16="http://schemas.microsoft.com/office/drawing/2014/main" id="{D0C229FC-7638-FB4E-B5D4-DE56CA0376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87" y="4346"/>
                <a:ext cx="76" cy="76"/>
              </a:xfrm>
              <a:custGeom>
                <a:avLst/>
                <a:gdLst>
                  <a:gd name="T0" fmla="*/ 0 w 379"/>
                  <a:gd name="T1" fmla="*/ 135 h 380"/>
                  <a:gd name="T2" fmla="*/ 244 w 379"/>
                  <a:gd name="T3" fmla="*/ 0 h 380"/>
                  <a:gd name="T4" fmla="*/ 379 w 379"/>
                  <a:gd name="T5" fmla="*/ 245 h 380"/>
                  <a:gd name="T6" fmla="*/ 135 w 379"/>
                  <a:gd name="T7" fmla="*/ 380 h 380"/>
                  <a:gd name="T8" fmla="*/ 0 w 379"/>
                  <a:gd name="T9" fmla="*/ 135 h 3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9" h="380">
                    <a:moveTo>
                      <a:pt x="0" y="135"/>
                    </a:moveTo>
                    <a:lnTo>
                      <a:pt x="244" y="0"/>
                    </a:lnTo>
                    <a:lnTo>
                      <a:pt x="379" y="245"/>
                    </a:lnTo>
                    <a:lnTo>
                      <a:pt x="135" y="380"/>
                    </a:lnTo>
                    <a:lnTo>
                      <a:pt x="0" y="135"/>
                    </a:lnTo>
                    <a:close/>
                  </a:path>
                </a:pathLst>
              </a:custGeom>
              <a:solidFill>
                <a:srgbClr val="273353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0" name="Freeform 37">
                <a:extLst>
                  <a:ext uri="{FF2B5EF4-FFF2-40B4-BE49-F238E27FC236}">
                    <a16:creationId xmlns:a16="http://schemas.microsoft.com/office/drawing/2014/main" id="{3EB34625-4F3B-0B23-C20C-7D5DAFF440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46" y="3547"/>
                <a:ext cx="243" cy="56"/>
              </a:xfrm>
              <a:custGeom>
                <a:avLst/>
                <a:gdLst>
                  <a:gd name="T0" fmla="*/ 182 w 1213"/>
                  <a:gd name="T1" fmla="*/ 280 h 280"/>
                  <a:gd name="T2" fmla="*/ 1213 w 1213"/>
                  <a:gd name="T3" fmla="*/ 280 h 280"/>
                  <a:gd name="T4" fmla="*/ 1213 w 1213"/>
                  <a:gd name="T5" fmla="*/ 0 h 280"/>
                  <a:gd name="T6" fmla="*/ 0 w 1213"/>
                  <a:gd name="T7" fmla="*/ 0 h 280"/>
                  <a:gd name="T8" fmla="*/ 21 w 1213"/>
                  <a:gd name="T9" fmla="*/ 41 h 280"/>
                  <a:gd name="T10" fmla="*/ 64 w 1213"/>
                  <a:gd name="T11" fmla="*/ 116 h 280"/>
                  <a:gd name="T12" fmla="*/ 131 w 1213"/>
                  <a:gd name="T13" fmla="*/ 217 h 280"/>
                  <a:gd name="T14" fmla="*/ 182 w 1213"/>
                  <a:gd name="T15" fmla="*/ 280 h 2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13" h="280">
                    <a:moveTo>
                      <a:pt x="182" y="280"/>
                    </a:moveTo>
                    <a:lnTo>
                      <a:pt x="1213" y="280"/>
                    </a:lnTo>
                    <a:lnTo>
                      <a:pt x="1213" y="0"/>
                    </a:lnTo>
                    <a:lnTo>
                      <a:pt x="0" y="0"/>
                    </a:lnTo>
                    <a:lnTo>
                      <a:pt x="21" y="41"/>
                    </a:lnTo>
                    <a:lnTo>
                      <a:pt x="64" y="116"/>
                    </a:lnTo>
                    <a:lnTo>
                      <a:pt x="131" y="217"/>
                    </a:lnTo>
                    <a:lnTo>
                      <a:pt x="182" y="280"/>
                    </a:lnTo>
                    <a:close/>
                  </a:path>
                </a:pathLst>
              </a:custGeom>
              <a:solidFill>
                <a:srgbClr val="273353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1" name="Freeform 38">
                <a:extLst>
                  <a:ext uri="{FF2B5EF4-FFF2-40B4-BE49-F238E27FC236}">
                    <a16:creationId xmlns:a16="http://schemas.microsoft.com/office/drawing/2014/main" id="{7DAD7F9F-8EF2-02B9-D3F2-F08FAF9F41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13" y="3213"/>
                <a:ext cx="568" cy="530"/>
              </a:xfrm>
              <a:custGeom>
                <a:avLst/>
                <a:gdLst>
                  <a:gd name="T0" fmla="*/ 2844 w 2844"/>
                  <a:gd name="T1" fmla="*/ 2537 h 2649"/>
                  <a:gd name="T2" fmla="*/ 2844 w 2844"/>
                  <a:gd name="T3" fmla="*/ 0 h 2649"/>
                  <a:gd name="T4" fmla="*/ 98 w 2844"/>
                  <a:gd name="T5" fmla="*/ 0 h 2649"/>
                  <a:gd name="T6" fmla="*/ 82 w 2844"/>
                  <a:gd name="T7" fmla="*/ 32 h 2649"/>
                  <a:gd name="T8" fmla="*/ 55 w 2844"/>
                  <a:gd name="T9" fmla="*/ 99 h 2649"/>
                  <a:gd name="T10" fmla="*/ 21 w 2844"/>
                  <a:gd name="T11" fmla="*/ 206 h 2649"/>
                  <a:gd name="T12" fmla="*/ 0 w 2844"/>
                  <a:gd name="T13" fmla="*/ 279 h 2649"/>
                  <a:gd name="T14" fmla="*/ 2551 w 2844"/>
                  <a:gd name="T15" fmla="*/ 279 h 2649"/>
                  <a:gd name="T16" fmla="*/ 2551 w 2844"/>
                  <a:gd name="T17" fmla="*/ 2649 h 2649"/>
                  <a:gd name="T18" fmla="*/ 2624 w 2844"/>
                  <a:gd name="T19" fmla="*/ 2626 h 2649"/>
                  <a:gd name="T20" fmla="*/ 2771 w 2844"/>
                  <a:gd name="T21" fmla="*/ 2568 h 2649"/>
                  <a:gd name="T22" fmla="*/ 2844 w 2844"/>
                  <a:gd name="T23" fmla="*/ 2537 h 26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844" h="2649">
                    <a:moveTo>
                      <a:pt x="2844" y="2537"/>
                    </a:moveTo>
                    <a:lnTo>
                      <a:pt x="2844" y="0"/>
                    </a:lnTo>
                    <a:lnTo>
                      <a:pt x="98" y="0"/>
                    </a:lnTo>
                    <a:lnTo>
                      <a:pt x="82" y="32"/>
                    </a:lnTo>
                    <a:lnTo>
                      <a:pt x="55" y="99"/>
                    </a:lnTo>
                    <a:lnTo>
                      <a:pt x="21" y="206"/>
                    </a:lnTo>
                    <a:lnTo>
                      <a:pt x="0" y="279"/>
                    </a:lnTo>
                    <a:lnTo>
                      <a:pt x="2551" y="279"/>
                    </a:lnTo>
                    <a:lnTo>
                      <a:pt x="2551" y="2649"/>
                    </a:lnTo>
                    <a:lnTo>
                      <a:pt x="2624" y="2626"/>
                    </a:lnTo>
                    <a:lnTo>
                      <a:pt x="2771" y="2568"/>
                    </a:lnTo>
                    <a:lnTo>
                      <a:pt x="2844" y="2537"/>
                    </a:lnTo>
                    <a:close/>
                  </a:path>
                </a:pathLst>
              </a:custGeom>
              <a:solidFill>
                <a:srgbClr val="273353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cxnSp>
        <p:nvCxnSpPr>
          <p:cNvPr id="264" name="직선 연결선 263">
            <a:extLst>
              <a:ext uri="{FF2B5EF4-FFF2-40B4-BE49-F238E27FC236}">
                <a16:creationId xmlns:a16="http://schemas.microsoft.com/office/drawing/2014/main" id="{889B7198-DC47-493C-FAB8-D92A2439EB05}"/>
              </a:ext>
            </a:extLst>
          </p:cNvPr>
          <p:cNvCxnSpPr>
            <a:cxnSpLocks/>
          </p:cNvCxnSpPr>
          <p:nvPr/>
        </p:nvCxnSpPr>
        <p:spPr>
          <a:xfrm>
            <a:off x="5445986" y="5046566"/>
            <a:ext cx="3223286" cy="0"/>
          </a:xfrm>
          <a:prstGeom prst="line">
            <a:avLst/>
          </a:prstGeom>
          <a:ln>
            <a:solidFill>
              <a:srgbClr val="BFB2B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5" name="직사각형 264">
            <a:extLst>
              <a:ext uri="{FF2B5EF4-FFF2-40B4-BE49-F238E27FC236}">
                <a16:creationId xmlns:a16="http://schemas.microsoft.com/office/drawing/2014/main" id="{4C043521-1586-75BA-0D71-29301D6A27FA}"/>
              </a:ext>
            </a:extLst>
          </p:cNvPr>
          <p:cNvSpPr/>
          <p:nvPr/>
        </p:nvSpPr>
        <p:spPr>
          <a:xfrm>
            <a:off x="5166536" y="5113128"/>
            <a:ext cx="4199256" cy="5959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rgbClr val="7086A4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CONTENTS 3.  </a:t>
            </a: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마무리</a:t>
            </a:r>
            <a:endParaRPr lang="en-US" altLang="ko-KR" b="1" dirty="0">
              <a:solidFill>
                <a:schemeClr val="bg1">
                  <a:lumMod val="50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66" name="직사각형 265">
            <a:extLst>
              <a:ext uri="{FF2B5EF4-FFF2-40B4-BE49-F238E27FC236}">
                <a16:creationId xmlns:a16="http://schemas.microsoft.com/office/drawing/2014/main" id="{B6C0259F-7152-452C-8071-039FA7356818}"/>
              </a:ext>
            </a:extLst>
          </p:cNvPr>
          <p:cNvSpPr/>
          <p:nvPr/>
        </p:nvSpPr>
        <p:spPr>
          <a:xfrm>
            <a:off x="5927451" y="5620175"/>
            <a:ext cx="1864165" cy="7092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rgbClr val="42526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시연</a:t>
            </a:r>
            <a:endParaRPr lang="en-US" altLang="ko-KR" sz="1400" b="1" dirty="0">
              <a:solidFill>
                <a:srgbClr val="425267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>
                <a:solidFill>
                  <a:srgbClr val="42526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Q &amp; A </a:t>
            </a:r>
          </a:p>
        </p:txBody>
      </p:sp>
    </p:spTree>
    <p:extLst>
      <p:ext uri="{BB962C8B-B14F-4D97-AF65-F5344CB8AC3E}">
        <p14:creationId xmlns:p14="http://schemas.microsoft.com/office/powerpoint/2010/main" val="40700414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8" name="그룹 217">
            <a:extLst>
              <a:ext uri="{FF2B5EF4-FFF2-40B4-BE49-F238E27FC236}">
                <a16:creationId xmlns:a16="http://schemas.microsoft.com/office/drawing/2014/main" id="{63FFF97E-BC79-CD3E-91A8-19ADF2D780DC}"/>
              </a:ext>
            </a:extLst>
          </p:cNvPr>
          <p:cNvGrpSpPr/>
          <p:nvPr/>
        </p:nvGrpSpPr>
        <p:grpSpPr>
          <a:xfrm>
            <a:off x="171450" y="133350"/>
            <a:ext cx="11849100" cy="6591300"/>
            <a:chOff x="342900" y="266700"/>
            <a:chExt cx="11849100" cy="6591300"/>
          </a:xfrm>
        </p:grpSpPr>
        <p:sp>
          <p:nvSpPr>
            <p:cNvPr id="219" name="사각형: 둥근 한쪽 모서리 218">
              <a:extLst>
                <a:ext uri="{FF2B5EF4-FFF2-40B4-BE49-F238E27FC236}">
                  <a16:creationId xmlns:a16="http://schemas.microsoft.com/office/drawing/2014/main" id="{4E3AB00F-D1AE-6912-7862-848DE2F772A5}"/>
                </a:ext>
              </a:extLst>
            </p:cNvPr>
            <p:cNvSpPr/>
            <p:nvPr/>
          </p:nvSpPr>
          <p:spPr>
            <a:xfrm flipH="1">
              <a:off x="342900" y="266700"/>
              <a:ext cx="11849100" cy="6591300"/>
            </a:xfrm>
            <a:prstGeom prst="round1Rect">
              <a:avLst>
                <a:gd name="adj" fmla="val 1403"/>
              </a:avLst>
            </a:prstGeom>
            <a:solidFill>
              <a:schemeClr val="bg1">
                <a:lumMod val="95000"/>
              </a:schemeClr>
            </a:solidFill>
            <a:ln w="6985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rgbClr val="7086A4"/>
                  </a:gs>
                  <a:gs pos="83000">
                    <a:srgbClr val="7086A4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  <a:effectLst>
              <a:outerShdw blurRad="279400" dist="63500" dir="10800000" algn="r" rotWithShape="0">
                <a:srgbClr val="134FC7">
                  <a:alpha val="1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220" name="그룹 219">
              <a:extLst>
                <a:ext uri="{FF2B5EF4-FFF2-40B4-BE49-F238E27FC236}">
                  <a16:creationId xmlns:a16="http://schemas.microsoft.com/office/drawing/2014/main" id="{5B682620-579C-E87A-7DDA-453D1C810D9D}"/>
                </a:ext>
              </a:extLst>
            </p:cNvPr>
            <p:cNvGrpSpPr/>
            <p:nvPr/>
          </p:nvGrpSpPr>
          <p:grpSpPr>
            <a:xfrm>
              <a:off x="385760" y="300036"/>
              <a:ext cx="11806239" cy="552451"/>
              <a:chOff x="385760" y="300036"/>
              <a:chExt cx="11806239" cy="552451"/>
            </a:xfrm>
          </p:grpSpPr>
          <p:sp>
            <p:nvSpPr>
              <p:cNvPr id="228" name="사각형: 둥근 한쪽 모서리 227">
                <a:extLst>
                  <a:ext uri="{FF2B5EF4-FFF2-40B4-BE49-F238E27FC236}">
                    <a16:creationId xmlns:a16="http://schemas.microsoft.com/office/drawing/2014/main" id="{6847622E-E81E-8434-6A6A-BEAAFE9DDC6E}"/>
                  </a:ext>
                </a:extLst>
              </p:cNvPr>
              <p:cNvSpPr/>
              <p:nvPr/>
            </p:nvSpPr>
            <p:spPr>
              <a:xfrm flipH="1">
                <a:off x="385760" y="304800"/>
                <a:ext cx="11806239" cy="547687"/>
              </a:xfrm>
              <a:prstGeom prst="round1Rect">
                <a:avLst>
                  <a:gd name="adj" fmla="val 12707"/>
                </a:avLst>
              </a:prstGeom>
              <a:solidFill>
                <a:schemeClr val="bg1"/>
              </a:solidFill>
              <a:ln w="6985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rgbClr val="7086A4"/>
                    </a:gs>
                    <a:gs pos="83000">
                      <a:srgbClr val="7086A4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7086A4"/>
                    </a:solidFill>
                    <a:effectLst/>
                    <a:uLnTx/>
                    <a:uFillTx/>
                    <a:latin typeface="나눔바른펜" panose="020B0503000000000000" pitchFamily="50" charset="-127"/>
                    <a:ea typeface="나눔바른펜" panose="020B0503000000000000" pitchFamily="50" charset="-127"/>
                    <a:cs typeface="+mn-cs"/>
                  </a:rPr>
                  <a:t>              </a:t>
                </a:r>
                <a:endPara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나눔바른펜" panose="020B0503000000000000" pitchFamily="50" charset="-127"/>
                  <a:ea typeface="나눔바른펜" panose="020B0503000000000000" pitchFamily="50" charset="-127"/>
                  <a:cs typeface="+mn-cs"/>
                </a:endParaRPr>
              </a:p>
            </p:txBody>
          </p:sp>
          <p:grpSp>
            <p:nvGrpSpPr>
              <p:cNvPr id="229" name="그룹 228">
                <a:extLst>
                  <a:ext uri="{FF2B5EF4-FFF2-40B4-BE49-F238E27FC236}">
                    <a16:creationId xmlns:a16="http://schemas.microsoft.com/office/drawing/2014/main" id="{D2D08E23-6065-8847-9C0F-F90EBBA2BA9C}"/>
                  </a:ext>
                </a:extLst>
              </p:cNvPr>
              <p:cNvGrpSpPr/>
              <p:nvPr/>
            </p:nvGrpSpPr>
            <p:grpSpPr>
              <a:xfrm>
                <a:off x="385760" y="300036"/>
                <a:ext cx="1188248" cy="547688"/>
                <a:chOff x="385760" y="300036"/>
                <a:chExt cx="1188248" cy="547688"/>
              </a:xfrm>
            </p:grpSpPr>
            <p:sp>
              <p:nvSpPr>
                <p:cNvPr id="230" name="사각형: 둥근 한쪽 모서리 229">
                  <a:extLst>
                    <a:ext uri="{FF2B5EF4-FFF2-40B4-BE49-F238E27FC236}">
                      <a16:creationId xmlns:a16="http://schemas.microsoft.com/office/drawing/2014/main" id="{8DD9A580-CAEB-AEA6-D485-0CA96FAB7289}"/>
                    </a:ext>
                  </a:extLst>
                </p:cNvPr>
                <p:cNvSpPr/>
                <p:nvPr/>
              </p:nvSpPr>
              <p:spPr>
                <a:xfrm flipH="1">
                  <a:off x="385760" y="300037"/>
                  <a:ext cx="528640" cy="547687"/>
                </a:xfrm>
                <a:prstGeom prst="round1Rect">
                  <a:avLst>
                    <a:gd name="adj" fmla="val 11356"/>
                  </a:avLst>
                </a:prstGeom>
                <a:solidFill>
                  <a:srgbClr val="425267"/>
                </a:solidFill>
                <a:ln w="69850"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rgbClr val="7086A4"/>
                      </a:gs>
                      <a:gs pos="83000">
                        <a:srgbClr val="7086A4"/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ko-KR" alt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맑은 고딕" panose="020B0503020000020004" pitchFamily="50" charset="-127"/>
                      <a:cs typeface="+mn-cs"/>
                    </a:rPr>
                    <a:t>←</a:t>
                  </a:r>
                </a:p>
              </p:txBody>
            </p:sp>
            <p:sp>
              <p:nvSpPr>
                <p:cNvPr id="231" name="직사각형 230">
                  <a:extLst>
                    <a:ext uri="{FF2B5EF4-FFF2-40B4-BE49-F238E27FC236}">
                      <a16:creationId xmlns:a16="http://schemas.microsoft.com/office/drawing/2014/main" id="{A13DB1ED-0C73-758C-A487-44F952B4CF30}"/>
                    </a:ext>
                  </a:extLst>
                </p:cNvPr>
                <p:cNvSpPr/>
                <p:nvPr/>
              </p:nvSpPr>
              <p:spPr>
                <a:xfrm flipH="1">
                  <a:off x="914400" y="300036"/>
                  <a:ext cx="528640" cy="547687"/>
                </a:xfrm>
                <a:prstGeom prst="rect">
                  <a:avLst/>
                </a:prstGeom>
                <a:solidFill>
                  <a:srgbClr val="7086A4"/>
                </a:solidFill>
                <a:ln w="69850"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rgbClr val="7086A4"/>
                      </a:gs>
                      <a:gs pos="83000">
                        <a:srgbClr val="7086A4"/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32" name="Freeform 9">
                  <a:extLst>
                    <a:ext uri="{FF2B5EF4-FFF2-40B4-BE49-F238E27FC236}">
                      <a16:creationId xmlns:a16="http://schemas.microsoft.com/office/drawing/2014/main" id="{7F1EDDBC-EE1E-EAC7-5F06-AC3CC8BAED7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64201" y="467495"/>
                  <a:ext cx="176429" cy="232832"/>
                </a:xfrm>
                <a:custGeom>
                  <a:avLst/>
                  <a:gdLst>
                    <a:gd name="T0" fmla="*/ 1093 w 9310"/>
                    <a:gd name="T1" fmla="*/ 12245 h 12286"/>
                    <a:gd name="T2" fmla="*/ 582 w 9310"/>
                    <a:gd name="T3" fmla="*/ 12007 h 12286"/>
                    <a:gd name="T4" fmla="*/ 279 w 9310"/>
                    <a:gd name="T5" fmla="*/ 11710 h 12286"/>
                    <a:gd name="T6" fmla="*/ 42 w 9310"/>
                    <a:gd name="T7" fmla="*/ 11209 h 12286"/>
                    <a:gd name="T8" fmla="*/ 0 w 9310"/>
                    <a:gd name="T9" fmla="*/ 1919 h 12286"/>
                    <a:gd name="T10" fmla="*/ 117 w 9310"/>
                    <a:gd name="T11" fmla="*/ 1260 h 12286"/>
                    <a:gd name="T12" fmla="*/ 498 w 9310"/>
                    <a:gd name="T13" fmla="*/ 629 h 12286"/>
                    <a:gd name="T14" fmla="*/ 1088 w 9310"/>
                    <a:gd name="T15" fmla="*/ 189 h 12286"/>
                    <a:gd name="T16" fmla="*/ 1821 w 9310"/>
                    <a:gd name="T17" fmla="*/ 1 h 12286"/>
                    <a:gd name="T18" fmla="*/ 7682 w 9310"/>
                    <a:gd name="T19" fmla="*/ 22 h 12286"/>
                    <a:gd name="T20" fmla="*/ 8385 w 9310"/>
                    <a:gd name="T21" fmla="*/ 278 h 12286"/>
                    <a:gd name="T22" fmla="*/ 8929 w 9310"/>
                    <a:gd name="T23" fmla="*/ 772 h 12286"/>
                    <a:gd name="T24" fmla="*/ 9250 w 9310"/>
                    <a:gd name="T25" fmla="*/ 1440 h 12286"/>
                    <a:gd name="T26" fmla="*/ 9310 w 9310"/>
                    <a:gd name="T27" fmla="*/ 8471 h 12286"/>
                    <a:gd name="T28" fmla="*/ 9201 w 9310"/>
                    <a:gd name="T29" fmla="*/ 8777 h 12286"/>
                    <a:gd name="T30" fmla="*/ 8880 w 9310"/>
                    <a:gd name="T31" fmla="*/ 8949 h 12286"/>
                    <a:gd name="T32" fmla="*/ 8601 w 9310"/>
                    <a:gd name="T33" fmla="*/ 8894 h 12286"/>
                    <a:gd name="T34" fmla="*/ 8370 w 9310"/>
                    <a:gd name="T35" fmla="*/ 8615 h 12286"/>
                    <a:gd name="T36" fmla="*/ 8349 w 9310"/>
                    <a:gd name="T37" fmla="*/ 1870 h 12286"/>
                    <a:gd name="T38" fmla="*/ 8255 w 9310"/>
                    <a:gd name="T39" fmla="*/ 1503 h 12286"/>
                    <a:gd name="T40" fmla="*/ 8035 w 9310"/>
                    <a:gd name="T41" fmla="*/ 1209 h 12286"/>
                    <a:gd name="T42" fmla="*/ 7720 w 9310"/>
                    <a:gd name="T43" fmla="*/ 1018 h 12286"/>
                    <a:gd name="T44" fmla="*/ 7390 w 9310"/>
                    <a:gd name="T45" fmla="*/ 960 h 12286"/>
                    <a:gd name="T46" fmla="*/ 1680 w 9310"/>
                    <a:gd name="T47" fmla="*/ 989 h 12286"/>
                    <a:gd name="T48" fmla="*/ 1346 w 9310"/>
                    <a:gd name="T49" fmla="*/ 1150 h 12286"/>
                    <a:gd name="T50" fmla="*/ 1098 w 9310"/>
                    <a:gd name="T51" fmla="*/ 1423 h 12286"/>
                    <a:gd name="T52" fmla="*/ 970 w 9310"/>
                    <a:gd name="T53" fmla="*/ 1774 h 12286"/>
                    <a:gd name="T54" fmla="*/ 962 w 9310"/>
                    <a:gd name="T55" fmla="*/ 10904 h 12286"/>
                    <a:gd name="T56" fmla="*/ 1091 w 9310"/>
                    <a:gd name="T57" fmla="*/ 11185 h 12286"/>
                    <a:gd name="T58" fmla="*/ 1405 w 9310"/>
                    <a:gd name="T59" fmla="*/ 11326 h 12286"/>
                    <a:gd name="T60" fmla="*/ 1677 w 9310"/>
                    <a:gd name="T61" fmla="*/ 11273 h 12286"/>
                    <a:gd name="T62" fmla="*/ 4346 w 9310"/>
                    <a:gd name="T63" fmla="*/ 8559 h 12286"/>
                    <a:gd name="T64" fmla="*/ 4655 w 9310"/>
                    <a:gd name="T65" fmla="*/ 8448 h 12286"/>
                    <a:gd name="T66" fmla="*/ 4964 w 9310"/>
                    <a:gd name="T67" fmla="*/ 8559 h 12286"/>
                    <a:gd name="T68" fmla="*/ 7633 w 9310"/>
                    <a:gd name="T69" fmla="*/ 11273 h 12286"/>
                    <a:gd name="T70" fmla="*/ 7902 w 9310"/>
                    <a:gd name="T71" fmla="*/ 11326 h 12286"/>
                    <a:gd name="T72" fmla="*/ 8215 w 9310"/>
                    <a:gd name="T73" fmla="*/ 11182 h 12286"/>
                    <a:gd name="T74" fmla="*/ 8349 w 9310"/>
                    <a:gd name="T75" fmla="*/ 10897 h 12286"/>
                    <a:gd name="T76" fmla="*/ 8408 w 9310"/>
                    <a:gd name="T77" fmla="*/ 10618 h 12286"/>
                    <a:gd name="T78" fmla="*/ 8687 w 9310"/>
                    <a:gd name="T79" fmla="*/ 10387 h 12286"/>
                    <a:gd name="T80" fmla="*/ 8974 w 9310"/>
                    <a:gd name="T81" fmla="*/ 10387 h 12286"/>
                    <a:gd name="T82" fmla="*/ 9253 w 9310"/>
                    <a:gd name="T83" fmla="*/ 10618 h 12286"/>
                    <a:gd name="T84" fmla="*/ 9309 w 9310"/>
                    <a:gd name="T85" fmla="*/ 10920 h 12286"/>
                    <a:gd name="T86" fmla="*/ 9174 w 9310"/>
                    <a:gd name="T87" fmla="*/ 11466 h 12286"/>
                    <a:gd name="T88" fmla="*/ 8890 w 9310"/>
                    <a:gd name="T89" fmla="*/ 11865 h 12286"/>
                    <a:gd name="T90" fmla="*/ 8474 w 9310"/>
                    <a:gd name="T91" fmla="*/ 12151 h 12286"/>
                    <a:gd name="T92" fmla="*/ 7913 w 9310"/>
                    <a:gd name="T93" fmla="*/ 12286 h 12286"/>
                    <a:gd name="T94" fmla="*/ 7489 w 9310"/>
                    <a:gd name="T95" fmla="*/ 12242 h 12286"/>
                    <a:gd name="T96" fmla="*/ 6997 w 9310"/>
                    <a:gd name="T97" fmla="*/ 12001 h 12286"/>
                    <a:gd name="T98" fmla="*/ 2472 w 9310"/>
                    <a:gd name="T99" fmla="*/ 11859 h 12286"/>
                    <a:gd name="T100" fmla="*/ 2080 w 9310"/>
                    <a:gd name="T101" fmla="*/ 12145 h 12286"/>
                    <a:gd name="T102" fmla="*/ 1545 w 9310"/>
                    <a:gd name="T103" fmla="*/ 12285 h 122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9310" h="12286">
                      <a:moveTo>
                        <a:pt x="1447" y="12286"/>
                      </a:moveTo>
                      <a:lnTo>
                        <a:pt x="1375" y="12286"/>
                      </a:lnTo>
                      <a:lnTo>
                        <a:pt x="1232" y="12272"/>
                      </a:lnTo>
                      <a:lnTo>
                        <a:pt x="1093" y="12245"/>
                      </a:lnTo>
                      <a:lnTo>
                        <a:pt x="957" y="12203"/>
                      </a:lnTo>
                      <a:lnTo>
                        <a:pt x="826" y="12150"/>
                      </a:lnTo>
                      <a:lnTo>
                        <a:pt x="700" y="12085"/>
                      </a:lnTo>
                      <a:lnTo>
                        <a:pt x="582" y="12007"/>
                      </a:lnTo>
                      <a:lnTo>
                        <a:pt x="471" y="11918"/>
                      </a:lnTo>
                      <a:lnTo>
                        <a:pt x="419" y="11869"/>
                      </a:lnTo>
                      <a:lnTo>
                        <a:pt x="370" y="11818"/>
                      </a:lnTo>
                      <a:lnTo>
                        <a:pt x="279" y="11710"/>
                      </a:lnTo>
                      <a:lnTo>
                        <a:pt x="202" y="11595"/>
                      </a:lnTo>
                      <a:lnTo>
                        <a:pt x="135" y="11471"/>
                      </a:lnTo>
                      <a:lnTo>
                        <a:pt x="82" y="11343"/>
                      </a:lnTo>
                      <a:lnTo>
                        <a:pt x="42" y="11209"/>
                      </a:lnTo>
                      <a:lnTo>
                        <a:pt x="14" y="11070"/>
                      </a:lnTo>
                      <a:lnTo>
                        <a:pt x="1" y="10927"/>
                      </a:lnTo>
                      <a:lnTo>
                        <a:pt x="0" y="10855"/>
                      </a:lnTo>
                      <a:lnTo>
                        <a:pt x="0" y="1919"/>
                      </a:lnTo>
                      <a:lnTo>
                        <a:pt x="1" y="1821"/>
                      </a:lnTo>
                      <a:lnTo>
                        <a:pt x="22" y="1627"/>
                      </a:lnTo>
                      <a:lnTo>
                        <a:pt x="60" y="1440"/>
                      </a:lnTo>
                      <a:lnTo>
                        <a:pt x="117" y="1260"/>
                      </a:lnTo>
                      <a:lnTo>
                        <a:pt x="189" y="1089"/>
                      </a:lnTo>
                      <a:lnTo>
                        <a:pt x="278" y="924"/>
                      </a:lnTo>
                      <a:lnTo>
                        <a:pt x="382" y="772"/>
                      </a:lnTo>
                      <a:lnTo>
                        <a:pt x="498" y="629"/>
                      </a:lnTo>
                      <a:lnTo>
                        <a:pt x="629" y="498"/>
                      </a:lnTo>
                      <a:lnTo>
                        <a:pt x="772" y="382"/>
                      </a:lnTo>
                      <a:lnTo>
                        <a:pt x="924" y="278"/>
                      </a:lnTo>
                      <a:lnTo>
                        <a:pt x="1088" y="189"/>
                      </a:lnTo>
                      <a:lnTo>
                        <a:pt x="1260" y="117"/>
                      </a:lnTo>
                      <a:lnTo>
                        <a:pt x="1440" y="60"/>
                      </a:lnTo>
                      <a:lnTo>
                        <a:pt x="1627" y="22"/>
                      </a:lnTo>
                      <a:lnTo>
                        <a:pt x="1821" y="1"/>
                      </a:lnTo>
                      <a:lnTo>
                        <a:pt x="1919" y="0"/>
                      </a:lnTo>
                      <a:lnTo>
                        <a:pt x="7390" y="0"/>
                      </a:lnTo>
                      <a:lnTo>
                        <a:pt x="7489" y="1"/>
                      </a:lnTo>
                      <a:lnTo>
                        <a:pt x="7682" y="22"/>
                      </a:lnTo>
                      <a:lnTo>
                        <a:pt x="7869" y="60"/>
                      </a:lnTo>
                      <a:lnTo>
                        <a:pt x="8049" y="117"/>
                      </a:lnTo>
                      <a:lnTo>
                        <a:pt x="8222" y="189"/>
                      </a:lnTo>
                      <a:lnTo>
                        <a:pt x="8385" y="278"/>
                      </a:lnTo>
                      <a:lnTo>
                        <a:pt x="8539" y="382"/>
                      </a:lnTo>
                      <a:lnTo>
                        <a:pt x="8681" y="498"/>
                      </a:lnTo>
                      <a:lnTo>
                        <a:pt x="8811" y="629"/>
                      </a:lnTo>
                      <a:lnTo>
                        <a:pt x="8929" y="772"/>
                      </a:lnTo>
                      <a:lnTo>
                        <a:pt x="9033" y="924"/>
                      </a:lnTo>
                      <a:lnTo>
                        <a:pt x="9120" y="1089"/>
                      </a:lnTo>
                      <a:lnTo>
                        <a:pt x="9194" y="1260"/>
                      </a:lnTo>
                      <a:lnTo>
                        <a:pt x="9250" y="1440"/>
                      </a:lnTo>
                      <a:lnTo>
                        <a:pt x="9289" y="1627"/>
                      </a:lnTo>
                      <a:lnTo>
                        <a:pt x="9308" y="1821"/>
                      </a:lnTo>
                      <a:lnTo>
                        <a:pt x="9310" y="1919"/>
                      </a:lnTo>
                      <a:lnTo>
                        <a:pt x="9310" y="8471"/>
                      </a:lnTo>
                      <a:lnTo>
                        <a:pt x="9308" y="8521"/>
                      </a:lnTo>
                      <a:lnTo>
                        <a:pt x="9289" y="8615"/>
                      </a:lnTo>
                      <a:lnTo>
                        <a:pt x="9253" y="8700"/>
                      </a:lnTo>
                      <a:lnTo>
                        <a:pt x="9201" y="8777"/>
                      </a:lnTo>
                      <a:lnTo>
                        <a:pt x="9136" y="8842"/>
                      </a:lnTo>
                      <a:lnTo>
                        <a:pt x="9058" y="8894"/>
                      </a:lnTo>
                      <a:lnTo>
                        <a:pt x="8974" y="8930"/>
                      </a:lnTo>
                      <a:lnTo>
                        <a:pt x="8880" y="8949"/>
                      </a:lnTo>
                      <a:lnTo>
                        <a:pt x="8830" y="8952"/>
                      </a:lnTo>
                      <a:lnTo>
                        <a:pt x="8781" y="8949"/>
                      </a:lnTo>
                      <a:lnTo>
                        <a:pt x="8687" y="8930"/>
                      </a:lnTo>
                      <a:lnTo>
                        <a:pt x="8601" y="8894"/>
                      </a:lnTo>
                      <a:lnTo>
                        <a:pt x="8524" y="8842"/>
                      </a:lnTo>
                      <a:lnTo>
                        <a:pt x="8460" y="8777"/>
                      </a:lnTo>
                      <a:lnTo>
                        <a:pt x="8408" y="8700"/>
                      </a:lnTo>
                      <a:lnTo>
                        <a:pt x="8370" y="8615"/>
                      </a:lnTo>
                      <a:lnTo>
                        <a:pt x="8352" y="8521"/>
                      </a:lnTo>
                      <a:lnTo>
                        <a:pt x="8350" y="8471"/>
                      </a:lnTo>
                      <a:lnTo>
                        <a:pt x="8350" y="1919"/>
                      </a:lnTo>
                      <a:lnTo>
                        <a:pt x="8349" y="1870"/>
                      </a:lnTo>
                      <a:lnTo>
                        <a:pt x="8340" y="1774"/>
                      </a:lnTo>
                      <a:lnTo>
                        <a:pt x="8320" y="1680"/>
                      </a:lnTo>
                      <a:lnTo>
                        <a:pt x="8293" y="1590"/>
                      </a:lnTo>
                      <a:lnTo>
                        <a:pt x="8255" y="1503"/>
                      </a:lnTo>
                      <a:lnTo>
                        <a:pt x="8211" y="1423"/>
                      </a:lnTo>
                      <a:lnTo>
                        <a:pt x="8160" y="1346"/>
                      </a:lnTo>
                      <a:lnTo>
                        <a:pt x="8101" y="1274"/>
                      </a:lnTo>
                      <a:lnTo>
                        <a:pt x="8035" y="1209"/>
                      </a:lnTo>
                      <a:lnTo>
                        <a:pt x="7964" y="1150"/>
                      </a:lnTo>
                      <a:lnTo>
                        <a:pt x="7888" y="1099"/>
                      </a:lnTo>
                      <a:lnTo>
                        <a:pt x="7806" y="1054"/>
                      </a:lnTo>
                      <a:lnTo>
                        <a:pt x="7720" y="1018"/>
                      </a:lnTo>
                      <a:lnTo>
                        <a:pt x="7630" y="989"/>
                      </a:lnTo>
                      <a:lnTo>
                        <a:pt x="7537" y="970"/>
                      </a:lnTo>
                      <a:lnTo>
                        <a:pt x="7440" y="960"/>
                      </a:lnTo>
                      <a:lnTo>
                        <a:pt x="7390" y="960"/>
                      </a:lnTo>
                      <a:lnTo>
                        <a:pt x="1919" y="960"/>
                      </a:lnTo>
                      <a:lnTo>
                        <a:pt x="1870" y="960"/>
                      </a:lnTo>
                      <a:lnTo>
                        <a:pt x="1774" y="970"/>
                      </a:lnTo>
                      <a:lnTo>
                        <a:pt x="1680" y="989"/>
                      </a:lnTo>
                      <a:lnTo>
                        <a:pt x="1589" y="1018"/>
                      </a:lnTo>
                      <a:lnTo>
                        <a:pt x="1503" y="1054"/>
                      </a:lnTo>
                      <a:lnTo>
                        <a:pt x="1422" y="1099"/>
                      </a:lnTo>
                      <a:lnTo>
                        <a:pt x="1346" y="1150"/>
                      </a:lnTo>
                      <a:lnTo>
                        <a:pt x="1274" y="1209"/>
                      </a:lnTo>
                      <a:lnTo>
                        <a:pt x="1209" y="1274"/>
                      </a:lnTo>
                      <a:lnTo>
                        <a:pt x="1150" y="1346"/>
                      </a:lnTo>
                      <a:lnTo>
                        <a:pt x="1098" y="1423"/>
                      </a:lnTo>
                      <a:lnTo>
                        <a:pt x="1054" y="1503"/>
                      </a:lnTo>
                      <a:lnTo>
                        <a:pt x="1018" y="1590"/>
                      </a:lnTo>
                      <a:lnTo>
                        <a:pt x="989" y="1680"/>
                      </a:lnTo>
                      <a:lnTo>
                        <a:pt x="970" y="1774"/>
                      </a:lnTo>
                      <a:lnTo>
                        <a:pt x="960" y="1870"/>
                      </a:lnTo>
                      <a:lnTo>
                        <a:pt x="960" y="1919"/>
                      </a:lnTo>
                      <a:lnTo>
                        <a:pt x="960" y="10855"/>
                      </a:lnTo>
                      <a:lnTo>
                        <a:pt x="962" y="10904"/>
                      </a:lnTo>
                      <a:lnTo>
                        <a:pt x="978" y="10995"/>
                      </a:lnTo>
                      <a:lnTo>
                        <a:pt x="1011" y="11078"/>
                      </a:lnTo>
                      <a:lnTo>
                        <a:pt x="1061" y="11152"/>
                      </a:lnTo>
                      <a:lnTo>
                        <a:pt x="1091" y="11185"/>
                      </a:lnTo>
                      <a:lnTo>
                        <a:pt x="1129" y="11218"/>
                      </a:lnTo>
                      <a:lnTo>
                        <a:pt x="1212" y="11271"/>
                      </a:lnTo>
                      <a:lnTo>
                        <a:pt x="1306" y="11307"/>
                      </a:lnTo>
                      <a:lnTo>
                        <a:pt x="1405" y="11326"/>
                      </a:lnTo>
                      <a:lnTo>
                        <a:pt x="1456" y="11327"/>
                      </a:lnTo>
                      <a:lnTo>
                        <a:pt x="1504" y="11325"/>
                      </a:lnTo>
                      <a:lnTo>
                        <a:pt x="1595" y="11307"/>
                      </a:lnTo>
                      <a:lnTo>
                        <a:pt x="1677" y="11273"/>
                      </a:lnTo>
                      <a:lnTo>
                        <a:pt x="1751" y="11222"/>
                      </a:lnTo>
                      <a:lnTo>
                        <a:pt x="1784" y="11191"/>
                      </a:lnTo>
                      <a:lnTo>
                        <a:pt x="4310" y="8592"/>
                      </a:lnTo>
                      <a:lnTo>
                        <a:pt x="4346" y="8559"/>
                      </a:lnTo>
                      <a:lnTo>
                        <a:pt x="4426" y="8505"/>
                      </a:lnTo>
                      <a:lnTo>
                        <a:pt x="4513" y="8468"/>
                      </a:lnTo>
                      <a:lnTo>
                        <a:pt x="4607" y="8449"/>
                      </a:lnTo>
                      <a:lnTo>
                        <a:pt x="4655" y="8448"/>
                      </a:lnTo>
                      <a:lnTo>
                        <a:pt x="4703" y="8449"/>
                      </a:lnTo>
                      <a:lnTo>
                        <a:pt x="4797" y="8468"/>
                      </a:lnTo>
                      <a:lnTo>
                        <a:pt x="4885" y="8505"/>
                      </a:lnTo>
                      <a:lnTo>
                        <a:pt x="4964" y="8559"/>
                      </a:lnTo>
                      <a:lnTo>
                        <a:pt x="4999" y="8592"/>
                      </a:lnTo>
                      <a:lnTo>
                        <a:pt x="7527" y="11191"/>
                      </a:lnTo>
                      <a:lnTo>
                        <a:pt x="7560" y="11222"/>
                      </a:lnTo>
                      <a:lnTo>
                        <a:pt x="7633" y="11273"/>
                      </a:lnTo>
                      <a:lnTo>
                        <a:pt x="7714" y="11307"/>
                      </a:lnTo>
                      <a:lnTo>
                        <a:pt x="7803" y="11325"/>
                      </a:lnTo>
                      <a:lnTo>
                        <a:pt x="7852" y="11327"/>
                      </a:lnTo>
                      <a:lnTo>
                        <a:pt x="7902" y="11326"/>
                      </a:lnTo>
                      <a:lnTo>
                        <a:pt x="8002" y="11306"/>
                      </a:lnTo>
                      <a:lnTo>
                        <a:pt x="8095" y="11270"/>
                      </a:lnTo>
                      <a:lnTo>
                        <a:pt x="8179" y="11215"/>
                      </a:lnTo>
                      <a:lnTo>
                        <a:pt x="8215" y="11182"/>
                      </a:lnTo>
                      <a:lnTo>
                        <a:pt x="8248" y="11148"/>
                      </a:lnTo>
                      <a:lnTo>
                        <a:pt x="8298" y="11073"/>
                      </a:lnTo>
                      <a:lnTo>
                        <a:pt x="8331" y="10989"/>
                      </a:lnTo>
                      <a:lnTo>
                        <a:pt x="8349" y="10897"/>
                      </a:lnTo>
                      <a:lnTo>
                        <a:pt x="8350" y="10847"/>
                      </a:lnTo>
                      <a:lnTo>
                        <a:pt x="8352" y="10798"/>
                      </a:lnTo>
                      <a:lnTo>
                        <a:pt x="8370" y="10704"/>
                      </a:lnTo>
                      <a:lnTo>
                        <a:pt x="8408" y="10618"/>
                      </a:lnTo>
                      <a:lnTo>
                        <a:pt x="8460" y="10541"/>
                      </a:lnTo>
                      <a:lnTo>
                        <a:pt x="8524" y="10477"/>
                      </a:lnTo>
                      <a:lnTo>
                        <a:pt x="8601" y="10425"/>
                      </a:lnTo>
                      <a:lnTo>
                        <a:pt x="8687" y="10387"/>
                      </a:lnTo>
                      <a:lnTo>
                        <a:pt x="8781" y="10369"/>
                      </a:lnTo>
                      <a:lnTo>
                        <a:pt x="8830" y="10367"/>
                      </a:lnTo>
                      <a:lnTo>
                        <a:pt x="8880" y="10369"/>
                      </a:lnTo>
                      <a:lnTo>
                        <a:pt x="8974" y="10387"/>
                      </a:lnTo>
                      <a:lnTo>
                        <a:pt x="9058" y="10425"/>
                      </a:lnTo>
                      <a:lnTo>
                        <a:pt x="9136" y="10477"/>
                      </a:lnTo>
                      <a:lnTo>
                        <a:pt x="9201" y="10541"/>
                      </a:lnTo>
                      <a:lnTo>
                        <a:pt x="9253" y="10618"/>
                      </a:lnTo>
                      <a:lnTo>
                        <a:pt x="9289" y="10704"/>
                      </a:lnTo>
                      <a:lnTo>
                        <a:pt x="9308" y="10798"/>
                      </a:lnTo>
                      <a:lnTo>
                        <a:pt x="9310" y="10847"/>
                      </a:lnTo>
                      <a:lnTo>
                        <a:pt x="9309" y="10920"/>
                      </a:lnTo>
                      <a:lnTo>
                        <a:pt x="9295" y="11063"/>
                      </a:lnTo>
                      <a:lnTo>
                        <a:pt x="9267" y="11202"/>
                      </a:lnTo>
                      <a:lnTo>
                        <a:pt x="9227" y="11336"/>
                      </a:lnTo>
                      <a:lnTo>
                        <a:pt x="9174" y="11466"/>
                      </a:lnTo>
                      <a:lnTo>
                        <a:pt x="9107" y="11588"/>
                      </a:lnTo>
                      <a:lnTo>
                        <a:pt x="9030" y="11705"/>
                      </a:lnTo>
                      <a:lnTo>
                        <a:pt x="8939" y="11814"/>
                      </a:lnTo>
                      <a:lnTo>
                        <a:pt x="8890" y="11865"/>
                      </a:lnTo>
                      <a:lnTo>
                        <a:pt x="8837" y="11915"/>
                      </a:lnTo>
                      <a:lnTo>
                        <a:pt x="8724" y="12006"/>
                      </a:lnTo>
                      <a:lnTo>
                        <a:pt x="8602" y="12085"/>
                      </a:lnTo>
                      <a:lnTo>
                        <a:pt x="8474" y="12151"/>
                      </a:lnTo>
                      <a:lnTo>
                        <a:pt x="8340" y="12206"/>
                      </a:lnTo>
                      <a:lnTo>
                        <a:pt x="8200" y="12246"/>
                      </a:lnTo>
                      <a:lnTo>
                        <a:pt x="8058" y="12273"/>
                      </a:lnTo>
                      <a:lnTo>
                        <a:pt x="7913" y="12286"/>
                      </a:lnTo>
                      <a:lnTo>
                        <a:pt x="7841" y="12286"/>
                      </a:lnTo>
                      <a:lnTo>
                        <a:pt x="7767" y="12285"/>
                      </a:lnTo>
                      <a:lnTo>
                        <a:pt x="7626" y="12269"/>
                      </a:lnTo>
                      <a:lnTo>
                        <a:pt x="7489" y="12242"/>
                      </a:lnTo>
                      <a:lnTo>
                        <a:pt x="7358" y="12200"/>
                      </a:lnTo>
                      <a:lnTo>
                        <a:pt x="7232" y="12147"/>
                      </a:lnTo>
                      <a:lnTo>
                        <a:pt x="7111" y="12079"/>
                      </a:lnTo>
                      <a:lnTo>
                        <a:pt x="6997" y="12001"/>
                      </a:lnTo>
                      <a:lnTo>
                        <a:pt x="6889" y="11911"/>
                      </a:lnTo>
                      <a:lnTo>
                        <a:pt x="6839" y="11859"/>
                      </a:lnTo>
                      <a:lnTo>
                        <a:pt x="4655" y="9615"/>
                      </a:lnTo>
                      <a:lnTo>
                        <a:pt x="2472" y="11859"/>
                      </a:lnTo>
                      <a:lnTo>
                        <a:pt x="2422" y="11909"/>
                      </a:lnTo>
                      <a:lnTo>
                        <a:pt x="2315" y="12000"/>
                      </a:lnTo>
                      <a:lnTo>
                        <a:pt x="2201" y="12079"/>
                      </a:lnTo>
                      <a:lnTo>
                        <a:pt x="2080" y="12145"/>
                      </a:lnTo>
                      <a:lnTo>
                        <a:pt x="1955" y="12199"/>
                      </a:lnTo>
                      <a:lnTo>
                        <a:pt x="1823" y="12240"/>
                      </a:lnTo>
                      <a:lnTo>
                        <a:pt x="1686" y="12269"/>
                      </a:lnTo>
                      <a:lnTo>
                        <a:pt x="1545" y="12285"/>
                      </a:lnTo>
                      <a:lnTo>
                        <a:pt x="1473" y="12286"/>
                      </a:lnTo>
                      <a:lnTo>
                        <a:pt x="1460" y="12286"/>
                      </a:lnTo>
                      <a:lnTo>
                        <a:pt x="1447" y="1228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rgbClr val="7086A4"/>
                      </a:gs>
                      <a:gs pos="83000">
                        <a:srgbClr val="7086A4"/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grpSp>
              <p:nvGrpSpPr>
                <p:cNvPr id="233" name="그룹 232">
                  <a:extLst>
                    <a:ext uri="{FF2B5EF4-FFF2-40B4-BE49-F238E27FC236}">
                      <a16:creationId xmlns:a16="http://schemas.microsoft.com/office/drawing/2014/main" id="{D6B1FA32-D339-23A6-6A13-873895B69EB9}"/>
                    </a:ext>
                  </a:extLst>
                </p:cNvPr>
                <p:cNvGrpSpPr/>
                <p:nvPr/>
              </p:nvGrpSpPr>
              <p:grpSpPr>
                <a:xfrm>
                  <a:off x="1312072" y="447672"/>
                  <a:ext cx="261936" cy="261936"/>
                  <a:chOff x="1312072" y="447672"/>
                  <a:chExt cx="261936" cy="261936"/>
                </a:xfrm>
              </p:grpSpPr>
              <p:sp>
                <p:nvSpPr>
                  <p:cNvPr id="234" name="타원 233">
                    <a:extLst>
                      <a:ext uri="{FF2B5EF4-FFF2-40B4-BE49-F238E27FC236}">
                        <a16:creationId xmlns:a16="http://schemas.microsoft.com/office/drawing/2014/main" id="{E91DBE8C-4857-FF06-2ACC-CE4A43AA2DC4}"/>
                      </a:ext>
                    </a:extLst>
                  </p:cNvPr>
                  <p:cNvSpPr/>
                  <p:nvPr/>
                </p:nvSpPr>
                <p:spPr>
                  <a:xfrm flipH="1">
                    <a:off x="1312072" y="447672"/>
                    <a:ext cx="261936" cy="261936"/>
                  </a:xfrm>
                  <a:prstGeom prst="ellipse">
                    <a:avLst/>
                  </a:prstGeom>
                  <a:solidFill>
                    <a:srgbClr val="4499F7"/>
                  </a:solidFill>
                  <a:ln w="69850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rgbClr val="7086A4"/>
                        </a:gs>
                        <a:gs pos="83000">
                          <a:srgbClr val="7086A4"/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ln>
                  <a:effectLst>
                    <a:outerShdw blurRad="50800" dist="38100" dir="8100000" algn="tr" rotWithShape="0">
                      <a:prstClr val="black">
                        <a:alpha val="2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sp>
                <p:nvSpPr>
                  <p:cNvPr id="235" name="타원 234">
                    <a:extLst>
                      <a:ext uri="{FF2B5EF4-FFF2-40B4-BE49-F238E27FC236}">
                        <a16:creationId xmlns:a16="http://schemas.microsoft.com/office/drawing/2014/main" id="{941AE505-E17B-C283-7E4C-CCF7521630E5}"/>
                      </a:ext>
                    </a:extLst>
                  </p:cNvPr>
                  <p:cNvSpPr/>
                  <p:nvPr/>
                </p:nvSpPr>
                <p:spPr>
                  <a:xfrm flipH="1">
                    <a:off x="1394940" y="532926"/>
                    <a:ext cx="29905" cy="2990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9850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rgbClr val="7086A4"/>
                        </a:gs>
                        <a:gs pos="83000">
                          <a:srgbClr val="7086A4"/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sp>
                <p:nvSpPr>
                  <p:cNvPr id="236" name="타원 235">
                    <a:extLst>
                      <a:ext uri="{FF2B5EF4-FFF2-40B4-BE49-F238E27FC236}">
                        <a16:creationId xmlns:a16="http://schemas.microsoft.com/office/drawing/2014/main" id="{DAF7A7DD-573C-97B1-8348-BF6B89296F9B}"/>
                      </a:ext>
                    </a:extLst>
                  </p:cNvPr>
                  <p:cNvSpPr/>
                  <p:nvPr/>
                </p:nvSpPr>
                <p:spPr>
                  <a:xfrm flipH="1">
                    <a:off x="1453576" y="532926"/>
                    <a:ext cx="29905" cy="2990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9850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rgbClr val="7086A4"/>
                        </a:gs>
                        <a:gs pos="83000">
                          <a:srgbClr val="7086A4"/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sp>
                <p:nvSpPr>
                  <p:cNvPr id="237" name="타원 236">
                    <a:extLst>
                      <a:ext uri="{FF2B5EF4-FFF2-40B4-BE49-F238E27FC236}">
                        <a16:creationId xmlns:a16="http://schemas.microsoft.com/office/drawing/2014/main" id="{D7D32FE4-7633-D37C-1A4E-5D81BBEE2577}"/>
                      </a:ext>
                    </a:extLst>
                  </p:cNvPr>
                  <p:cNvSpPr/>
                  <p:nvPr/>
                </p:nvSpPr>
                <p:spPr>
                  <a:xfrm flipH="1">
                    <a:off x="1394940" y="591603"/>
                    <a:ext cx="29905" cy="2990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9850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rgbClr val="7086A4"/>
                        </a:gs>
                        <a:gs pos="83000">
                          <a:srgbClr val="7086A4"/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sp>
                <p:nvSpPr>
                  <p:cNvPr id="238" name="타원 237">
                    <a:extLst>
                      <a:ext uri="{FF2B5EF4-FFF2-40B4-BE49-F238E27FC236}">
                        <a16:creationId xmlns:a16="http://schemas.microsoft.com/office/drawing/2014/main" id="{432A43BA-586A-BD2F-48C3-D29EAFA2065A}"/>
                      </a:ext>
                    </a:extLst>
                  </p:cNvPr>
                  <p:cNvSpPr/>
                  <p:nvPr/>
                </p:nvSpPr>
                <p:spPr>
                  <a:xfrm flipH="1">
                    <a:off x="1453576" y="591603"/>
                    <a:ext cx="29905" cy="2990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9850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rgbClr val="7086A4"/>
                        </a:gs>
                        <a:gs pos="83000">
                          <a:srgbClr val="7086A4"/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</p:grpSp>
          </p:grpSp>
        </p:grpSp>
        <p:grpSp>
          <p:nvGrpSpPr>
            <p:cNvPr id="221" name="그룹 220">
              <a:extLst>
                <a:ext uri="{FF2B5EF4-FFF2-40B4-BE49-F238E27FC236}">
                  <a16:creationId xmlns:a16="http://schemas.microsoft.com/office/drawing/2014/main" id="{F95356C8-CC91-3A98-1F27-3DA2B542EC32}"/>
                </a:ext>
              </a:extLst>
            </p:cNvPr>
            <p:cNvGrpSpPr/>
            <p:nvPr/>
          </p:nvGrpSpPr>
          <p:grpSpPr>
            <a:xfrm>
              <a:off x="1621316" y="932516"/>
              <a:ext cx="1066837" cy="313557"/>
              <a:chOff x="1621316" y="932516"/>
              <a:chExt cx="1066837" cy="313557"/>
            </a:xfrm>
          </p:grpSpPr>
          <p:sp>
            <p:nvSpPr>
              <p:cNvPr id="223" name="직사각형 222">
                <a:extLst>
                  <a:ext uri="{FF2B5EF4-FFF2-40B4-BE49-F238E27FC236}">
                    <a16:creationId xmlns:a16="http://schemas.microsoft.com/office/drawing/2014/main" id="{F533874C-0493-C89B-80E5-307DF089CB98}"/>
                  </a:ext>
                </a:extLst>
              </p:cNvPr>
              <p:cNvSpPr/>
              <p:nvPr/>
            </p:nvSpPr>
            <p:spPr>
              <a:xfrm flipH="1">
                <a:off x="1621316" y="932516"/>
                <a:ext cx="1066837" cy="313557"/>
              </a:xfrm>
              <a:prstGeom prst="rect">
                <a:avLst/>
              </a:prstGeom>
              <a:solidFill>
                <a:schemeClr val="bg1">
                  <a:alpha val="32000"/>
                </a:schemeClr>
              </a:solidFill>
              <a:ln w="6985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rgbClr val="7086A4"/>
                    </a:gs>
                    <a:gs pos="83000">
                      <a:srgbClr val="7086A4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79388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44546A"/>
                    </a:solidFill>
                    <a:effectLst/>
                    <a:uLnTx/>
                    <a:uFillTx/>
                    <a:latin typeface="Calibri"/>
                    <a:ea typeface="맑은 고딕" panose="020B0503020000020004" pitchFamily="50" charset="-127"/>
                    <a:cs typeface="+mn-cs"/>
                  </a:rPr>
                  <a:t>  </a:t>
                </a:r>
                <a:r>
                  <a:rPr kumimoji="0" lang="en-US" altLang="ko-KR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44546A"/>
                    </a:solidFill>
                    <a:effectLst/>
                    <a:uLnTx/>
                    <a:uFillTx/>
                    <a:latin typeface="나눔바른펜" panose="020B0503000000000000" pitchFamily="50" charset="-127"/>
                    <a:ea typeface="나눔바른펜" panose="020B0503000000000000" pitchFamily="50" charset="-127"/>
                    <a:cs typeface="+mn-cs"/>
                  </a:rPr>
                  <a:t>DB </a:t>
                </a:r>
                <a:r>
                  <a:rPr kumimoji="0" lang="ko-KR" alt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44546A"/>
                    </a:solidFill>
                    <a:effectLst/>
                    <a:uLnTx/>
                    <a:uFillTx/>
                    <a:latin typeface="나눔바른펜" panose="020B0503000000000000" pitchFamily="50" charset="-127"/>
                    <a:ea typeface="나눔바른펜" panose="020B0503000000000000" pitchFamily="50" charset="-127"/>
                    <a:cs typeface="+mn-cs"/>
                  </a:rPr>
                  <a:t>구조</a:t>
                </a:r>
                <a:endPara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나눔바른펜" panose="020B0503000000000000" pitchFamily="50" charset="-127"/>
                  <a:ea typeface="나눔바른펜" panose="020B0503000000000000" pitchFamily="50" charset="-127"/>
                  <a:cs typeface="+mn-cs"/>
                </a:endParaRPr>
              </a:p>
            </p:txBody>
          </p:sp>
          <p:grpSp>
            <p:nvGrpSpPr>
              <p:cNvPr id="224" name="그룹 223">
                <a:extLst>
                  <a:ext uri="{FF2B5EF4-FFF2-40B4-BE49-F238E27FC236}">
                    <a16:creationId xmlns:a16="http://schemas.microsoft.com/office/drawing/2014/main" id="{5029377A-2F28-0A61-5427-6E0993A76879}"/>
                  </a:ext>
                </a:extLst>
              </p:cNvPr>
              <p:cNvGrpSpPr/>
              <p:nvPr/>
            </p:nvGrpSpPr>
            <p:grpSpPr>
              <a:xfrm>
                <a:off x="2483494" y="1016416"/>
                <a:ext cx="54187" cy="150098"/>
                <a:chOff x="2559762" y="1084815"/>
                <a:chExt cx="77757" cy="215385"/>
              </a:xfrm>
            </p:grpSpPr>
            <p:sp>
              <p:nvSpPr>
                <p:cNvPr id="226" name="이등변 삼각형 225">
                  <a:extLst>
                    <a:ext uri="{FF2B5EF4-FFF2-40B4-BE49-F238E27FC236}">
                      <a16:creationId xmlns:a16="http://schemas.microsoft.com/office/drawing/2014/main" id="{32C7E95A-75C2-1747-5262-300FF7B6CE37}"/>
                    </a:ext>
                  </a:extLst>
                </p:cNvPr>
                <p:cNvSpPr/>
                <p:nvPr/>
              </p:nvSpPr>
              <p:spPr>
                <a:xfrm>
                  <a:off x="2559762" y="1084815"/>
                  <a:ext cx="77757" cy="67032"/>
                </a:xfrm>
                <a:prstGeom prst="triangle">
                  <a:avLst/>
                </a:prstGeom>
                <a:solidFill>
                  <a:schemeClr val="tx2">
                    <a:lumMod val="75000"/>
                  </a:schemeClr>
                </a:solidFill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rgbClr val="7086A4"/>
                      </a:gs>
                      <a:gs pos="83000">
                        <a:srgbClr val="7086A4"/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27" name="이등변 삼각형 226">
                  <a:extLst>
                    <a:ext uri="{FF2B5EF4-FFF2-40B4-BE49-F238E27FC236}">
                      <a16:creationId xmlns:a16="http://schemas.microsoft.com/office/drawing/2014/main" id="{EB47CBD1-444A-A341-DF34-97922601E2F6}"/>
                    </a:ext>
                  </a:extLst>
                </p:cNvPr>
                <p:cNvSpPr/>
                <p:nvPr/>
              </p:nvSpPr>
              <p:spPr>
                <a:xfrm rot="10800000">
                  <a:off x="2559762" y="1233169"/>
                  <a:ext cx="77757" cy="67031"/>
                </a:xfrm>
                <a:prstGeom prst="triangle">
                  <a:avLst/>
                </a:prstGeom>
                <a:solidFill>
                  <a:schemeClr val="tx2">
                    <a:lumMod val="75000"/>
                  </a:schemeClr>
                </a:solidFill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rgbClr val="7086A4"/>
                      </a:gs>
                      <a:gs pos="83000">
                        <a:srgbClr val="7086A4"/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sp>
            <p:nvSpPr>
              <p:cNvPr id="225" name="Freeform 11">
                <a:extLst>
                  <a:ext uri="{FF2B5EF4-FFF2-40B4-BE49-F238E27FC236}">
                    <a16:creationId xmlns:a16="http://schemas.microsoft.com/office/drawing/2014/main" id="{0B3AB1AD-41CD-1120-33F7-84E57C8280C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707281" y="1005192"/>
                <a:ext cx="137005" cy="168203"/>
              </a:xfrm>
              <a:custGeom>
                <a:avLst/>
                <a:gdLst>
                  <a:gd name="T0" fmla="*/ 1930 w 2831"/>
                  <a:gd name="T1" fmla="*/ 2787 h 3472"/>
                  <a:gd name="T2" fmla="*/ 1791 w 2831"/>
                  <a:gd name="T3" fmla="*/ 2855 h 3472"/>
                  <a:gd name="T4" fmla="*/ 2114 w 2831"/>
                  <a:gd name="T5" fmla="*/ 3172 h 3472"/>
                  <a:gd name="T6" fmla="*/ 2628 w 2831"/>
                  <a:gd name="T7" fmla="*/ 2656 h 3472"/>
                  <a:gd name="T8" fmla="*/ 2538 w 2831"/>
                  <a:gd name="T9" fmla="*/ 2529 h 3472"/>
                  <a:gd name="T10" fmla="*/ 1440 w 2831"/>
                  <a:gd name="T11" fmla="*/ 2529 h 3472"/>
                  <a:gd name="T12" fmla="*/ 914 w 2831"/>
                  <a:gd name="T13" fmla="*/ 2569 h 3472"/>
                  <a:gd name="T14" fmla="*/ 928 w 2831"/>
                  <a:gd name="T15" fmla="*/ 2433 h 3472"/>
                  <a:gd name="T16" fmla="*/ 807 w 2831"/>
                  <a:gd name="T17" fmla="*/ 2382 h 3472"/>
                  <a:gd name="T18" fmla="*/ 439 w 2831"/>
                  <a:gd name="T19" fmla="*/ 2514 h 3472"/>
                  <a:gd name="T20" fmla="*/ 470 w 2831"/>
                  <a:gd name="T21" fmla="*/ 2433 h 3472"/>
                  <a:gd name="T22" fmla="*/ 2186 w 2831"/>
                  <a:gd name="T23" fmla="*/ 2182 h 3472"/>
                  <a:gd name="T24" fmla="*/ 2642 w 2831"/>
                  <a:gd name="T25" fmla="*/ 2371 h 3472"/>
                  <a:gd name="T26" fmla="*/ 2831 w 2831"/>
                  <a:gd name="T27" fmla="*/ 2827 h 3472"/>
                  <a:gd name="T28" fmla="*/ 2642 w 2831"/>
                  <a:gd name="T29" fmla="*/ 3283 h 3472"/>
                  <a:gd name="T30" fmla="*/ 2186 w 2831"/>
                  <a:gd name="T31" fmla="*/ 3472 h 3472"/>
                  <a:gd name="T32" fmla="*/ 1729 w 2831"/>
                  <a:gd name="T33" fmla="*/ 3283 h 3472"/>
                  <a:gd name="T34" fmla="*/ 1540 w 2831"/>
                  <a:gd name="T35" fmla="*/ 2827 h 3472"/>
                  <a:gd name="T36" fmla="*/ 1729 w 2831"/>
                  <a:gd name="T37" fmla="*/ 2371 h 3472"/>
                  <a:gd name="T38" fmla="*/ 2186 w 2831"/>
                  <a:gd name="T39" fmla="*/ 2182 h 3472"/>
                  <a:gd name="T40" fmla="*/ 1540 w 2831"/>
                  <a:gd name="T41" fmla="*/ 2083 h 3472"/>
                  <a:gd name="T42" fmla="*/ 914 w 2831"/>
                  <a:gd name="T43" fmla="*/ 2123 h 3472"/>
                  <a:gd name="T44" fmla="*/ 928 w 2831"/>
                  <a:gd name="T45" fmla="*/ 1986 h 3472"/>
                  <a:gd name="T46" fmla="*/ 807 w 2831"/>
                  <a:gd name="T47" fmla="*/ 1957 h 3472"/>
                  <a:gd name="T48" fmla="*/ 439 w 2831"/>
                  <a:gd name="T49" fmla="*/ 2088 h 3472"/>
                  <a:gd name="T50" fmla="*/ 470 w 2831"/>
                  <a:gd name="T51" fmla="*/ 2007 h 3472"/>
                  <a:gd name="T52" fmla="*/ 944 w 2831"/>
                  <a:gd name="T53" fmla="*/ 1588 h 3472"/>
                  <a:gd name="T54" fmla="*/ 1786 w 2831"/>
                  <a:gd name="T55" fmla="*/ 1702 h 3472"/>
                  <a:gd name="T56" fmla="*/ 904 w 2831"/>
                  <a:gd name="T57" fmla="*/ 1716 h 3472"/>
                  <a:gd name="T58" fmla="*/ 944 w 2831"/>
                  <a:gd name="T59" fmla="*/ 1588 h 3472"/>
                  <a:gd name="T60" fmla="*/ 800 w 2831"/>
                  <a:gd name="T61" fmla="*/ 1548 h 3472"/>
                  <a:gd name="T62" fmla="*/ 430 w 2831"/>
                  <a:gd name="T63" fmla="*/ 1656 h 3472"/>
                  <a:gd name="T64" fmla="*/ 484 w 2831"/>
                  <a:gd name="T65" fmla="*/ 1589 h 3472"/>
                  <a:gd name="T66" fmla="*/ 1738 w 2831"/>
                  <a:gd name="T67" fmla="*/ 1140 h 3472"/>
                  <a:gd name="T68" fmla="*/ 1778 w 2831"/>
                  <a:gd name="T69" fmla="*/ 1269 h 3472"/>
                  <a:gd name="T70" fmla="*/ 896 w 2831"/>
                  <a:gd name="T71" fmla="*/ 1255 h 3472"/>
                  <a:gd name="T72" fmla="*/ 769 w 2831"/>
                  <a:gd name="T73" fmla="*/ 1030 h 3472"/>
                  <a:gd name="T74" fmla="*/ 616 w 2831"/>
                  <a:gd name="T75" fmla="*/ 1312 h 3472"/>
                  <a:gd name="T76" fmla="*/ 423 w 2831"/>
                  <a:gd name="T77" fmla="*/ 1202 h 3472"/>
                  <a:gd name="T78" fmla="*/ 496 w 2831"/>
                  <a:gd name="T79" fmla="*/ 1154 h 3472"/>
                  <a:gd name="T80" fmla="*/ 548 w 2831"/>
                  <a:gd name="T81" fmla="*/ 372 h 3472"/>
                  <a:gd name="T82" fmla="*/ 681 w 2831"/>
                  <a:gd name="T83" fmla="*/ 618 h 3472"/>
                  <a:gd name="T84" fmla="*/ 1588 w 2831"/>
                  <a:gd name="T85" fmla="*/ 597 h 3472"/>
                  <a:gd name="T86" fmla="*/ 1683 w 2831"/>
                  <a:gd name="T87" fmla="*/ 347 h 3472"/>
                  <a:gd name="T88" fmla="*/ 2201 w 2831"/>
                  <a:gd name="T89" fmla="*/ 438 h 3472"/>
                  <a:gd name="T90" fmla="*/ 2118 w 2831"/>
                  <a:gd name="T91" fmla="*/ 2037 h 3472"/>
                  <a:gd name="T92" fmla="*/ 1412 w 2831"/>
                  <a:gd name="T93" fmla="*/ 3005 h 3472"/>
                  <a:gd name="T94" fmla="*/ 47 w 2831"/>
                  <a:gd name="T95" fmla="*/ 3054 h 3472"/>
                  <a:gd name="T96" fmla="*/ 21 w 2831"/>
                  <a:gd name="T97" fmla="*/ 455 h 3472"/>
                  <a:gd name="T98" fmla="*/ 1118 w 2831"/>
                  <a:gd name="T99" fmla="*/ 99 h 3472"/>
                  <a:gd name="T100" fmla="*/ 1053 w 2831"/>
                  <a:gd name="T101" fmla="*/ 211 h 3472"/>
                  <a:gd name="T102" fmla="*/ 1182 w 2831"/>
                  <a:gd name="T103" fmla="*/ 211 h 3472"/>
                  <a:gd name="T104" fmla="*/ 1118 w 2831"/>
                  <a:gd name="T105" fmla="*/ 99 h 3472"/>
                  <a:gd name="T106" fmla="*/ 1268 w 2831"/>
                  <a:gd name="T107" fmla="*/ 85 h 3472"/>
                  <a:gd name="T108" fmla="*/ 1328 w 2831"/>
                  <a:gd name="T109" fmla="*/ 238 h 3472"/>
                  <a:gd name="T110" fmla="*/ 1564 w 2831"/>
                  <a:gd name="T111" fmla="*/ 312 h 3472"/>
                  <a:gd name="T112" fmla="*/ 1547 w 2831"/>
                  <a:gd name="T113" fmla="*/ 503 h 3472"/>
                  <a:gd name="T114" fmla="*/ 711 w 2831"/>
                  <a:gd name="T115" fmla="*/ 521 h 3472"/>
                  <a:gd name="T116" fmla="*/ 657 w 2831"/>
                  <a:gd name="T117" fmla="*/ 338 h 3472"/>
                  <a:gd name="T118" fmla="*/ 889 w 2831"/>
                  <a:gd name="T119" fmla="*/ 245 h 3472"/>
                  <a:gd name="T120" fmla="*/ 954 w 2831"/>
                  <a:gd name="T121" fmla="*/ 112 h 3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831" h="3472">
                    <a:moveTo>
                      <a:pt x="2538" y="2529"/>
                    </a:moveTo>
                    <a:lnTo>
                      <a:pt x="2517" y="2531"/>
                    </a:lnTo>
                    <a:lnTo>
                      <a:pt x="2496" y="2537"/>
                    </a:lnTo>
                    <a:lnTo>
                      <a:pt x="2476" y="2547"/>
                    </a:lnTo>
                    <a:lnTo>
                      <a:pt x="2459" y="2563"/>
                    </a:lnTo>
                    <a:lnTo>
                      <a:pt x="2124" y="2939"/>
                    </a:lnTo>
                    <a:lnTo>
                      <a:pt x="1950" y="2800"/>
                    </a:lnTo>
                    <a:lnTo>
                      <a:pt x="1930" y="2787"/>
                    </a:lnTo>
                    <a:lnTo>
                      <a:pt x="1909" y="2780"/>
                    </a:lnTo>
                    <a:lnTo>
                      <a:pt x="1888" y="2778"/>
                    </a:lnTo>
                    <a:lnTo>
                      <a:pt x="1866" y="2780"/>
                    </a:lnTo>
                    <a:lnTo>
                      <a:pt x="1845" y="2787"/>
                    </a:lnTo>
                    <a:lnTo>
                      <a:pt x="1826" y="2799"/>
                    </a:lnTo>
                    <a:lnTo>
                      <a:pt x="1810" y="2814"/>
                    </a:lnTo>
                    <a:lnTo>
                      <a:pt x="1797" y="2834"/>
                    </a:lnTo>
                    <a:lnTo>
                      <a:pt x="1791" y="2855"/>
                    </a:lnTo>
                    <a:lnTo>
                      <a:pt x="1788" y="2876"/>
                    </a:lnTo>
                    <a:lnTo>
                      <a:pt x="1791" y="2899"/>
                    </a:lnTo>
                    <a:lnTo>
                      <a:pt x="1797" y="2920"/>
                    </a:lnTo>
                    <a:lnTo>
                      <a:pt x="1809" y="2938"/>
                    </a:lnTo>
                    <a:lnTo>
                      <a:pt x="1826" y="2954"/>
                    </a:lnTo>
                    <a:lnTo>
                      <a:pt x="2073" y="3152"/>
                    </a:lnTo>
                    <a:lnTo>
                      <a:pt x="2093" y="3165"/>
                    </a:lnTo>
                    <a:lnTo>
                      <a:pt x="2114" y="3172"/>
                    </a:lnTo>
                    <a:lnTo>
                      <a:pt x="2135" y="3174"/>
                    </a:lnTo>
                    <a:lnTo>
                      <a:pt x="2156" y="3172"/>
                    </a:lnTo>
                    <a:lnTo>
                      <a:pt x="2175" y="3166"/>
                    </a:lnTo>
                    <a:lnTo>
                      <a:pt x="2194" y="3155"/>
                    </a:lnTo>
                    <a:lnTo>
                      <a:pt x="2210" y="3142"/>
                    </a:lnTo>
                    <a:lnTo>
                      <a:pt x="2607" y="2694"/>
                    </a:lnTo>
                    <a:lnTo>
                      <a:pt x="2620" y="2676"/>
                    </a:lnTo>
                    <a:lnTo>
                      <a:pt x="2628" y="2656"/>
                    </a:lnTo>
                    <a:lnTo>
                      <a:pt x="2633" y="2633"/>
                    </a:lnTo>
                    <a:lnTo>
                      <a:pt x="2631" y="2612"/>
                    </a:lnTo>
                    <a:lnTo>
                      <a:pt x="2625" y="2591"/>
                    </a:lnTo>
                    <a:lnTo>
                      <a:pt x="2615" y="2571"/>
                    </a:lnTo>
                    <a:lnTo>
                      <a:pt x="2599" y="2555"/>
                    </a:lnTo>
                    <a:lnTo>
                      <a:pt x="2580" y="2542"/>
                    </a:lnTo>
                    <a:lnTo>
                      <a:pt x="2560" y="2534"/>
                    </a:lnTo>
                    <a:lnTo>
                      <a:pt x="2538" y="2529"/>
                    </a:lnTo>
                    <a:close/>
                    <a:moveTo>
                      <a:pt x="944" y="2430"/>
                    </a:moveTo>
                    <a:lnTo>
                      <a:pt x="1391" y="2430"/>
                    </a:lnTo>
                    <a:lnTo>
                      <a:pt x="1406" y="2433"/>
                    </a:lnTo>
                    <a:lnTo>
                      <a:pt x="1420" y="2440"/>
                    </a:lnTo>
                    <a:lnTo>
                      <a:pt x="1431" y="2450"/>
                    </a:lnTo>
                    <a:lnTo>
                      <a:pt x="1438" y="2464"/>
                    </a:lnTo>
                    <a:lnTo>
                      <a:pt x="1440" y="2480"/>
                    </a:lnTo>
                    <a:lnTo>
                      <a:pt x="1440" y="2529"/>
                    </a:lnTo>
                    <a:lnTo>
                      <a:pt x="1438" y="2545"/>
                    </a:lnTo>
                    <a:lnTo>
                      <a:pt x="1431" y="2559"/>
                    </a:lnTo>
                    <a:lnTo>
                      <a:pt x="1420" y="2569"/>
                    </a:lnTo>
                    <a:lnTo>
                      <a:pt x="1406" y="2577"/>
                    </a:lnTo>
                    <a:lnTo>
                      <a:pt x="1391" y="2579"/>
                    </a:lnTo>
                    <a:lnTo>
                      <a:pt x="944" y="2579"/>
                    </a:lnTo>
                    <a:lnTo>
                      <a:pt x="928" y="2577"/>
                    </a:lnTo>
                    <a:lnTo>
                      <a:pt x="914" y="2569"/>
                    </a:lnTo>
                    <a:lnTo>
                      <a:pt x="904" y="2559"/>
                    </a:lnTo>
                    <a:lnTo>
                      <a:pt x="896" y="2545"/>
                    </a:lnTo>
                    <a:lnTo>
                      <a:pt x="894" y="2529"/>
                    </a:lnTo>
                    <a:lnTo>
                      <a:pt x="894" y="2480"/>
                    </a:lnTo>
                    <a:lnTo>
                      <a:pt x="896" y="2464"/>
                    </a:lnTo>
                    <a:lnTo>
                      <a:pt x="904" y="2450"/>
                    </a:lnTo>
                    <a:lnTo>
                      <a:pt x="914" y="2440"/>
                    </a:lnTo>
                    <a:lnTo>
                      <a:pt x="928" y="2433"/>
                    </a:lnTo>
                    <a:lnTo>
                      <a:pt x="944" y="2430"/>
                    </a:lnTo>
                    <a:close/>
                    <a:moveTo>
                      <a:pt x="769" y="2319"/>
                    </a:moveTo>
                    <a:lnTo>
                      <a:pt x="783" y="2322"/>
                    </a:lnTo>
                    <a:lnTo>
                      <a:pt x="795" y="2330"/>
                    </a:lnTo>
                    <a:lnTo>
                      <a:pt x="805" y="2341"/>
                    </a:lnTo>
                    <a:lnTo>
                      <a:pt x="810" y="2355"/>
                    </a:lnTo>
                    <a:lnTo>
                      <a:pt x="810" y="2368"/>
                    </a:lnTo>
                    <a:lnTo>
                      <a:pt x="807" y="2382"/>
                    </a:lnTo>
                    <a:lnTo>
                      <a:pt x="800" y="2395"/>
                    </a:lnTo>
                    <a:lnTo>
                      <a:pt x="616" y="2600"/>
                    </a:lnTo>
                    <a:lnTo>
                      <a:pt x="606" y="2608"/>
                    </a:lnTo>
                    <a:lnTo>
                      <a:pt x="594" y="2613"/>
                    </a:lnTo>
                    <a:lnTo>
                      <a:pt x="581" y="2616"/>
                    </a:lnTo>
                    <a:lnTo>
                      <a:pt x="567" y="2612"/>
                    </a:lnTo>
                    <a:lnTo>
                      <a:pt x="553" y="2605"/>
                    </a:lnTo>
                    <a:lnTo>
                      <a:pt x="439" y="2514"/>
                    </a:lnTo>
                    <a:lnTo>
                      <a:pt x="430" y="2503"/>
                    </a:lnTo>
                    <a:lnTo>
                      <a:pt x="423" y="2490"/>
                    </a:lnTo>
                    <a:lnTo>
                      <a:pt x="422" y="2477"/>
                    </a:lnTo>
                    <a:lnTo>
                      <a:pt x="425" y="2463"/>
                    </a:lnTo>
                    <a:lnTo>
                      <a:pt x="432" y="2449"/>
                    </a:lnTo>
                    <a:lnTo>
                      <a:pt x="442" y="2440"/>
                    </a:lnTo>
                    <a:lnTo>
                      <a:pt x="456" y="2435"/>
                    </a:lnTo>
                    <a:lnTo>
                      <a:pt x="470" y="2433"/>
                    </a:lnTo>
                    <a:lnTo>
                      <a:pt x="484" y="2436"/>
                    </a:lnTo>
                    <a:lnTo>
                      <a:pt x="496" y="2443"/>
                    </a:lnTo>
                    <a:lnTo>
                      <a:pt x="576" y="2507"/>
                    </a:lnTo>
                    <a:lnTo>
                      <a:pt x="731" y="2334"/>
                    </a:lnTo>
                    <a:lnTo>
                      <a:pt x="742" y="2324"/>
                    </a:lnTo>
                    <a:lnTo>
                      <a:pt x="755" y="2320"/>
                    </a:lnTo>
                    <a:lnTo>
                      <a:pt x="769" y="2319"/>
                    </a:lnTo>
                    <a:close/>
                    <a:moveTo>
                      <a:pt x="2186" y="2182"/>
                    </a:moveTo>
                    <a:lnTo>
                      <a:pt x="2251" y="2185"/>
                    </a:lnTo>
                    <a:lnTo>
                      <a:pt x="2316" y="2196"/>
                    </a:lnTo>
                    <a:lnTo>
                      <a:pt x="2378" y="2212"/>
                    </a:lnTo>
                    <a:lnTo>
                      <a:pt x="2437" y="2233"/>
                    </a:lnTo>
                    <a:lnTo>
                      <a:pt x="2494" y="2260"/>
                    </a:lnTo>
                    <a:lnTo>
                      <a:pt x="2546" y="2293"/>
                    </a:lnTo>
                    <a:lnTo>
                      <a:pt x="2596" y="2329"/>
                    </a:lnTo>
                    <a:lnTo>
                      <a:pt x="2642" y="2371"/>
                    </a:lnTo>
                    <a:lnTo>
                      <a:pt x="2683" y="2417"/>
                    </a:lnTo>
                    <a:lnTo>
                      <a:pt x="2721" y="2466"/>
                    </a:lnTo>
                    <a:lnTo>
                      <a:pt x="2753" y="2520"/>
                    </a:lnTo>
                    <a:lnTo>
                      <a:pt x="2780" y="2577"/>
                    </a:lnTo>
                    <a:lnTo>
                      <a:pt x="2802" y="2636"/>
                    </a:lnTo>
                    <a:lnTo>
                      <a:pt x="2818" y="2698"/>
                    </a:lnTo>
                    <a:lnTo>
                      <a:pt x="2828" y="2761"/>
                    </a:lnTo>
                    <a:lnTo>
                      <a:pt x="2831" y="2827"/>
                    </a:lnTo>
                    <a:lnTo>
                      <a:pt x="2828" y="2893"/>
                    </a:lnTo>
                    <a:lnTo>
                      <a:pt x="2818" y="2958"/>
                    </a:lnTo>
                    <a:lnTo>
                      <a:pt x="2802" y="3019"/>
                    </a:lnTo>
                    <a:lnTo>
                      <a:pt x="2780" y="3079"/>
                    </a:lnTo>
                    <a:lnTo>
                      <a:pt x="2753" y="3134"/>
                    </a:lnTo>
                    <a:lnTo>
                      <a:pt x="2721" y="3188"/>
                    </a:lnTo>
                    <a:lnTo>
                      <a:pt x="2683" y="3237"/>
                    </a:lnTo>
                    <a:lnTo>
                      <a:pt x="2642" y="3283"/>
                    </a:lnTo>
                    <a:lnTo>
                      <a:pt x="2596" y="3325"/>
                    </a:lnTo>
                    <a:lnTo>
                      <a:pt x="2546" y="3362"/>
                    </a:lnTo>
                    <a:lnTo>
                      <a:pt x="2494" y="3394"/>
                    </a:lnTo>
                    <a:lnTo>
                      <a:pt x="2437" y="3421"/>
                    </a:lnTo>
                    <a:lnTo>
                      <a:pt x="2378" y="3443"/>
                    </a:lnTo>
                    <a:lnTo>
                      <a:pt x="2316" y="3459"/>
                    </a:lnTo>
                    <a:lnTo>
                      <a:pt x="2251" y="3469"/>
                    </a:lnTo>
                    <a:lnTo>
                      <a:pt x="2186" y="3472"/>
                    </a:lnTo>
                    <a:lnTo>
                      <a:pt x="2120" y="3469"/>
                    </a:lnTo>
                    <a:lnTo>
                      <a:pt x="2055" y="3459"/>
                    </a:lnTo>
                    <a:lnTo>
                      <a:pt x="1993" y="3443"/>
                    </a:lnTo>
                    <a:lnTo>
                      <a:pt x="1934" y="3421"/>
                    </a:lnTo>
                    <a:lnTo>
                      <a:pt x="1877" y="3394"/>
                    </a:lnTo>
                    <a:lnTo>
                      <a:pt x="1825" y="3362"/>
                    </a:lnTo>
                    <a:lnTo>
                      <a:pt x="1775" y="3325"/>
                    </a:lnTo>
                    <a:lnTo>
                      <a:pt x="1729" y="3283"/>
                    </a:lnTo>
                    <a:lnTo>
                      <a:pt x="1688" y="3237"/>
                    </a:lnTo>
                    <a:lnTo>
                      <a:pt x="1650" y="3188"/>
                    </a:lnTo>
                    <a:lnTo>
                      <a:pt x="1618" y="3134"/>
                    </a:lnTo>
                    <a:lnTo>
                      <a:pt x="1591" y="3079"/>
                    </a:lnTo>
                    <a:lnTo>
                      <a:pt x="1569" y="3019"/>
                    </a:lnTo>
                    <a:lnTo>
                      <a:pt x="1553" y="2958"/>
                    </a:lnTo>
                    <a:lnTo>
                      <a:pt x="1543" y="2893"/>
                    </a:lnTo>
                    <a:lnTo>
                      <a:pt x="1540" y="2827"/>
                    </a:lnTo>
                    <a:lnTo>
                      <a:pt x="1543" y="2761"/>
                    </a:lnTo>
                    <a:lnTo>
                      <a:pt x="1553" y="2698"/>
                    </a:lnTo>
                    <a:lnTo>
                      <a:pt x="1569" y="2636"/>
                    </a:lnTo>
                    <a:lnTo>
                      <a:pt x="1591" y="2577"/>
                    </a:lnTo>
                    <a:lnTo>
                      <a:pt x="1618" y="2520"/>
                    </a:lnTo>
                    <a:lnTo>
                      <a:pt x="1650" y="2466"/>
                    </a:lnTo>
                    <a:lnTo>
                      <a:pt x="1688" y="2417"/>
                    </a:lnTo>
                    <a:lnTo>
                      <a:pt x="1729" y="2371"/>
                    </a:lnTo>
                    <a:lnTo>
                      <a:pt x="1775" y="2329"/>
                    </a:lnTo>
                    <a:lnTo>
                      <a:pt x="1825" y="2293"/>
                    </a:lnTo>
                    <a:lnTo>
                      <a:pt x="1877" y="2260"/>
                    </a:lnTo>
                    <a:lnTo>
                      <a:pt x="1934" y="2233"/>
                    </a:lnTo>
                    <a:lnTo>
                      <a:pt x="1993" y="2212"/>
                    </a:lnTo>
                    <a:lnTo>
                      <a:pt x="2055" y="2196"/>
                    </a:lnTo>
                    <a:lnTo>
                      <a:pt x="2120" y="2185"/>
                    </a:lnTo>
                    <a:lnTo>
                      <a:pt x="2186" y="2182"/>
                    </a:lnTo>
                    <a:close/>
                    <a:moveTo>
                      <a:pt x="944" y="1984"/>
                    </a:moveTo>
                    <a:lnTo>
                      <a:pt x="1491" y="1984"/>
                    </a:lnTo>
                    <a:lnTo>
                      <a:pt x="1505" y="1986"/>
                    </a:lnTo>
                    <a:lnTo>
                      <a:pt x="1519" y="1994"/>
                    </a:lnTo>
                    <a:lnTo>
                      <a:pt x="1531" y="2004"/>
                    </a:lnTo>
                    <a:lnTo>
                      <a:pt x="1537" y="2018"/>
                    </a:lnTo>
                    <a:lnTo>
                      <a:pt x="1540" y="2034"/>
                    </a:lnTo>
                    <a:lnTo>
                      <a:pt x="1540" y="2083"/>
                    </a:lnTo>
                    <a:lnTo>
                      <a:pt x="1537" y="2099"/>
                    </a:lnTo>
                    <a:lnTo>
                      <a:pt x="1531" y="2113"/>
                    </a:lnTo>
                    <a:lnTo>
                      <a:pt x="1519" y="2123"/>
                    </a:lnTo>
                    <a:lnTo>
                      <a:pt x="1505" y="2131"/>
                    </a:lnTo>
                    <a:lnTo>
                      <a:pt x="1491" y="2133"/>
                    </a:lnTo>
                    <a:lnTo>
                      <a:pt x="944" y="2133"/>
                    </a:lnTo>
                    <a:lnTo>
                      <a:pt x="928" y="2131"/>
                    </a:lnTo>
                    <a:lnTo>
                      <a:pt x="914" y="2123"/>
                    </a:lnTo>
                    <a:lnTo>
                      <a:pt x="904" y="2113"/>
                    </a:lnTo>
                    <a:lnTo>
                      <a:pt x="896" y="2099"/>
                    </a:lnTo>
                    <a:lnTo>
                      <a:pt x="894" y="2083"/>
                    </a:lnTo>
                    <a:lnTo>
                      <a:pt x="894" y="2034"/>
                    </a:lnTo>
                    <a:lnTo>
                      <a:pt x="896" y="2018"/>
                    </a:lnTo>
                    <a:lnTo>
                      <a:pt x="904" y="2004"/>
                    </a:lnTo>
                    <a:lnTo>
                      <a:pt x="914" y="1994"/>
                    </a:lnTo>
                    <a:lnTo>
                      <a:pt x="928" y="1986"/>
                    </a:lnTo>
                    <a:lnTo>
                      <a:pt x="944" y="1984"/>
                    </a:lnTo>
                    <a:close/>
                    <a:moveTo>
                      <a:pt x="769" y="1894"/>
                    </a:moveTo>
                    <a:lnTo>
                      <a:pt x="783" y="1897"/>
                    </a:lnTo>
                    <a:lnTo>
                      <a:pt x="795" y="1905"/>
                    </a:lnTo>
                    <a:lnTo>
                      <a:pt x="805" y="1916"/>
                    </a:lnTo>
                    <a:lnTo>
                      <a:pt x="810" y="1930"/>
                    </a:lnTo>
                    <a:lnTo>
                      <a:pt x="810" y="1943"/>
                    </a:lnTo>
                    <a:lnTo>
                      <a:pt x="807" y="1957"/>
                    </a:lnTo>
                    <a:lnTo>
                      <a:pt x="800" y="1970"/>
                    </a:lnTo>
                    <a:lnTo>
                      <a:pt x="616" y="2175"/>
                    </a:lnTo>
                    <a:lnTo>
                      <a:pt x="606" y="2183"/>
                    </a:lnTo>
                    <a:lnTo>
                      <a:pt x="594" y="2188"/>
                    </a:lnTo>
                    <a:lnTo>
                      <a:pt x="581" y="2191"/>
                    </a:lnTo>
                    <a:lnTo>
                      <a:pt x="567" y="2187"/>
                    </a:lnTo>
                    <a:lnTo>
                      <a:pt x="553" y="2180"/>
                    </a:lnTo>
                    <a:lnTo>
                      <a:pt x="439" y="2088"/>
                    </a:lnTo>
                    <a:lnTo>
                      <a:pt x="430" y="2078"/>
                    </a:lnTo>
                    <a:lnTo>
                      <a:pt x="423" y="2065"/>
                    </a:lnTo>
                    <a:lnTo>
                      <a:pt x="422" y="2052"/>
                    </a:lnTo>
                    <a:lnTo>
                      <a:pt x="425" y="2038"/>
                    </a:lnTo>
                    <a:lnTo>
                      <a:pt x="432" y="2024"/>
                    </a:lnTo>
                    <a:lnTo>
                      <a:pt x="442" y="2015"/>
                    </a:lnTo>
                    <a:lnTo>
                      <a:pt x="456" y="2010"/>
                    </a:lnTo>
                    <a:lnTo>
                      <a:pt x="470" y="2007"/>
                    </a:lnTo>
                    <a:lnTo>
                      <a:pt x="484" y="2011"/>
                    </a:lnTo>
                    <a:lnTo>
                      <a:pt x="496" y="2018"/>
                    </a:lnTo>
                    <a:lnTo>
                      <a:pt x="576" y="2082"/>
                    </a:lnTo>
                    <a:lnTo>
                      <a:pt x="731" y="1909"/>
                    </a:lnTo>
                    <a:lnTo>
                      <a:pt x="742" y="1899"/>
                    </a:lnTo>
                    <a:lnTo>
                      <a:pt x="755" y="1895"/>
                    </a:lnTo>
                    <a:lnTo>
                      <a:pt x="769" y="1894"/>
                    </a:lnTo>
                    <a:close/>
                    <a:moveTo>
                      <a:pt x="944" y="1588"/>
                    </a:moveTo>
                    <a:lnTo>
                      <a:pt x="1738" y="1588"/>
                    </a:lnTo>
                    <a:lnTo>
                      <a:pt x="1754" y="1590"/>
                    </a:lnTo>
                    <a:lnTo>
                      <a:pt x="1768" y="1597"/>
                    </a:lnTo>
                    <a:lnTo>
                      <a:pt x="1778" y="1608"/>
                    </a:lnTo>
                    <a:lnTo>
                      <a:pt x="1786" y="1621"/>
                    </a:lnTo>
                    <a:lnTo>
                      <a:pt x="1788" y="1637"/>
                    </a:lnTo>
                    <a:lnTo>
                      <a:pt x="1788" y="1687"/>
                    </a:lnTo>
                    <a:lnTo>
                      <a:pt x="1786" y="1702"/>
                    </a:lnTo>
                    <a:lnTo>
                      <a:pt x="1778" y="1716"/>
                    </a:lnTo>
                    <a:lnTo>
                      <a:pt x="1768" y="1727"/>
                    </a:lnTo>
                    <a:lnTo>
                      <a:pt x="1754" y="1734"/>
                    </a:lnTo>
                    <a:lnTo>
                      <a:pt x="1738" y="1736"/>
                    </a:lnTo>
                    <a:lnTo>
                      <a:pt x="944" y="1736"/>
                    </a:lnTo>
                    <a:lnTo>
                      <a:pt x="928" y="1734"/>
                    </a:lnTo>
                    <a:lnTo>
                      <a:pt x="914" y="1727"/>
                    </a:lnTo>
                    <a:lnTo>
                      <a:pt x="904" y="1716"/>
                    </a:lnTo>
                    <a:lnTo>
                      <a:pt x="896" y="1702"/>
                    </a:lnTo>
                    <a:lnTo>
                      <a:pt x="894" y="1687"/>
                    </a:lnTo>
                    <a:lnTo>
                      <a:pt x="894" y="1637"/>
                    </a:lnTo>
                    <a:lnTo>
                      <a:pt x="896" y="1621"/>
                    </a:lnTo>
                    <a:lnTo>
                      <a:pt x="904" y="1608"/>
                    </a:lnTo>
                    <a:lnTo>
                      <a:pt x="914" y="1597"/>
                    </a:lnTo>
                    <a:lnTo>
                      <a:pt x="928" y="1590"/>
                    </a:lnTo>
                    <a:lnTo>
                      <a:pt x="944" y="1588"/>
                    </a:lnTo>
                    <a:close/>
                    <a:moveTo>
                      <a:pt x="769" y="1472"/>
                    </a:moveTo>
                    <a:lnTo>
                      <a:pt x="783" y="1475"/>
                    </a:lnTo>
                    <a:lnTo>
                      <a:pt x="795" y="1483"/>
                    </a:lnTo>
                    <a:lnTo>
                      <a:pt x="805" y="1494"/>
                    </a:lnTo>
                    <a:lnTo>
                      <a:pt x="810" y="1508"/>
                    </a:lnTo>
                    <a:lnTo>
                      <a:pt x="810" y="1521"/>
                    </a:lnTo>
                    <a:lnTo>
                      <a:pt x="807" y="1535"/>
                    </a:lnTo>
                    <a:lnTo>
                      <a:pt x="800" y="1548"/>
                    </a:lnTo>
                    <a:lnTo>
                      <a:pt x="616" y="1753"/>
                    </a:lnTo>
                    <a:lnTo>
                      <a:pt x="606" y="1761"/>
                    </a:lnTo>
                    <a:lnTo>
                      <a:pt x="594" y="1767"/>
                    </a:lnTo>
                    <a:lnTo>
                      <a:pt x="581" y="1769"/>
                    </a:lnTo>
                    <a:lnTo>
                      <a:pt x="567" y="1765"/>
                    </a:lnTo>
                    <a:lnTo>
                      <a:pt x="553" y="1758"/>
                    </a:lnTo>
                    <a:lnTo>
                      <a:pt x="439" y="1667"/>
                    </a:lnTo>
                    <a:lnTo>
                      <a:pt x="430" y="1656"/>
                    </a:lnTo>
                    <a:lnTo>
                      <a:pt x="423" y="1643"/>
                    </a:lnTo>
                    <a:lnTo>
                      <a:pt x="422" y="1630"/>
                    </a:lnTo>
                    <a:lnTo>
                      <a:pt x="425" y="1615"/>
                    </a:lnTo>
                    <a:lnTo>
                      <a:pt x="432" y="1602"/>
                    </a:lnTo>
                    <a:lnTo>
                      <a:pt x="442" y="1593"/>
                    </a:lnTo>
                    <a:lnTo>
                      <a:pt x="456" y="1588"/>
                    </a:lnTo>
                    <a:lnTo>
                      <a:pt x="470" y="1586"/>
                    </a:lnTo>
                    <a:lnTo>
                      <a:pt x="484" y="1589"/>
                    </a:lnTo>
                    <a:lnTo>
                      <a:pt x="496" y="1596"/>
                    </a:lnTo>
                    <a:lnTo>
                      <a:pt x="576" y="1660"/>
                    </a:lnTo>
                    <a:lnTo>
                      <a:pt x="731" y="1487"/>
                    </a:lnTo>
                    <a:lnTo>
                      <a:pt x="742" y="1477"/>
                    </a:lnTo>
                    <a:lnTo>
                      <a:pt x="755" y="1473"/>
                    </a:lnTo>
                    <a:lnTo>
                      <a:pt x="769" y="1472"/>
                    </a:lnTo>
                    <a:close/>
                    <a:moveTo>
                      <a:pt x="944" y="1140"/>
                    </a:moveTo>
                    <a:lnTo>
                      <a:pt x="1738" y="1140"/>
                    </a:lnTo>
                    <a:lnTo>
                      <a:pt x="1754" y="1144"/>
                    </a:lnTo>
                    <a:lnTo>
                      <a:pt x="1768" y="1150"/>
                    </a:lnTo>
                    <a:lnTo>
                      <a:pt x="1778" y="1162"/>
                    </a:lnTo>
                    <a:lnTo>
                      <a:pt x="1786" y="1175"/>
                    </a:lnTo>
                    <a:lnTo>
                      <a:pt x="1788" y="1190"/>
                    </a:lnTo>
                    <a:lnTo>
                      <a:pt x="1788" y="1240"/>
                    </a:lnTo>
                    <a:lnTo>
                      <a:pt x="1786" y="1255"/>
                    </a:lnTo>
                    <a:lnTo>
                      <a:pt x="1778" y="1269"/>
                    </a:lnTo>
                    <a:lnTo>
                      <a:pt x="1768" y="1280"/>
                    </a:lnTo>
                    <a:lnTo>
                      <a:pt x="1754" y="1287"/>
                    </a:lnTo>
                    <a:lnTo>
                      <a:pt x="1738" y="1290"/>
                    </a:lnTo>
                    <a:lnTo>
                      <a:pt x="944" y="1290"/>
                    </a:lnTo>
                    <a:lnTo>
                      <a:pt x="928" y="1287"/>
                    </a:lnTo>
                    <a:lnTo>
                      <a:pt x="914" y="1280"/>
                    </a:lnTo>
                    <a:lnTo>
                      <a:pt x="904" y="1269"/>
                    </a:lnTo>
                    <a:lnTo>
                      <a:pt x="896" y="1255"/>
                    </a:lnTo>
                    <a:lnTo>
                      <a:pt x="894" y="1240"/>
                    </a:lnTo>
                    <a:lnTo>
                      <a:pt x="894" y="1190"/>
                    </a:lnTo>
                    <a:lnTo>
                      <a:pt x="896" y="1175"/>
                    </a:lnTo>
                    <a:lnTo>
                      <a:pt x="904" y="1162"/>
                    </a:lnTo>
                    <a:lnTo>
                      <a:pt x="914" y="1150"/>
                    </a:lnTo>
                    <a:lnTo>
                      <a:pt x="928" y="1144"/>
                    </a:lnTo>
                    <a:lnTo>
                      <a:pt x="944" y="1140"/>
                    </a:lnTo>
                    <a:close/>
                    <a:moveTo>
                      <a:pt x="769" y="1030"/>
                    </a:moveTo>
                    <a:lnTo>
                      <a:pt x="783" y="1034"/>
                    </a:lnTo>
                    <a:lnTo>
                      <a:pt x="795" y="1042"/>
                    </a:lnTo>
                    <a:lnTo>
                      <a:pt x="805" y="1053"/>
                    </a:lnTo>
                    <a:lnTo>
                      <a:pt x="810" y="1066"/>
                    </a:lnTo>
                    <a:lnTo>
                      <a:pt x="810" y="1081"/>
                    </a:lnTo>
                    <a:lnTo>
                      <a:pt x="807" y="1094"/>
                    </a:lnTo>
                    <a:lnTo>
                      <a:pt x="800" y="1106"/>
                    </a:lnTo>
                    <a:lnTo>
                      <a:pt x="616" y="1312"/>
                    </a:lnTo>
                    <a:lnTo>
                      <a:pt x="606" y="1320"/>
                    </a:lnTo>
                    <a:lnTo>
                      <a:pt x="594" y="1326"/>
                    </a:lnTo>
                    <a:lnTo>
                      <a:pt x="581" y="1327"/>
                    </a:lnTo>
                    <a:lnTo>
                      <a:pt x="567" y="1325"/>
                    </a:lnTo>
                    <a:lnTo>
                      <a:pt x="553" y="1317"/>
                    </a:lnTo>
                    <a:lnTo>
                      <a:pt x="439" y="1226"/>
                    </a:lnTo>
                    <a:lnTo>
                      <a:pt x="430" y="1215"/>
                    </a:lnTo>
                    <a:lnTo>
                      <a:pt x="423" y="1202"/>
                    </a:lnTo>
                    <a:lnTo>
                      <a:pt x="422" y="1188"/>
                    </a:lnTo>
                    <a:lnTo>
                      <a:pt x="425" y="1174"/>
                    </a:lnTo>
                    <a:lnTo>
                      <a:pt x="432" y="1162"/>
                    </a:lnTo>
                    <a:lnTo>
                      <a:pt x="442" y="1152"/>
                    </a:lnTo>
                    <a:lnTo>
                      <a:pt x="456" y="1146"/>
                    </a:lnTo>
                    <a:lnTo>
                      <a:pt x="470" y="1145"/>
                    </a:lnTo>
                    <a:lnTo>
                      <a:pt x="484" y="1147"/>
                    </a:lnTo>
                    <a:lnTo>
                      <a:pt x="496" y="1154"/>
                    </a:lnTo>
                    <a:lnTo>
                      <a:pt x="576" y="1218"/>
                    </a:lnTo>
                    <a:lnTo>
                      <a:pt x="731" y="1046"/>
                    </a:lnTo>
                    <a:lnTo>
                      <a:pt x="742" y="1036"/>
                    </a:lnTo>
                    <a:lnTo>
                      <a:pt x="755" y="1031"/>
                    </a:lnTo>
                    <a:lnTo>
                      <a:pt x="769" y="1030"/>
                    </a:lnTo>
                    <a:close/>
                    <a:moveTo>
                      <a:pt x="150" y="347"/>
                    </a:moveTo>
                    <a:lnTo>
                      <a:pt x="552" y="347"/>
                    </a:lnTo>
                    <a:lnTo>
                      <a:pt x="548" y="372"/>
                    </a:lnTo>
                    <a:lnTo>
                      <a:pt x="547" y="399"/>
                    </a:lnTo>
                    <a:lnTo>
                      <a:pt x="550" y="439"/>
                    </a:lnTo>
                    <a:lnTo>
                      <a:pt x="559" y="477"/>
                    </a:lnTo>
                    <a:lnTo>
                      <a:pt x="574" y="511"/>
                    </a:lnTo>
                    <a:lnTo>
                      <a:pt x="594" y="544"/>
                    </a:lnTo>
                    <a:lnTo>
                      <a:pt x="618" y="572"/>
                    </a:lnTo>
                    <a:lnTo>
                      <a:pt x="648" y="598"/>
                    </a:lnTo>
                    <a:lnTo>
                      <a:pt x="681" y="618"/>
                    </a:lnTo>
                    <a:lnTo>
                      <a:pt x="715" y="632"/>
                    </a:lnTo>
                    <a:lnTo>
                      <a:pt x="753" y="642"/>
                    </a:lnTo>
                    <a:lnTo>
                      <a:pt x="793" y="645"/>
                    </a:lnTo>
                    <a:lnTo>
                      <a:pt x="1442" y="645"/>
                    </a:lnTo>
                    <a:lnTo>
                      <a:pt x="1482" y="642"/>
                    </a:lnTo>
                    <a:lnTo>
                      <a:pt x="1520" y="632"/>
                    </a:lnTo>
                    <a:lnTo>
                      <a:pt x="1555" y="618"/>
                    </a:lnTo>
                    <a:lnTo>
                      <a:pt x="1588" y="597"/>
                    </a:lnTo>
                    <a:lnTo>
                      <a:pt x="1616" y="572"/>
                    </a:lnTo>
                    <a:lnTo>
                      <a:pt x="1641" y="543"/>
                    </a:lnTo>
                    <a:lnTo>
                      <a:pt x="1661" y="510"/>
                    </a:lnTo>
                    <a:lnTo>
                      <a:pt x="1676" y="475"/>
                    </a:lnTo>
                    <a:lnTo>
                      <a:pt x="1686" y="436"/>
                    </a:lnTo>
                    <a:lnTo>
                      <a:pt x="1689" y="396"/>
                    </a:lnTo>
                    <a:lnTo>
                      <a:pt x="1688" y="371"/>
                    </a:lnTo>
                    <a:lnTo>
                      <a:pt x="1683" y="347"/>
                    </a:lnTo>
                    <a:lnTo>
                      <a:pt x="1987" y="347"/>
                    </a:lnTo>
                    <a:lnTo>
                      <a:pt x="2029" y="349"/>
                    </a:lnTo>
                    <a:lnTo>
                      <a:pt x="2067" y="356"/>
                    </a:lnTo>
                    <a:lnTo>
                      <a:pt x="2101" y="366"/>
                    </a:lnTo>
                    <a:lnTo>
                      <a:pt x="2132" y="379"/>
                    </a:lnTo>
                    <a:lnTo>
                      <a:pt x="2159" y="396"/>
                    </a:lnTo>
                    <a:lnTo>
                      <a:pt x="2182" y="416"/>
                    </a:lnTo>
                    <a:lnTo>
                      <a:pt x="2201" y="438"/>
                    </a:lnTo>
                    <a:lnTo>
                      <a:pt x="2215" y="462"/>
                    </a:lnTo>
                    <a:lnTo>
                      <a:pt x="2226" y="488"/>
                    </a:lnTo>
                    <a:lnTo>
                      <a:pt x="2233" y="517"/>
                    </a:lnTo>
                    <a:lnTo>
                      <a:pt x="2235" y="546"/>
                    </a:lnTo>
                    <a:lnTo>
                      <a:pt x="2235" y="2036"/>
                    </a:lnTo>
                    <a:lnTo>
                      <a:pt x="2210" y="2035"/>
                    </a:lnTo>
                    <a:lnTo>
                      <a:pt x="2186" y="2034"/>
                    </a:lnTo>
                    <a:lnTo>
                      <a:pt x="2118" y="2037"/>
                    </a:lnTo>
                    <a:lnTo>
                      <a:pt x="2051" y="2045"/>
                    </a:lnTo>
                    <a:lnTo>
                      <a:pt x="1987" y="2060"/>
                    </a:lnTo>
                    <a:lnTo>
                      <a:pt x="1987" y="893"/>
                    </a:lnTo>
                    <a:lnTo>
                      <a:pt x="249" y="893"/>
                    </a:lnTo>
                    <a:lnTo>
                      <a:pt x="249" y="2876"/>
                    </a:lnTo>
                    <a:lnTo>
                      <a:pt x="1394" y="2876"/>
                    </a:lnTo>
                    <a:lnTo>
                      <a:pt x="1400" y="2942"/>
                    </a:lnTo>
                    <a:lnTo>
                      <a:pt x="1412" y="3005"/>
                    </a:lnTo>
                    <a:lnTo>
                      <a:pt x="1429" y="3066"/>
                    </a:lnTo>
                    <a:lnTo>
                      <a:pt x="1450" y="3125"/>
                    </a:lnTo>
                    <a:lnTo>
                      <a:pt x="199" y="3125"/>
                    </a:lnTo>
                    <a:lnTo>
                      <a:pt x="163" y="3122"/>
                    </a:lnTo>
                    <a:lnTo>
                      <a:pt x="130" y="3112"/>
                    </a:lnTo>
                    <a:lnTo>
                      <a:pt x="99" y="3097"/>
                    </a:lnTo>
                    <a:lnTo>
                      <a:pt x="71" y="3079"/>
                    </a:lnTo>
                    <a:lnTo>
                      <a:pt x="47" y="3054"/>
                    </a:lnTo>
                    <a:lnTo>
                      <a:pt x="27" y="3027"/>
                    </a:lnTo>
                    <a:lnTo>
                      <a:pt x="13" y="2995"/>
                    </a:lnTo>
                    <a:lnTo>
                      <a:pt x="3" y="2962"/>
                    </a:lnTo>
                    <a:lnTo>
                      <a:pt x="0" y="2926"/>
                    </a:lnTo>
                    <a:lnTo>
                      <a:pt x="0" y="546"/>
                    </a:lnTo>
                    <a:lnTo>
                      <a:pt x="3" y="513"/>
                    </a:lnTo>
                    <a:lnTo>
                      <a:pt x="9" y="483"/>
                    </a:lnTo>
                    <a:lnTo>
                      <a:pt x="21" y="455"/>
                    </a:lnTo>
                    <a:lnTo>
                      <a:pt x="36" y="428"/>
                    </a:lnTo>
                    <a:lnTo>
                      <a:pt x="53" y="405"/>
                    </a:lnTo>
                    <a:lnTo>
                      <a:pt x="71" y="385"/>
                    </a:lnTo>
                    <a:lnTo>
                      <a:pt x="91" y="369"/>
                    </a:lnTo>
                    <a:lnTo>
                      <a:pt x="111" y="358"/>
                    </a:lnTo>
                    <a:lnTo>
                      <a:pt x="131" y="349"/>
                    </a:lnTo>
                    <a:lnTo>
                      <a:pt x="150" y="347"/>
                    </a:lnTo>
                    <a:close/>
                    <a:moveTo>
                      <a:pt x="1118" y="99"/>
                    </a:moveTo>
                    <a:lnTo>
                      <a:pt x="1098" y="102"/>
                    </a:lnTo>
                    <a:lnTo>
                      <a:pt x="1080" y="109"/>
                    </a:lnTo>
                    <a:lnTo>
                      <a:pt x="1065" y="121"/>
                    </a:lnTo>
                    <a:lnTo>
                      <a:pt x="1053" y="136"/>
                    </a:lnTo>
                    <a:lnTo>
                      <a:pt x="1046" y="154"/>
                    </a:lnTo>
                    <a:lnTo>
                      <a:pt x="1043" y="174"/>
                    </a:lnTo>
                    <a:lnTo>
                      <a:pt x="1046" y="194"/>
                    </a:lnTo>
                    <a:lnTo>
                      <a:pt x="1053" y="211"/>
                    </a:lnTo>
                    <a:lnTo>
                      <a:pt x="1065" y="226"/>
                    </a:lnTo>
                    <a:lnTo>
                      <a:pt x="1080" y="238"/>
                    </a:lnTo>
                    <a:lnTo>
                      <a:pt x="1098" y="245"/>
                    </a:lnTo>
                    <a:lnTo>
                      <a:pt x="1118" y="248"/>
                    </a:lnTo>
                    <a:lnTo>
                      <a:pt x="1138" y="245"/>
                    </a:lnTo>
                    <a:lnTo>
                      <a:pt x="1156" y="238"/>
                    </a:lnTo>
                    <a:lnTo>
                      <a:pt x="1170" y="226"/>
                    </a:lnTo>
                    <a:lnTo>
                      <a:pt x="1182" y="211"/>
                    </a:lnTo>
                    <a:lnTo>
                      <a:pt x="1189" y="194"/>
                    </a:lnTo>
                    <a:lnTo>
                      <a:pt x="1193" y="174"/>
                    </a:lnTo>
                    <a:lnTo>
                      <a:pt x="1189" y="154"/>
                    </a:lnTo>
                    <a:lnTo>
                      <a:pt x="1182" y="136"/>
                    </a:lnTo>
                    <a:lnTo>
                      <a:pt x="1170" y="121"/>
                    </a:lnTo>
                    <a:lnTo>
                      <a:pt x="1156" y="109"/>
                    </a:lnTo>
                    <a:lnTo>
                      <a:pt x="1138" y="102"/>
                    </a:lnTo>
                    <a:lnTo>
                      <a:pt x="1118" y="99"/>
                    </a:lnTo>
                    <a:close/>
                    <a:moveTo>
                      <a:pt x="1116" y="0"/>
                    </a:moveTo>
                    <a:lnTo>
                      <a:pt x="1120" y="0"/>
                    </a:lnTo>
                    <a:lnTo>
                      <a:pt x="1150" y="3"/>
                    </a:lnTo>
                    <a:lnTo>
                      <a:pt x="1180" y="11"/>
                    </a:lnTo>
                    <a:lnTo>
                      <a:pt x="1206" y="23"/>
                    </a:lnTo>
                    <a:lnTo>
                      <a:pt x="1230" y="40"/>
                    </a:lnTo>
                    <a:lnTo>
                      <a:pt x="1252" y="61"/>
                    </a:lnTo>
                    <a:lnTo>
                      <a:pt x="1268" y="85"/>
                    </a:lnTo>
                    <a:lnTo>
                      <a:pt x="1281" y="112"/>
                    </a:lnTo>
                    <a:lnTo>
                      <a:pt x="1288" y="141"/>
                    </a:lnTo>
                    <a:lnTo>
                      <a:pt x="1292" y="171"/>
                    </a:lnTo>
                    <a:lnTo>
                      <a:pt x="1292" y="174"/>
                    </a:lnTo>
                    <a:lnTo>
                      <a:pt x="1294" y="194"/>
                    </a:lnTo>
                    <a:lnTo>
                      <a:pt x="1302" y="211"/>
                    </a:lnTo>
                    <a:lnTo>
                      <a:pt x="1314" y="226"/>
                    </a:lnTo>
                    <a:lnTo>
                      <a:pt x="1328" y="238"/>
                    </a:lnTo>
                    <a:lnTo>
                      <a:pt x="1345" y="245"/>
                    </a:lnTo>
                    <a:lnTo>
                      <a:pt x="1365" y="248"/>
                    </a:lnTo>
                    <a:lnTo>
                      <a:pt x="1442" y="248"/>
                    </a:lnTo>
                    <a:lnTo>
                      <a:pt x="1472" y="251"/>
                    </a:lnTo>
                    <a:lnTo>
                      <a:pt x="1499" y="260"/>
                    </a:lnTo>
                    <a:lnTo>
                      <a:pt x="1524" y="274"/>
                    </a:lnTo>
                    <a:lnTo>
                      <a:pt x="1547" y="291"/>
                    </a:lnTo>
                    <a:lnTo>
                      <a:pt x="1564" y="312"/>
                    </a:lnTo>
                    <a:lnTo>
                      <a:pt x="1578" y="338"/>
                    </a:lnTo>
                    <a:lnTo>
                      <a:pt x="1587" y="366"/>
                    </a:lnTo>
                    <a:lnTo>
                      <a:pt x="1590" y="396"/>
                    </a:lnTo>
                    <a:lnTo>
                      <a:pt x="1590" y="399"/>
                    </a:lnTo>
                    <a:lnTo>
                      <a:pt x="1587" y="428"/>
                    </a:lnTo>
                    <a:lnTo>
                      <a:pt x="1578" y="456"/>
                    </a:lnTo>
                    <a:lnTo>
                      <a:pt x="1564" y="481"/>
                    </a:lnTo>
                    <a:lnTo>
                      <a:pt x="1547" y="503"/>
                    </a:lnTo>
                    <a:lnTo>
                      <a:pt x="1524" y="521"/>
                    </a:lnTo>
                    <a:lnTo>
                      <a:pt x="1499" y="534"/>
                    </a:lnTo>
                    <a:lnTo>
                      <a:pt x="1472" y="543"/>
                    </a:lnTo>
                    <a:lnTo>
                      <a:pt x="1442" y="546"/>
                    </a:lnTo>
                    <a:lnTo>
                      <a:pt x="793" y="546"/>
                    </a:lnTo>
                    <a:lnTo>
                      <a:pt x="764" y="543"/>
                    </a:lnTo>
                    <a:lnTo>
                      <a:pt x="736" y="534"/>
                    </a:lnTo>
                    <a:lnTo>
                      <a:pt x="711" y="521"/>
                    </a:lnTo>
                    <a:lnTo>
                      <a:pt x="689" y="503"/>
                    </a:lnTo>
                    <a:lnTo>
                      <a:pt x="671" y="481"/>
                    </a:lnTo>
                    <a:lnTo>
                      <a:pt x="657" y="456"/>
                    </a:lnTo>
                    <a:lnTo>
                      <a:pt x="649" y="428"/>
                    </a:lnTo>
                    <a:lnTo>
                      <a:pt x="646" y="399"/>
                    </a:lnTo>
                    <a:lnTo>
                      <a:pt x="646" y="396"/>
                    </a:lnTo>
                    <a:lnTo>
                      <a:pt x="649" y="366"/>
                    </a:lnTo>
                    <a:lnTo>
                      <a:pt x="657" y="338"/>
                    </a:lnTo>
                    <a:lnTo>
                      <a:pt x="671" y="312"/>
                    </a:lnTo>
                    <a:lnTo>
                      <a:pt x="689" y="291"/>
                    </a:lnTo>
                    <a:lnTo>
                      <a:pt x="711" y="274"/>
                    </a:lnTo>
                    <a:lnTo>
                      <a:pt x="736" y="260"/>
                    </a:lnTo>
                    <a:lnTo>
                      <a:pt x="764" y="251"/>
                    </a:lnTo>
                    <a:lnTo>
                      <a:pt x="793" y="248"/>
                    </a:lnTo>
                    <a:lnTo>
                      <a:pt x="870" y="248"/>
                    </a:lnTo>
                    <a:lnTo>
                      <a:pt x="889" y="245"/>
                    </a:lnTo>
                    <a:lnTo>
                      <a:pt x="907" y="238"/>
                    </a:lnTo>
                    <a:lnTo>
                      <a:pt x="922" y="226"/>
                    </a:lnTo>
                    <a:lnTo>
                      <a:pt x="933" y="211"/>
                    </a:lnTo>
                    <a:lnTo>
                      <a:pt x="941" y="194"/>
                    </a:lnTo>
                    <a:lnTo>
                      <a:pt x="944" y="174"/>
                    </a:lnTo>
                    <a:lnTo>
                      <a:pt x="944" y="171"/>
                    </a:lnTo>
                    <a:lnTo>
                      <a:pt x="947" y="141"/>
                    </a:lnTo>
                    <a:lnTo>
                      <a:pt x="954" y="112"/>
                    </a:lnTo>
                    <a:lnTo>
                      <a:pt x="967" y="85"/>
                    </a:lnTo>
                    <a:lnTo>
                      <a:pt x="984" y="61"/>
                    </a:lnTo>
                    <a:lnTo>
                      <a:pt x="1005" y="40"/>
                    </a:lnTo>
                    <a:lnTo>
                      <a:pt x="1029" y="23"/>
                    </a:lnTo>
                    <a:lnTo>
                      <a:pt x="1056" y="11"/>
                    </a:lnTo>
                    <a:lnTo>
                      <a:pt x="1085" y="3"/>
                    </a:lnTo>
                    <a:lnTo>
                      <a:pt x="1116" y="0"/>
                    </a:lnTo>
                    <a:close/>
                  </a:path>
                </a:pathLst>
              </a:custGeom>
              <a:solidFill>
                <a:srgbClr val="2F77E5"/>
              </a:solidFill>
              <a:ln w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rgbClr val="7086A4"/>
                    </a:gs>
                    <a:gs pos="83000">
                      <a:srgbClr val="7086A4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3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sp>
          <p:nvSpPr>
            <p:cNvPr id="222" name="직사각형 221">
              <a:extLst>
                <a:ext uri="{FF2B5EF4-FFF2-40B4-BE49-F238E27FC236}">
                  <a16:creationId xmlns:a16="http://schemas.microsoft.com/office/drawing/2014/main" id="{D8C33685-B554-0472-1202-BA7DE372193D}"/>
                </a:ext>
              </a:extLst>
            </p:cNvPr>
            <p:cNvSpPr/>
            <p:nvPr/>
          </p:nvSpPr>
          <p:spPr>
            <a:xfrm flipH="1">
              <a:off x="415402" y="927753"/>
              <a:ext cx="11730058" cy="5870776"/>
            </a:xfrm>
            <a:prstGeom prst="rect">
              <a:avLst/>
            </a:prstGeom>
            <a:solidFill>
              <a:schemeClr val="bg1"/>
            </a:solidFill>
            <a:ln w="6985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rgbClr val="7086A4"/>
                  </a:gs>
                  <a:gs pos="83000">
                    <a:srgbClr val="7086A4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83F4DC98-14FF-CC1A-EB8F-F9034BA86FAF}"/>
              </a:ext>
            </a:extLst>
          </p:cNvPr>
          <p:cNvSpPr/>
          <p:nvPr/>
        </p:nvSpPr>
        <p:spPr>
          <a:xfrm>
            <a:off x="1427195" y="75535"/>
            <a:ext cx="4199256" cy="5959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7086A4"/>
                </a:solidFill>
                <a:effectLst/>
                <a:uLnTx/>
                <a:uFillTx/>
                <a:latin typeface="나눔바른펜" panose="020B0503000000000000" pitchFamily="50" charset="-127"/>
                <a:ea typeface="나눔바른펜" panose="020B0503000000000000" pitchFamily="50" charset="-127"/>
                <a:cs typeface="+mn-cs"/>
              </a:rPr>
              <a:t>CONTENTS 2. 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바른펜" panose="020B0503000000000000" pitchFamily="50" charset="-127"/>
                <a:ea typeface="나눔바른펜" panose="020B0503000000000000" pitchFamily="50" charset="-127"/>
                <a:cs typeface="+mn-cs"/>
              </a:rPr>
              <a:t>프로젝트 </a:t>
            </a:r>
            <a:r>
              <a:rPr lang="ko-KR" altLang="en-US" b="1" dirty="0">
                <a:solidFill>
                  <a:prstClr val="white">
                    <a:lumMod val="50000"/>
                  </a:prst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기능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바른펜" panose="020B0503000000000000" pitchFamily="50" charset="-127"/>
                <a:ea typeface="나눔바른펜" panose="020B0503000000000000" pitchFamily="50" charset="-127"/>
                <a:cs typeface="+mn-cs"/>
              </a:rPr>
              <a:t> 설명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나눔바른펜" panose="020B0503000000000000" pitchFamily="50" charset="-127"/>
              <a:ea typeface="나눔바른펜" panose="020B0503000000000000" pitchFamily="50" charset="-127"/>
              <a:cs typeface="+mn-cs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2B843529-4EFB-30C1-A772-18FD5111A6DC}"/>
              </a:ext>
            </a:extLst>
          </p:cNvPr>
          <p:cNvGrpSpPr/>
          <p:nvPr/>
        </p:nvGrpSpPr>
        <p:grpSpPr>
          <a:xfrm>
            <a:off x="612885" y="881832"/>
            <a:ext cx="4828667" cy="3649657"/>
            <a:chOff x="3151500" y="2033974"/>
            <a:chExt cx="4949899" cy="3225786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375E2C7F-1501-484C-61BF-46AE8ACDECC8}"/>
                </a:ext>
              </a:extLst>
            </p:cNvPr>
            <p:cNvGrpSpPr/>
            <p:nvPr/>
          </p:nvGrpSpPr>
          <p:grpSpPr>
            <a:xfrm>
              <a:off x="3151500" y="2033974"/>
              <a:ext cx="4949899" cy="3225786"/>
              <a:chOff x="730796" y="1355691"/>
              <a:chExt cx="5097353" cy="3225786"/>
            </a:xfrm>
          </p:grpSpPr>
          <p:sp>
            <p:nvSpPr>
              <p:cNvPr id="8" name="자유형 23">
                <a:extLst>
                  <a:ext uri="{FF2B5EF4-FFF2-40B4-BE49-F238E27FC236}">
                    <a16:creationId xmlns:a16="http://schemas.microsoft.com/office/drawing/2014/main" id="{646A7422-DD25-6F09-7A1A-45EDAF496451}"/>
                  </a:ext>
                </a:extLst>
              </p:cNvPr>
              <p:cNvSpPr/>
              <p:nvPr/>
            </p:nvSpPr>
            <p:spPr>
              <a:xfrm>
                <a:off x="730798" y="1360084"/>
                <a:ext cx="5097351" cy="3221393"/>
              </a:xfrm>
              <a:custGeom>
                <a:avLst/>
                <a:gdLst>
                  <a:gd name="connsiteX0" fmla="*/ 81769 w 5216472"/>
                  <a:gd name="connsiteY0" fmla="*/ 0 h 3221393"/>
                  <a:gd name="connsiteX1" fmla="*/ 1144844 w 5216472"/>
                  <a:gd name="connsiteY1" fmla="*/ 0 h 3221393"/>
                  <a:gd name="connsiteX2" fmla="*/ 1226612 w 5216472"/>
                  <a:gd name="connsiteY2" fmla="*/ 81768 h 3221393"/>
                  <a:gd name="connsiteX3" fmla="*/ 1226612 w 5216472"/>
                  <a:gd name="connsiteY3" fmla="*/ 342900 h 3221393"/>
                  <a:gd name="connsiteX4" fmla="*/ 5117711 w 5216472"/>
                  <a:gd name="connsiteY4" fmla="*/ 342900 h 3221393"/>
                  <a:gd name="connsiteX5" fmla="*/ 5124329 w 5216472"/>
                  <a:gd name="connsiteY5" fmla="*/ 344236 h 3221393"/>
                  <a:gd name="connsiteX6" fmla="*/ 5140271 w 5216472"/>
                  <a:gd name="connsiteY6" fmla="*/ 344236 h 3221393"/>
                  <a:gd name="connsiteX7" fmla="*/ 5140271 w 5216472"/>
                  <a:gd name="connsiteY7" fmla="*/ 347455 h 3221393"/>
                  <a:gd name="connsiteX8" fmla="*/ 5156153 w 5216472"/>
                  <a:gd name="connsiteY8" fmla="*/ 350661 h 3221393"/>
                  <a:gd name="connsiteX9" fmla="*/ 5216472 w 5216472"/>
                  <a:gd name="connsiteY9" fmla="*/ 441661 h 3221393"/>
                  <a:gd name="connsiteX10" fmla="*/ 5216472 w 5216472"/>
                  <a:gd name="connsiteY10" fmla="*/ 3122632 h 3221393"/>
                  <a:gd name="connsiteX11" fmla="*/ 5117711 w 5216472"/>
                  <a:gd name="connsiteY11" fmla="*/ 3221393 h 3221393"/>
                  <a:gd name="connsiteX12" fmla="*/ 98763 w 5216472"/>
                  <a:gd name="connsiteY12" fmla="*/ 3221393 h 3221393"/>
                  <a:gd name="connsiteX13" fmla="*/ 2 w 5216472"/>
                  <a:gd name="connsiteY13" fmla="*/ 3122632 h 3221393"/>
                  <a:gd name="connsiteX14" fmla="*/ 2 w 5216472"/>
                  <a:gd name="connsiteY14" fmla="*/ 2878493 h 3221393"/>
                  <a:gd name="connsiteX15" fmla="*/ 0 w 5216472"/>
                  <a:gd name="connsiteY15" fmla="*/ 2878493 h 3221393"/>
                  <a:gd name="connsiteX16" fmla="*/ 0 w 5216472"/>
                  <a:gd name="connsiteY16" fmla="*/ 939438 h 3221393"/>
                  <a:gd name="connsiteX17" fmla="*/ 0 w 5216472"/>
                  <a:gd name="connsiteY17" fmla="*/ 439215 h 3221393"/>
                  <a:gd name="connsiteX18" fmla="*/ 0 w 5216472"/>
                  <a:gd name="connsiteY18" fmla="*/ 81768 h 3221393"/>
                  <a:gd name="connsiteX19" fmla="*/ 81769 w 5216472"/>
                  <a:gd name="connsiteY19" fmla="*/ 0 h 32213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216472" h="3221393">
                    <a:moveTo>
                      <a:pt x="81769" y="0"/>
                    </a:moveTo>
                    <a:lnTo>
                      <a:pt x="1144844" y="0"/>
                    </a:lnTo>
                    <a:cubicBezTo>
                      <a:pt x="1190003" y="0"/>
                      <a:pt x="1226612" y="36609"/>
                      <a:pt x="1226612" y="81768"/>
                    </a:cubicBezTo>
                    <a:lnTo>
                      <a:pt x="1226612" y="342900"/>
                    </a:lnTo>
                    <a:lnTo>
                      <a:pt x="5117711" y="342900"/>
                    </a:lnTo>
                    <a:lnTo>
                      <a:pt x="5124329" y="344236"/>
                    </a:lnTo>
                    <a:lnTo>
                      <a:pt x="5140271" y="344236"/>
                    </a:lnTo>
                    <a:lnTo>
                      <a:pt x="5140271" y="347455"/>
                    </a:lnTo>
                    <a:lnTo>
                      <a:pt x="5156153" y="350661"/>
                    </a:lnTo>
                    <a:cubicBezTo>
                      <a:pt x="5191600" y="365654"/>
                      <a:pt x="5216472" y="400753"/>
                      <a:pt x="5216472" y="441661"/>
                    </a:cubicBezTo>
                    <a:lnTo>
                      <a:pt x="5216472" y="3122632"/>
                    </a:lnTo>
                    <a:cubicBezTo>
                      <a:pt x="5216472" y="3177176"/>
                      <a:pt x="5172255" y="3221393"/>
                      <a:pt x="5117711" y="3221393"/>
                    </a:cubicBezTo>
                    <a:lnTo>
                      <a:pt x="98763" y="3221393"/>
                    </a:lnTo>
                    <a:cubicBezTo>
                      <a:pt x="44219" y="3221393"/>
                      <a:pt x="2" y="3177176"/>
                      <a:pt x="2" y="3122632"/>
                    </a:cubicBezTo>
                    <a:lnTo>
                      <a:pt x="2" y="2878493"/>
                    </a:lnTo>
                    <a:lnTo>
                      <a:pt x="0" y="2878493"/>
                    </a:lnTo>
                    <a:lnTo>
                      <a:pt x="0" y="939438"/>
                    </a:lnTo>
                    <a:lnTo>
                      <a:pt x="0" y="439215"/>
                    </a:lnTo>
                    <a:lnTo>
                      <a:pt x="0" y="81768"/>
                    </a:lnTo>
                    <a:cubicBezTo>
                      <a:pt x="0" y="36609"/>
                      <a:pt x="36609" y="0"/>
                      <a:pt x="81769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28575">
                <a:solidFill>
                  <a:schemeClr val="tx2"/>
                </a:solidFill>
              </a:ln>
              <a:effectLst>
                <a:outerShdw dist="88900" dir="8100000" algn="tr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tIns="684000" rtlCol="0" anchor="ctr">
                <a:noAutofit/>
              </a:bodyPr>
              <a:lstStyle/>
              <a:p>
                <a:pPr algn="ctr" latinLnBrk="0">
                  <a:defRPr/>
                </a:pPr>
                <a:endParaRPr lang="en-US" altLang="ko-KR" sz="700" kern="0" dirty="0">
                  <a:solidFill>
                    <a:srgbClr val="44546A"/>
                  </a:solidFill>
                </a:endParaRPr>
              </a:p>
            </p:txBody>
          </p:sp>
          <p:sp>
            <p:nvSpPr>
              <p:cNvPr id="9" name="사각형: 둥근 모서리 11">
                <a:extLst>
                  <a:ext uri="{FF2B5EF4-FFF2-40B4-BE49-F238E27FC236}">
                    <a16:creationId xmlns:a16="http://schemas.microsoft.com/office/drawing/2014/main" id="{6A30EA9B-17C1-8D6B-687F-D297560DE034}"/>
                  </a:ext>
                </a:extLst>
              </p:cNvPr>
              <p:cNvSpPr/>
              <p:nvPr/>
            </p:nvSpPr>
            <p:spPr>
              <a:xfrm>
                <a:off x="730796" y="1355691"/>
                <a:ext cx="1529257" cy="364865"/>
              </a:xfrm>
              <a:prstGeom prst="roundRect">
                <a:avLst>
                  <a:gd name="adj" fmla="val 8007"/>
                </a:avLst>
              </a:prstGeom>
              <a:solidFill>
                <a:srgbClr val="52677C"/>
              </a:solidFill>
              <a:ln w="28575">
                <a:solidFill>
                  <a:schemeClr val="tx2"/>
                </a:solidFill>
              </a:ln>
              <a:effectLst>
                <a:outerShdw dist="38100" dir="8100000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>
                  <a:defRPr/>
                </a:pPr>
                <a:r>
                  <a:rPr lang="en-US" altLang="ko-KR" sz="1400" b="1" dirty="0">
                    <a:solidFill>
                      <a:schemeClr val="bg1"/>
                    </a:solidFill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main.html</a:t>
                </a:r>
                <a:endParaRPr lang="ko-KR" altLang="en-US" sz="1400" b="1" dirty="0">
                  <a:solidFill>
                    <a:schemeClr val="bg1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endParaRPr>
              </a:p>
            </p:txBody>
          </p:sp>
        </p:grp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CA1C4F6-B498-2E3D-6ADA-8CD63B7294DE}"/>
                </a:ext>
              </a:extLst>
            </p:cNvPr>
            <p:cNvSpPr/>
            <p:nvPr/>
          </p:nvSpPr>
          <p:spPr>
            <a:xfrm>
              <a:off x="3171924" y="2404534"/>
              <a:ext cx="1257039" cy="67545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4851BA4E-CA7B-0D1D-2615-77B73D3D59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56435" y="1430733"/>
            <a:ext cx="4720779" cy="3013884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B087CF51-9D64-F66A-76D9-15A9A3E25467}"/>
              </a:ext>
            </a:extLst>
          </p:cNvPr>
          <p:cNvGrpSpPr/>
          <p:nvPr/>
        </p:nvGrpSpPr>
        <p:grpSpPr>
          <a:xfrm>
            <a:off x="612884" y="4534533"/>
            <a:ext cx="7499427" cy="1923892"/>
            <a:chOff x="3162155" y="3542441"/>
            <a:chExt cx="7687713" cy="2625095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B1B47932-0FA6-BB92-B066-24DD418C2F52}"/>
                </a:ext>
              </a:extLst>
            </p:cNvPr>
            <p:cNvGrpSpPr/>
            <p:nvPr/>
          </p:nvGrpSpPr>
          <p:grpSpPr>
            <a:xfrm>
              <a:off x="3162155" y="3821343"/>
              <a:ext cx="4970322" cy="2346193"/>
              <a:chOff x="741768" y="3143060"/>
              <a:chExt cx="5118385" cy="2346193"/>
            </a:xfrm>
          </p:grpSpPr>
          <p:sp>
            <p:nvSpPr>
              <p:cNvPr id="13" name="자유형 23">
                <a:extLst>
                  <a:ext uri="{FF2B5EF4-FFF2-40B4-BE49-F238E27FC236}">
                    <a16:creationId xmlns:a16="http://schemas.microsoft.com/office/drawing/2014/main" id="{E865BAF4-68E4-4F03-A545-2E3AFF855175}"/>
                  </a:ext>
                </a:extLst>
              </p:cNvPr>
              <p:cNvSpPr/>
              <p:nvPr/>
            </p:nvSpPr>
            <p:spPr>
              <a:xfrm>
                <a:off x="762802" y="3350746"/>
                <a:ext cx="5097351" cy="2138507"/>
              </a:xfrm>
              <a:custGeom>
                <a:avLst/>
                <a:gdLst>
                  <a:gd name="connsiteX0" fmla="*/ 81769 w 5216472"/>
                  <a:gd name="connsiteY0" fmla="*/ 0 h 3221393"/>
                  <a:gd name="connsiteX1" fmla="*/ 1144844 w 5216472"/>
                  <a:gd name="connsiteY1" fmla="*/ 0 h 3221393"/>
                  <a:gd name="connsiteX2" fmla="*/ 1226612 w 5216472"/>
                  <a:gd name="connsiteY2" fmla="*/ 81768 h 3221393"/>
                  <a:gd name="connsiteX3" fmla="*/ 1226612 w 5216472"/>
                  <a:gd name="connsiteY3" fmla="*/ 342900 h 3221393"/>
                  <a:gd name="connsiteX4" fmla="*/ 5117711 w 5216472"/>
                  <a:gd name="connsiteY4" fmla="*/ 342900 h 3221393"/>
                  <a:gd name="connsiteX5" fmla="*/ 5124329 w 5216472"/>
                  <a:gd name="connsiteY5" fmla="*/ 344236 h 3221393"/>
                  <a:gd name="connsiteX6" fmla="*/ 5140271 w 5216472"/>
                  <a:gd name="connsiteY6" fmla="*/ 344236 h 3221393"/>
                  <a:gd name="connsiteX7" fmla="*/ 5140271 w 5216472"/>
                  <a:gd name="connsiteY7" fmla="*/ 347455 h 3221393"/>
                  <a:gd name="connsiteX8" fmla="*/ 5156153 w 5216472"/>
                  <a:gd name="connsiteY8" fmla="*/ 350661 h 3221393"/>
                  <a:gd name="connsiteX9" fmla="*/ 5216472 w 5216472"/>
                  <a:gd name="connsiteY9" fmla="*/ 441661 h 3221393"/>
                  <a:gd name="connsiteX10" fmla="*/ 5216472 w 5216472"/>
                  <a:gd name="connsiteY10" fmla="*/ 3122632 h 3221393"/>
                  <a:gd name="connsiteX11" fmla="*/ 5117711 w 5216472"/>
                  <a:gd name="connsiteY11" fmla="*/ 3221393 h 3221393"/>
                  <a:gd name="connsiteX12" fmla="*/ 98763 w 5216472"/>
                  <a:gd name="connsiteY12" fmla="*/ 3221393 h 3221393"/>
                  <a:gd name="connsiteX13" fmla="*/ 2 w 5216472"/>
                  <a:gd name="connsiteY13" fmla="*/ 3122632 h 3221393"/>
                  <a:gd name="connsiteX14" fmla="*/ 2 w 5216472"/>
                  <a:gd name="connsiteY14" fmla="*/ 2878493 h 3221393"/>
                  <a:gd name="connsiteX15" fmla="*/ 0 w 5216472"/>
                  <a:gd name="connsiteY15" fmla="*/ 2878493 h 3221393"/>
                  <a:gd name="connsiteX16" fmla="*/ 0 w 5216472"/>
                  <a:gd name="connsiteY16" fmla="*/ 939438 h 3221393"/>
                  <a:gd name="connsiteX17" fmla="*/ 0 w 5216472"/>
                  <a:gd name="connsiteY17" fmla="*/ 439215 h 3221393"/>
                  <a:gd name="connsiteX18" fmla="*/ 0 w 5216472"/>
                  <a:gd name="connsiteY18" fmla="*/ 81768 h 3221393"/>
                  <a:gd name="connsiteX19" fmla="*/ 81769 w 5216472"/>
                  <a:gd name="connsiteY19" fmla="*/ 0 h 32213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216472" h="3221393">
                    <a:moveTo>
                      <a:pt x="81769" y="0"/>
                    </a:moveTo>
                    <a:lnTo>
                      <a:pt x="1144844" y="0"/>
                    </a:lnTo>
                    <a:cubicBezTo>
                      <a:pt x="1190003" y="0"/>
                      <a:pt x="1226612" y="36609"/>
                      <a:pt x="1226612" y="81768"/>
                    </a:cubicBezTo>
                    <a:lnTo>
                      <a:pt x="1226612" y="342900"/>
                    </a:lnTo>
                    <a:lnTo>
                      <a:pt x="5117711" y="342900"/>
                    </a:lnTo>
                    <a:lnTo>
                      <a:pt x="5124329" y="344236"/>
                    </a:lnTo>
                    <a:lnTo>
                      <a:pt x="5140271" y="344236"/>
                    </a:lnTo>
                    <a:lnTo>
                      <a:pt x="5140271" y="347455"/>
                    </a:lnTo>
                    <a:lnTo>
                      <a:pt x="5156153" y="350661"/>
                    </a:lnTo>
                    <a:cubicBezTo>
                      <a:pt x="5191600" y="365654"/>
                      <a:pt x="5216472" y="400753"/>
                      <a:pt x="5216472" y="441661"/>
                    </a:cubicBezTo>
                    <a:lnTo>
                      <a:pt x="5216472" y="3122632"/>
                    </a:lnTo>
                    <a:cubicBezTo>
                      <a:pt x="5216472" y="3177176"/>
                      <a:pt x="5172255" y="3221393"/>
                      <a:pt x="5117711" y="3221393"/>
                    </a:cubicBezTo>
                    <a:lnTo>
                      <a:pt x="98763" y="3221393"/>
                    </a:lnTo>
                    <a:cubicBezTo>
                      <a:pt x="44219" y="3221393"/>
                      <a:pt x="2" y="3177176"/>
                      <a:pt x="2" y="3122632"/>
                    </a:cubicBezTo>
                    <a:lnTo>
                      <a:pt x="2" y="2878493"/>
                    </a:lnTo>
                    <a:lnTo>
                      <a:pt x="0" y="2878493"/>
                    </a:lnTo>
                    <a:lnTo>
                      <a:pt x="0" y="939438"/>
                    </a:lnTo>
                    <a:lnTo>
                      <a:pt x="0" y="439215"/>
                    </a:lnTo>
                    <a:lnTo>
                      <a:pt x="0" y="81768"/>
                    </a:lnTo>
                    <a:cubicBezTo>
                      <a:pt x="0" y="36609"/>
                      <a:pt x="36609" y="0"/>
                      <a:pt x="81769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28575">
                <a:solidFill>
                  <a:schemeClr val="tx2"/>
                </a:solidFill>
              </a:ln>
              <a:effectLst>
                <a:outerShdw dist="88900" dir="8100000" algn="tr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tIns="684000" rtlCol="0" anchor="ctr">
                <a:noAutofit/>
              </a:bodyPr>
              <a:lstStyle/>
              <a:p>
                <a:pPr algn="ctr" latinLnBrk="0">
                  <a:defRPr/>
                </a:pPr>
                <a:endParaRPr lang="en-US" altLang="ko-KR" sz="700" kern="0" dirty="0">
                  <a:solidFill>
                    <a:srgbClr val="44546A"/>
                  </a:solidFill>
                </a:endParaRPr>
              </a:p>
            </p:txBody>
          </p:sp>
          <p:sp>
            <p:nvSpPr>
              <p:cNvPr id="14" name="사각형: 둥근 모서리 11">
                <a:extLst>
                  <a:ext uri="{FF2B5EF4-FFF2-40B4-BE49-F238E27FC236}">
                    <a16:creationId xmlns:a16="http://schemas.microsoft.com/office/drawing/2014/main" id="{4F3B0557-4B7B-1587-6D29-F1B8143B35A1}"/>
                  </a:ext>
                </a:extLst>
              </p:cNvPr>
              <p:cNvSpPr/>
              <p:nvPr/>
            </p:nvSpPr>
            <p:spPr>
              <a:xfrm>
                <a:off x="741768" y="3143060"/>
                <a:ext cx="1529258" cy="438732"/>
              </a:xfrm>
              <a:prstGeom prst="roundRect">
                <a:avLst>
                  <a:gd name="adj" fmla="val 8007"/>
                </a:avLst>
              </a:prstGeom>
              <a:solidFill>
                <a:srgbClr val="52677C"/>
              </a:solidFill>
              <a:ln w="28575">
                <a:solidFill>
                  <a:schemeClr val="tx2"/>
                </a:solidFill>
              </a:ln>
              <a:effectLst>
                <a:outerShdw dist="38100" dir="8100000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>
                  <a:defRPr/>
                </a:pPr>
                <a:r>
                  <a:rPr lang="en-US" altLang="ko-KR" sz="1400" b="1" dirty="0">
                    <a:solidFill>
                      <a:schemeClr val="bg1"/>
                    </a:solidFill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main.html</a:t>
                </a:r>
                <a:endParaRPr lang="ko-KR" altLang="en-US" sz="1400" b="1" dirty="0">
                  <a:solidFill>
                    <a:schemeClr val="bg1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endParaRPr>
              </a:p>
            </p:txBody>
          </p:sp>
        </p:grp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955F0DFF-78D7-0AB6-8398-53EAB8F1385C}"/>
                </a:ext>
              </a:extLst>
            </p:cNvPr>
            <p:cNvSpPr/>
            <p:nvPr/>
          </p:nvSpPr>
          <p:spPr>
            <a:xfrm>
              <a:off x="9592829" y="3542441"/>
              <a:ext cx="1257039" cy="67545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4CEED801-9629-6327-2963-99DB857F71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56435" y="5154330"/>
            <a:ext cx="4720779" cy="1188597"/>
          </a:xfrm>
          <a:prstGeom prst="rect">
            <a:avLst/>
          </a:prstGeom>
        </p:spPr>
      </p:pic>
      <p:pic>
        <p:nvPicPr>
          <p:cNvPr id="16" name="그림 15" descr="세계, 지도, 텍스트이(가) 표시된 사진&#10;&#10;자동 생성된 설명">
            <a:extLst>
              <a:ext uri="{FF2B5EF4-FFF2-40B4-BE49-F238E27FC236}">
                <a16:creationId xmlns:a16="http://schemas.microsoft.com/office/drawing/2014/main" id="{A38132D9-182D-3DE9-DDCB-566C2B3118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331" y="1630962"/>
            <a:ext cx="5883772" cy="3981691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D2F65F6C-356F-5C34-FFCB-C27A06FD9FCB}"/>
              </a:ext>
            </a:extLst>
          </p:cNvPr>
          <p:cNvCxnSpPr>
            <a:cxnSpLocks/>
          </p:cNvCxnSpPr>
          <p:nvPr/>
        </p:nvCxnSpPr>
        <p:spPr>
          <a:xfrm>
            <a:off x="5449716" y="3085255"/>
            <a:ext cx="441798" cy="155656"/>
          </a:xfrm>
          <a:prstGeom prst="line">
            <a:avLst/>
          </a:prstGeom>
          <a:ln w="28575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7F3A0456-F6C0-83E1-6CE0-EEBDDA3E7BC6}"/>
              </a:ext>
            </a:extLst>
          </p:cNvPr>
          <p:cNvCxnSpPr>
            <a:cxnSpLocks/>
          </p:cNvCxnSpPr>
          <p:nvPr/>
        </p:nvCxnSpPr>
        <p:spPr>
          <a:xfrm flipV="1">
            <a:off x="5449716" y="5154330"/>
            <a:ext cx="506255" cy="270142"/>
          </a:xfrm>
          <a:prstGeom prst="line">
            <a:avLst/>
          </a:prstGeom>
          <a:ln w="28575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469BA0D-5ABD-B982-3A07-98C2DFC29D38}"/>
              </a:ext>
            </a:extLst>
          </p:cNvPr>
          <p:cNvSpPr/>
          <p:nvPr/>
        </p:nvSpPr>
        <p:spPr>
          <a:xfrm>
            <a:off x="5850331" y="1630961"/>
            <a:ext cx="653970" cy="101781"/>
          </a:xfrm>
          <a:prstGeom prst="rect">
            <a:avLst/>
          </a:prstGeom>
          <a:solidFill>
            <a:srgbClr val="121B38"/>
          </a:solidFill>
          <a:ln>
            <a:solidFill>
              <a:srgbClr val="121B3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11622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89000"/>
              </a:schemeClr>
            </a:gs>
            <a:gs pos="7000">
              <a:schemeClr val="bg1"/>
            </a:gs>
            <a:gs pos="27000">
              <a:schemeClr val="bg1"/>
            </a:gs>
            <a:gs pos="97000">
              <a:srgbClr val="7086A4">
                <a:alpha val="47000"/>
                <a:lumMod val="86000"/>
              </a:srgb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8" name="그룹 217">
            <a:extLst>
              <a:ext uri="{FF2B5EF4-FFF2-40B4-BE49-F238E27FC236}">
                <a16:creationId xmlns:a16="http://schemas.microsoft.com/office/drawing/2014/main" id="{63FFF97E-BC79-CD3E-91A8-19ADF2D780DC}"/>
              </a:ext>
            </a:extLst>
          </p:cNvPr>
          <p:cNvGrpSpPr/>
          <p:nvPr/>
        </p:nvGrpSpPr>
        <p:grpSpPr>
          <a:xfrm>
            <a:off x="171450" y="133350"/>
            <a:ext cx="11849100" cy="6591300"/>
            <a:chOff x="342900" y="266700"/>
            <a:chExt cx="11849100" cy="6591300"/>
          </a:xfrm>
        </p:grpSpPr>
        <p:sp>
          <p:nvSpPr>
            <p:cNvPr id="219" name="사각형: 둥근 한쪽 모서리 218">
              <a:extLst>
                <a:ext uri="{FF2B5EF4-FFF2-40B4-BE49-F238E27FC236}">
                  <a16:creationId xmlns:a16="http://schemas.microsoft.com/office/drawing/2014/main" id="{4E3AB00F-D1AE-6912-7862-848DE2F772A5}"/>
                </a:ext>
              </a:extLst>
            </p:cNvPr>
            <p:cNvSpPr/>
            <p:nvPr/>
          </p:nvSpPr>
          <p:spPr>
            <a:xfrm flipH="1">
              <a:off x="342900" y="266700"/>
              <a:ext cx="11849100" cy="6591300"/>
            </a:xfrm>
            <a:prstGeom prst="round1Rect">
              <a:avLst>
                <a:gd name="adj" fmla="val 1403"/>
              </a:avLst>
            </a:prstGeom>
            <a:solidFill>
              <a:schemeClr val="bg1">
                <a:lumMod val="95000"/>
              </a:schemeClr>
            </a:solidFill>
            <a:ln w="6985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rgbClr val="7086A4"/>
                  </a:gs>
                  <a:gs pos="83000">
                    <a:srgbClr val="7086A4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  <a:effectLst>
              <a:outerShdw blurRad="279400" dist="63500" dir="10800000" algn="r" rotWithShape="0">
                <a:srgbClr val="134FC7">
                  <a:alpha val="1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220" name="그룹 219">
              <a:extLst>
                <a:ext uri="{FF2B5EF4-FFF2-40B4-BE49-F238E27FC236}">
                  <a16:creationId xmlns:a16="http://schemas.microsoft.com/office/drawing/2014/main" id="{5B682620-579C-E87A-7DDA-453D1C810D9D}"/>
                </a:ext>
              </a:extLst>
            </p:cNvPr>
            <p:cNvGrpSpPr/>
            <p:nvPr/>
          </p:nvGrpSpPr>
          <p:grpSpPr>
            <a:xfrm>
              <a:off x="385760" y="300036"/>
              <a:ext cx="11806239" cy="552451"/>
              <a:chOff x="385760" y="300036"/>
              <a:chExt cx="11806239" cy="552451"/>
            </a:xfrm>
          </p:grpSpPr>
          <p:sp>
            <p:nvSpPr>
              <p:cNvPr id="228" name="사각형: 둥근 한쪽 모서리 227">
                <a:extLst>
                  <a:ext uri="{FF2B5EF4-FFF2-40B4-BE49-F238E27FC236}">
                    <a16:creationId xmlns:a16="http://schemas.microsoft.com/office/drawing/2014/main" id="{6847622E-E81E-8434-6A6A-BEAAFE9DDC6E}"/>
                  </a:ext>
                </a:extLst>
              </p:cNvPr>
              <p:cNvSpPr/>
              <p:nvPr/>
            </p:nvSpPr>
            <p:spPr>
              <a:xfrm flipH="1">
                <a:off x="385760" y="304800"/>
                <a:ext cx="11806239" cy="547687"/>
              </a:xfrm>
              <a:prstGeom prst="round1Rect">
                <a:avLst>
                  <a:gd name="adj" fmla="val 12707"/>
                </a:avLst>
              </a:prstGeom>
              <a:solidFill>
                <a:schemeClr val="bg1"/>
              </a:solidFill>
              <a:ln w="6985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rgbClr val="7086A4"/>
                    </a:gs>
                    <a:gs pos="83000">
                      <a:srgbClr val="7086A4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7086A4"/>
                    </a:solidFill>
                    <a:effectLst/>
                    <a:uLnTx/>
                    <a:uFillTx/>
                    <a:latin typeface="나눔바른펜" panose="020B0503000000000000" pitchFamily="50" charset="-127"/>
                    <a:ea typeface="나눔바른펜" panose="020B0503000000000000" pitchFamily="50" charset="-127"/>
                    <a:cs typeface="+mn-cs"/>
                  </a:rPr>
                  <a:t>              </a:t>
                </a:r>
                <a:endPara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나눔바른펜" panose="020B0503000000000000" pitchFamily="50" charset="-127"/>
                  <a:ea typeface="나눔바른펜" panose="020B0503000000000000" pitchFamily="50" charset="-127"/>
                  <a:cs typeface="+mn-cs"/>
                </a:endParaRPr>
              </a:p>
            </p:txBody>
          </p:sp>
          <p:grpSp>
            <p:nvGrpSpPr>
              <p:cNvPr id="229" name="그룹 228">
                <a:extLst>
                  <a:ext uri="{FF2B5EF4-FFF2-40B4-BE49-F238E27FC236}">
                    <a16:creationId xmlns:a16="http://schemas.microsoft.com/office/drawing/2014/main" id="{D2D08E23-6065-8847-9C0F-F90EBBA2BA9C}"/>
                  </a:ext>
                </a:extLst>
              </p:cNvPr>
              <p:cNvGrpSpPr/>
              <p:nvPr/>
            </p:nvGrpSpPr>
            <p:grpSpPr>
              <a:xfrm>
                <a:off x="385760" y="300036"/>
                <a:ext cx="1188248" cy="547688"/>
                <a:chOff x="385760" y="300036"/>
                <a:chExt cx="1188248" cy="547688"/>
              </a:xfrm>
            </p:grpSpPr>
            <p:sp>
              <p:nvSpPr>
                <p:cNvPr id="230" name="사각형: 둥근 한쪽 모서리 229">
                  <a:extLst>
                    <a:ext uri="{FF2B5EF4-FFF2-40B4-BE49-F238E27FC236}">
                      <a16:creationId xmlns:a16="http://schemas.microsoft.com/office/drawing/2014/main" id="{8DD9A580-CAEB-AEA6-D485-0CA96FAB7289}"/>
                    </a:ext>
                  </a:extLst>
                </p:cNvPr>
                <p:cNvSpPr/>
                <p:nvPr/>
              </p:nvSpPr>
              <p:spPr>
                <a:xfrm flipH="1">
                  <a:off x="385760" y="300037"/>
                  <a:ext cx="528640" cy="547687"/>
                </a:xfrm>
                <a:prstGeom prst="round1Rect">
                  <a:avLst>
                    <a:gd name="adj" fmla="val 11356"/>
                  </a:avLst>
                </a:prstGeom>
                <a:solidFill>
                  <a:srgbClr val="425267"/>
                </a:solidFill>
                <a:ln w="69850"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rgbClr val="7086A4"/>
                      </a:gs>
                      <a:gs pos="83000">
                        <a:srgbClr val="7086A4"/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ko-KR" alt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맑은 고딕" panose="020B0503020000020004" pitchFamily="50" charset="-127"/>
                      <a:cs typeface="+mn-cs"/>
                    </a:rPr>
                    <a:t>←</a:t>
                  </a:r>
                </a:p>
              </p:txBody>
            </p:sp>
            <p:sp>
              <p:nvSpPr>
                <p:cNvPr id="231" name="직사각형 230">
                  <a:extLst>
                    <a:ext uri="{FF2B5EF4-FFF2-40B4-BE49-F238E27FC236}">
                      <a16:creationId xmlns:a16="http://schemas.microsoft.com/office/drawing/2014/main" id="{A13DB1ED-0C73-758C-A487-44F952B4CF30}"/>
                    </a:ext>
                  </a:extLst>
                </p:cNvPr>
                <p:cNvSpPr/>
                <p:nvPr/>
              </p:nvSpPr>
              <p:spPr>
                <a:xfrm flipH="1">
                  <a:off x="914400" y="300036"/>
                  <a:ext cx="528640" cy="547687"/>
                </a:xfrm>
                <a:prstGeom prst="rect">
                  <a:avLst/>
                </a:prstGeom>
                <a:solidFill>
                  <a:srgbClr val="7086A4"/>
                </a:solidFill>
                <a:ln w="69850"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rgbClr val="7086A4"/>
                      </a:gs>
                      <a:gs pos="83000">
                        <a:srgbClr val="7086A4"/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32" name="Freeform 9">
                  <a:extLst>
                    <a:ext uri="{FF2B5EF4-FFF2-40B4-BE49-F238E27FC236}">
                      <a16:creationId xmlns:a16="http://schemas.microsoft.com/office/drawing/2014/main" id="{7F1EDDBC-EE1E-EAC7-5F06-AC3CC8BAED7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64201" y="467495"/>
                  <a:ext cx="176429" cy="232832"/>
                </a:xfrm>
                <a:custGeom>
                  <a:avLst/>
                  <a:gdLst>
                    <a:gd name="T0" fmla="*/ 1093 w 9310"/>
                    <a:gd name="T1" fmla="*/ 12245 h 12286"/>
                    <a:gd name="T2" fmla="*/ 582 w 9310"/>
                    <a:gd name="T3" fmla="*/ 12007 h 12286"/>
                    <a:gd name="T4" fmla="*/ 279 w 9310"/>
                    <a:gd name="T5" fmla="*/ 11710 h 12286"/>
                    <a:gd name="T6" fmla="*/ 42 w 9310"/>
                    <a:gd name="T7" fmla="*/ 11209 h 12286"/>
                    <a:gd name="T8" fmla="*/ 0 w 9310"/>
                    <a:gd name="T9" fmla="*/ 1919 h 12286"/>
                    <a:gd name="T10" fmla="*/ 117 w 9310"/>
                    <a:gd name="T11" fmla="*/ 1260 h 12286"/>
                    <a:gd name="T12" fmla="*/ 498 w 9310"/>
                    <a:gd name="T13" fmla="*/ 629 h 12286"/>
                    <a:gd name="T14" fmla="*/ 1088 w 9310"/>
                    <a:gd name="T15" fmla="*/ 189 h 12286"/>
                    <a:gd name="T16" fmla="*/ 1821 w 9310"/>
                    <a:gd name="T17" fmla="*/ 1 h 12286"/>
                    <a:gd name="T18" fmla="*/ 7682 w 9310"/>
                    <a:gd name="T19" fmla="*/ 22 h 12286"/>
                    <a:gd name="T20" fmla="*/ 8385 w 9310"/>
                    <a:gd name="T21" fmla="*/ 278 h 12286"/>
                    <a:gd name="T22" fmla="*/ 8929 w 9310"/>
                    <a:gd name="T23" fmla="*/ 772 h 12286"/>
                    <a:gd name="T24" fmla="*/ 9250 w 9310"/>
                    <a:gd name="T25" fmla="*/ 1440 h 12286"/>
                    <a:gd name="T26" fmla="*/ 9310 w 9310"/>
                    <a:gd name="T27" fmla="*/ 8471 h 12286"/>
                    <a:gd name="T28" fmla="*/ 9201 w 9310"/>
                    <a:gd name="T29" fmla="*/ 8777 h 12286"/>
                    <a:gd name="T30" fmla="*/ 8880 w 9310"/>
                    <a:gd name="T31" fmla="*/ 8949 h 12286"/>
                    <a:gd name="T32" fmla="*/ 8601 w 9310"/>
                    <a:gd name="T33" fmla="*/ 8894 h 12286"/>
                    <a:gd name="T34" fmla="*/ 8370 w 9310"/>
                    <a:gd name="T35" fmla="*/ 8615 h 12286"/>
                    <a:gd name="T36" fmla="*/ 8349 w 9310"/>
                    <a:gd name="T37" fmla="*/ 1870 h 12286"/>
                    <a:gd name="T38" fmla="*/ 8255 w 9310"/>
                    <a:gd name="T39" fmla="*/ 1503 h 12286"/>
                    <a:gd name="T40" fmla="*/ 8035 w 9310"/>
                    <a:gd name="T41" fmla="*/ 1209 h 12286"/>
                    <a:gd name="T42" fmla="*/ 7720 w 9310"/>
                    <a:gd name="T43" fmla="*/ 1018 h 12286"/>
                    <a:gd name="T44" fmla="*/ 7390 w 9310"/>
                    <a:gd name="T45" fmla="*/ 960 h 12286"/>
                    <a:gd name="T46" fmla="*/ 1680 w 9310"/>
                    <a:gd name="T47" fmla="*/ 989 h 12286"/>
                    <a:gd name="T48" fmla="*/ 1346 w 9310"/>
                    <a:gd name="T49" fmla="*/ 1150 h 12286"/>
                    <a:gd name="T50" fmla="*/ 1098 w 9310"/>
                    <a:gd name="T51" fmla="*/ 1423 h 12286"/>
                    <a:gd name="T52" fmla="*/ 970 w 9310"/>
                    <a:gd name="T53" fmla="*/ 1774 h 12286"/>
                    <a:gd name="T54" fmla="*/ 962 w 9310"/>
                    <a:gd name="T55" fmla="*/ 10904 h 12286"/>
                    <a:gd name="T56" fmla="*/ 1091 w 9310"/>
                    <a:gd name="T57" fmla="*/ 11185 h 12286"/>
                    <a:gd name="T58" fmla="*/ 1405 w 9310"/>
                    <a:gd name="T59" fmla="*/ 11326 h 12286"/>
                    <a:gd name="T60" fmla="*/ 1677 w 9310"/>
                    <a:gd name="T61" fmla="*/ 11273 h 12286"/>
                    <a:gd name="T62" fmla="*/ 4346 w 9310"/>
                    <a:gd name="T63" fmla="*/ 8559 h 12286"/>
                    <a:gd name="T64" fmla="*/ 4655 w 9310"/>
                    <a:gd name="T65" fmla="*/ 8448 h 12286"/>
                    <a:gd name="T66" fmla="*/ 4964 w 9310"/>
                    <a:gd name="T67" fmla="*/ 8559 h 12286"/>
                    <a:gd name="T68" fmla="*/ 7633 w 9310"/>
                    <a:gd name="T69" fmla="*/ 11273 h 12286"/>
                    <a:gd name="T70" fmla="*/ 7902 w 9310"/>
                    <a:gd name="T71" fmla="*/ 11326 h 12286"/>
                    <a:gd name="T72" fmla="*/ 8215 w 9310"/>
                    <a:gd name="T73" fmla="*/ 11182 h 12286"/>
                    <a:gd name="T74" fmla="*/ 8349 w 9310"/>
                    <a:gd name="T75" fmla="*/ 10897 h 12286"/>
                    <a:gd name="T76" fmla="*/ 8408 w 9310"/>
                    <a:gd name="T77" fmla="*/ 10618 h 12286"/>
                    <a:gd name="T78" fmla="*/ 8687 w 9310"/>
                    <a:gd name="T79" fmla="*/ 10387 h 12286"/>
                    <a:gd name="T80" fmla="*/ 8974 w 9310"/>
                    <a:gd name="T81" fmla="*/ 10387 h 12286"/>
                    <a:gd name="T82" fmla="*/ 9253 w 9310"/>
                    <a:gd name="T83" fmla="*/ 10618 h 12286"/>
                    <a:gd name="T84" fmla="*/ 9309 w 9310"/>
                    <a:gd name="T85" fmla="*/ 10920 h 12286"/>
                    <a:gd name="T86" fmla="*/ 9174 w 9310"/>
                    <a:gd name="T87" fmla="*/ 11466 h 12286"/>
                    <a:gd name="T88" fmla="*/ 8890 w 9310"/>
                    <a:gd name="T89" fmla="*/ 11865 h 12286"/>
                    <a:gd name="T90" fmla="*/ 8474 w 9310"/>
                    <a:gd name="T91" fmla="*/ 12151 h 12286"/>
                    <a:gd name="T92" fmla="*/ 7913 w 9310"/>
                    <a:gd name="T93" fmla="*/ 12286 h 12286"/>
                    <a:gd name="T94" fmla="*/ 7489 w 9310"/>
                    <a:gd name="T95" fmla="*/ 12242 h 12286"/>
                    <a:gd name="T96" fmla="*/ 6997 w 9310"/>
                    <a:gd name="T97" fmla="*/ 12001 h 12286"/>
                    <a:gd name="T98" fmla="*/ 2472 w 9310"/>
                    <a:gd name="T99" fmla="*/ 11859 h 12286"/>
                    <a:gd name="T100" fmla="*/ 2080 w 9310"/>
                    <a:gd name="T101" fmla="*/ 12145 h 12286"/>
                    <a:gd name="T102" fmla="*/ 1545 w 9310"/>
                    <a:gd name="T103" fmla="*/ 12285 h 122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9310" h="12286">
                      <a:moveTo>
                        <a:pt x="1447" y="12286"/>
                      </a:moveTo>
                      <a:lnTo>
                        <a:pt x="1375" y="12286"/>
                      </a:lnTo>
                      <a:lnTo>
                        <a:pt x="1232" y="12272"/>
                      </a:lnTo>
                      <a:lnTo>
                        <a:pt x="1093" y="12245"/>
                      </a:lnTo>
                      <a:lnTo>
                        <a:pt x="957" y="12203"/>
                      </a:lnTo>
                      <a:lnTo>
                        <a:pt x="826" y="12150"/>
                      </a:lnTo>
                      <a:lnTo>
                        <a:pt x="700" y="12085"/>
                      </a:lnTo>
                      <a:lnTo>
                        <a:pt x="582" y="12007"/>
                      </a:lnTo>
                      <a:lnTo>
                        <a:pt x="471" y="11918"/>
                      </a:lnTo>
                      <a:lnTo>
                        <a:pt x="419" y="11869"/>
                      </a:lnTo>
                      <a:lnTo>
                        <a:pt x="370" y="11818"/>
                      </a:lnTo>
                      <a:lnTo>
                        <a:pt x="279" y="11710"/>
                      </a:lnTo>
                      <a:lnTo>
                        <a:pt x="202" y="11595"/>
                      </a:lnTo>
                      <a:lnTo>
                        <a:pt x="135" y="11471"/>
                      </a:lnTo>
                      <a:lnTo>
                        <a:pt x="82" y="11343"/>
                      </a:lnTo>
                      <a:lnTo>
                        <a:pt x="42" y="11209"/>
                      </a:lnTo>
                      <a:lnTo>
                        <a:pt x="14" y="11070"/>
                      </a:lnTo>
                      <a:lnTo>
                        <a:pt x="1" y="10927"/>
                      </a:lnTo>
                      <a:lnTo>
                        <a:pt x="0" y="10855"/>
                      </a:lnTo>
                      <a:lnTo>
                        <a:pt x="0" y="1919"/>
                      </a:lnTo>
                      <a:lnTo>
                        <a:pt x="1" y="1821"/>
                      </a:lnTo>
                      <a:lnTo>
                        <a:pt x="22" y="1627"/>
                      </a:lnTo>
                      <a:lnTo>
                        <a:pt x="60" y="1440"/>
                      </a:lnTo>
                      <a:lnTo>
                        <a:pt x="117" y="1260"/>
                      </a:lnTo>
                      <a:lnTo>
                        <a:pt x="189" y="1089"/>
                      </a:lnTo>
                      <a:lnTo>
                        <a:pt x="278" y="924"/>
                      </a:lnTo>
                      <a:lnTo>
                        <a:pt x="382" y="772"/>
                      </a:lnTo>
                      <a:lnTo>
                        <a:pt x="498" y="629"/>
                      </a:lnTo>
                      <a:lnTo>
                        <a:pt x="629" y="498"/>
                      </a:lnTo>
                      <a:lnTo>
                        <a:pt x="772" y="382"/>
                      </a:lnTo>
                      <a:lnTo>
                        <a:pt x="924" y="278"/>
                      </a:lnTo>
                      <a:lnTo>
                        <a:pt x="1088" y="189"/>
                      </a:lnTo>
                      <a:lnTo>
                        <a:pt x="1260" y="117"/>
                      </a:lnTo>
                      <a:lnTo>
                        <a:pt x="1440" y="60"/>
                      </a:lnTo>
                      <a:lnTo>
                        <a:pt x="1627" y="22"/>
                      </a:lnTo>
                      <a:lnTo>
                        <a:pt x="1821" y="1"/>
                      </a:lnTo>
                      <a:lnTo>
                        <a:pt x="1919" y="0"/>
                      </a:lnTo>
                      <a:lnTo>
                        <a:pt x="7390" y="0"/>
                      </a:lnTo>
                      <a:lnTo>
                        <a:pt x="7489" y="1"/>
                      </a:lnTo>
                      <a:lnTo>
                        <a:pt x="7682" y="22"/>
                      </a:lnTo>
                      <a:lnTo>
                        <a:pt x="7869" y="60"/>
                      </a:lnTo>
                      <a:lnTo>
                        <a:pt x="8049" y="117"/>
                      </a:lnTo>
                      <a:lnTo>
                        <a:pt x="8222" y="189"/>
                      </a:lnTo>
                      <a:lnTo>
                        <a:pt x="8385" y="278"/>
                      </a:lnTo>
                      <a:lnTo>
                        <a:pt x="8539" y="382"/>
                      </a:lnTo>
                      <a:lnTo>
                        <a:pt x="8681" y="498"/>
                      </a:lnTo>
                      <a:lnTo>
                        <a:pt x="8811" y="629"/>
                      </a:lnTo>
                      <a:lnTo>
                        <a:pt x="8929" y="772"/>
                      </a:lnTo>
                      <a:lnTo>
                        <a:pt x="9033" y="924"/>
                      </a:lnTo>
                      <a:lnTo>
                        <a:pt x="9120" y="1089"/>
                      </a:lnTo>
                      <a:lnTo>
                        <a:pt x="9194" y="1260"/>
                      </a:lnTo>
                      <a:lnTo>
                        <a:pt x="9250" y="1440"/>
                      </a:lnTo>
                      <a:lnTo>
                        <a:pt x="9289" y="1627"/>
                      </a:lnTo>
                      <a:lnTo>
                        <a:pt x="9308" y="1821"/>
                      </a:lnTo>
                      <a:lnTo>
                        <a:pt x="9310" y="1919"/>
                      </a:lnTo>
                      <a:lnTo>
                        <a:pt x="9310" y="8471"/>
                      </a:lnTo>
                      <a:lnTo>
                        <a:pt x="9308" y="8521"/>
                      </a:lnTo>
                      <a:lnTo>
                        <a:pt x="9289" y="8615"/>
                      </a:lnTo>
                      <a:lnTo>
                        <a:pt x="9253" y="8700"/>
                      </a:lnTo>
                      <a:lnTo>
                        <a:pt x="9201" y="8777"/>
                      </a:lnTo>
                      <a:lnTo>
                        <a:pt x="9136" y="8842"/>
                      </a:lnTo>
                      <a:lnTo>
                        <a:pt x="9058" y="8894"/>
                      </a:lnTo>
                      <a:lnTo>
                        <a:pt x="8974" y="8930"/>
                      </a:lnTo>
                      <a:lnTo>
                        <a:pt x="8880" y="8949"/>
                      </a:lnTo>
                      <a:lnTo>
                        <a:pt x="8830" y="8952"/>
                      </a:lnTo>
                      <a:lnTo>
                        <a:pt x="8781" y="8949"/>
                      </a:lnTo>
                      <a:lnTo>
                        <a:pt x="8687" y="8930"/>
                      </a:lnTo>
                      <a:lnTo>
                        <a:pt x="8601" y="8894"/>
                      </a:lnTo>
                      <a:lnTo>
                        <a:pt x="8524" y="8842"/>
                      </a:lnTo>
                      <a:lnTo>
                        <a:pt x="8460" y="8777"/>
                      </a:lnTo>
                      <a:lnTo>
                        <a:pt x="8408" y="8700"/>
                      </a:lnTo>
                      <a:lnTo>
                        <a:pt x="8370" y="8615"/>
                      </a:lnTo>
                      <a:lnTo>
                        <a:pt x="8352" y="8521"/>
                      </a:lnTo>
                      <a:lnTo>
                        <a:pt x="8350" y="8471"/>
                      </a:lnTo>
                      <a:lnTo>
                        <a:pt x="8350" y="1919"/>
                      </a:lnTo>
                      <a:lnTo>
                        <a:pt x="8349" y="1870"/>
                      </a:lnTo>
                      <a:lnTo>
                        <a:pt x="8340" y="1774"/>
                      </a:lnTo>
                      <a:lnTo>
                        <a:pt x="8320" y="1680"/>
                      </a:lnTo>
                      <a:lnTo>
                        <a:pt x="8293" y="1590"/>
                      </a:lnTo>
                      <a:lnTo>
                        <a:pt x="8255" y="1503"/>
                      </a:lnTo>
                      <a:lnTo>
                        <a:pt x="8211" y="1423"/>
                      </a:lnTo>
                      <a:lnTo>
                        <a:pt x="8160" y="1346"/>
                      </a:lnTo>
                      <a:lnTo>
                        <a:pt x="8101" y="1274"/>
                      </a:lnTo>
                      <a:lnTo>
                        <a:pt x="8035" y="1209"/>
                      </a:lnTo>
                      <a:lnTo>
                        <a:pt x="7964" y="1150"/>
                      </a:lnTo>
                      <a:lnTo>
                        <a:pt x="7888" y="1099"/>
                      </a:lnTo>
                      <a:lnTo>
                        <a:pt x="7806" y="1054"/>
                      </a:lnTo>
                      <a:lnTo>
                        <a:pt x="7720" y="1018"/>
                      </a:lnTo>
                      <a:lnTo>
                        <a:pt x="7630" y="989"/>
                      </a:lnTo>
                      <a:lnTo>
                        <a:pt x="7537" y="970"/>
                      </a:lnTo>
                      <a:lnTo>
                        <a:pt x="7440" y="960"/>
                      </a:lnTo>
                      <a:lnTo>
                        <a:pt x="7390" y="960"/>
                      </a:lnTo>
                      <a:lnTo>
                        <a:pt x="1919" y="960"/>
                      </a:lnTo>
                      <a:lnTo>
                        <a:pt x="1870" y="960"/>
                      </a:lnTo>
                      <a:lnTo>
                        <a:pt x="1774" y="970"/>
                      </a:lnTo>
                      <a:lnTo>
                        <a:pt x="1680" y="989"/>
                      </a:lnTo>
                      <a:lnTo>
                        <a:pt x="1589" y="1018"/>
                      </a:lnTo>
                      <a:lnTo>
                        <a:pt x="1503" y="1054"/>
                      </a:lnTo>
                      <a:lnTo>
                        <a:pt x="1422" y="1099"/>
                      </a:lnTo>
                      <a:lnTo>
                        <a:pt x="1346" y="1150"/>
                      </a:lnTo>
                      <a:lnTo>
                        <a:pt x="1274" y="1209"/>
                      </a:lnTo>
                      <a:lnTo>
                        <a:pt x="1209" y="1274"/>
                      </a:lnTo>
                      <a:lnTo>
                        <a:pt x="1150" y="1346"/>
                      </a:lnTo>
                      <a:lnTo>
                        <a:pt x="1098" y="1423"/>
                      </a:lnTo>
                      <a:lnTo>
                        <a:pt x="1054" y="1503"/>
                      </a:lnTo>
                      <a:lnTo>
                        <a:pt x="1018" y="1590"/>
                      </a:lnTo>
                      <a:lnTo>
                        <a:pt x="989" y="1680"/>
                      </a:lnTo>
                      <a:lnTo>
                        <a:pt x="970" y="1774"/>
                      </a:lnTo>
                      <a:lnTo>
                        <a:pt x="960" y="1870"/>
                      </a:lnTo>
                      <a:lnTo>
                        <a:pt x="960" y="1919"/>
                      </a:lnTo>
                      <a:lnTo>
                        <a:pt x="960" y="10855"/>
                      </a:lnTo>
                      <a:lnTo>
                        <a:pt x="962" y="10904"/>
                      </a:lnTo>
                      <a:lnTo>
                        <a:pt x="978" y="10995"/>
                      </a:lnTo>
                      <a:lnTo>
                        <a:pt x="1011" y="11078"/>
                      </a:lnTo>
                      <a:lnTo>
                        <a:pt x="1061" y="11152"/>
                      </a:lnTo>
                      <a:lnTo>
                        <a:pt x="1091" y="11185"/>
                      </a:lnTo>
                      <a:lnTo>
                        <a:pt x="1129" y="11218"/>
                      </a:lnTo>
                      <a:lnTo>
                        <a:pt x="1212" y="11271"/>
                      </a:lnTo>
                      <a:lnTo>
                        <a:pt x="1306" y="11307"/>
                      </a:lnTo>
                      <a:lnTo>
                        <a:pt x="1405" y="11326"/>
                      </a:lnTo>
                      <a:lnTo>
                        <a:pt x="1456" y="11327"/>
                      </a:lnTo>
                      <a:lnTo>
                        <a:pt x="1504" y="11325"/>
                      </a:lnTo>
                      <a:lnTo>
                        <a:pt x="1595" y="11307"/>
                      </a:lnTo>
                      <a:lnTo>
                        <a:pt x="1677" y="11273"/>
                      </a:lnTo>
                      <a:lnTo>
                        <a:pt x="1751" y="11222"/>
                      </a:lnTo>
                      <a:lnTo>
                        <a:pt x="1784" y="11191"/>
                      </a:lnTo>
                      <a:lnTo>
                        <a:pt x="4310" y="8592"/>
                      </a:lnTo>
                      <a:lnTo>
                        <a:pt x="4346" y="8559"/>
                      </a:lnTo>
                      <a:lnTo>
                        <a:pt x="4426" y="8505"/>
                      </a:lnTo>
                      <a:lnTo>
                        <a:pt x="4513" y="8468"/>
                      </a:lnTo>
                      <a:lnTo>
                        <a:pt x="4607" y="8449"/>
                      </a:lnTo>
                      <a:lnTo>
                        <a:pt x="4655" y="8448"/>
                      </a:lnTo>
                      <a:lnTo>
                        <a:pt x="4703" y="8449"/>
                      </a:lnTo>
                      <a:lnTo>
                        <a:pt x="4797" y="8468"/>
                      </a:lnTo>
                      <a:lnTo>
                        <a:pt x="4885" y="8505"/>
                      </a:lnTo>
                      <a:lnTo>
                        <a:pt x="4964" y="8559"/>
                      </a:lnTo>
                      <a:lnTo>
                        <a:pt x="4999" y="8592"/>
                      </a:lnTo>
                      <a:lnTo>
                        <a:pt x="7527" y="11191"/>
                      </a:lnTo>
                      <a:lnTo>
                        <a:pt x="7560" y="11222"/>
                      </a:lnTo>
                      <a:lnTo>
                        <a:pt x="7633" y="11273"/>
                      </a:lnTo>
                      <a:lnTo>
                        <a:pt x="7714" y="11307"/>
                      </a:lnTo>
                      <a:lnTo>
                        <a:pt x="7803" y="11325"/>
                      </a:lnTo>
                      <a:lnTo>
                        <a:pt x="7852" y="11327"/>
                      </a:lnTo>
                      <a:lnTo>
                        <a:pt x="7902" y="11326"/>
                      </a:lnTo>
                      <a:lnTo>
                        <a:pt x="8002" y="11306"/>
                      </a:lnTo>
                      <a:lnTo>
                        <a:pt x="8095" y="11270"/>
                      </a:lnTo>
                      <a:lnTo>
                        <a:pt x="8179" y="11215"/>
                      </a:lnTo>
                      <a:lnTo>
                        <a:pt x="8215" y="11182"/>
                      </a:lnTo>
                      <a:lnTo>
                        <a:pt x="8248" y="11148"/>
                      </a:lnTo>
                      <a:lnTo>
                        <a:pt x="8298" y="11073"/>
                      </a:lnTo>
                      <a:lnTo>
                        <a:pt x="8331" y="10989"/>
                      </a:lnTo>
                      <a:lnTo>
                        <a:pt x="8349" y="10897"/>
                      </a:lnTo>
                      <a:lnTo>
                        <a:pt x="8350" y="10847"/>
                      </a:lnTo>
                      <a:lnTo>
                        <a:pt x="8352" y="10798"/>
                      </a:lnTo>
                      <a:lnTo>
                        <a:pt x="8370" y="10704"/>
                      </a:lnTo>
                      <a:lnTo>
                        <a:pt x="8408" y="10618"/>
                      </a:lnTo>
                      <a:lnTo>
                        <a:pt x="8460" y="10541"/>
                      </a:lnTo>
                      <a:lnTo>
                        <a:pt x="8524" y="10477"/>
                      </a:lnTo>
                      <a:lnTo>
                        <a:pt x="8601" y="10425"/>
                      </a:lnTo>
                      <a:lnTo>
                        <a:pt x="8687" y="10387"/>
                      </a:lnTo>
                      <a:lnTo>
                        <a:pt x="8781" y="10369"/>
                      </a:lnTo>
                      <a:lnTo>
                        <a:pt x="8830" y="10367"/>
                      </a:lnTo>
                      <a:lnTo>
                        <a:pt x="8880" y="10369"/>
                      </a:lnTo>
                      <a:lnTo>
                        <a:pt x="8974" y="10387"/>
                      </a:lnTo>
                      <a:lnTo>
                        <a:pt x="9058" y="10425"/>
                      </a:lnTo>
                      <a:lnTo>
                        <a:pt x="9136" y="10477"/>
                      </a:lnTo>
                      <a:lnTo>
                        <a:pt x="9201" y="10541"/>
                      </a:lnTo>
                      <a:lnTo>
                        <a:pt x="9253" y="10618"/>
                      </a:lnTo>
                      <a:lnTo>
                        <a:pt x="9289" y="10704"/>
                      </a:lnTo>
                      <a:lnTo>
                        <a:pt x="9308" y="10798"/>
                      </a:lnTo>
                      <a:lnTo>
                        <a:pt x="9310" y="10847"/>
                      </a:lnTo>
                      <a:lnTo>
                        <a:pt x="9309" y="10920"/>
                      </a:lnTo>
                      <a:lnTo>
                        <a:pt x="9295" y="11063"/>
                      </a:lnTo>
                      <a:lnTo>
                        <a:pt x="9267" y="11202"/>
                      </a:lnTo>
                      <a:lnTo>
                        <a:pt x="9227" y="11336"/>
                      </a:lnTo>
                      <a:lnTo>
                        <a:pt x="9174" y="11466"/>
                      </a:lnTo>
                      <a:lnTo>
                        <a:pt x="9107" y="11588"/>
                      </a:lnTo>
                      <a:lnTo>
                        <a:pt x="9030" y="11705"/>
                      </a:lnTo>
                      <a:lnTo>
                        <a:pt x="8939" y="11814"/>
                      </a:lnTo>
                      <a:lnTo>
                        <a:pt x="8890" y="11865"/>
                      </a:lnTo>
                      <a:lnTo>
                        <a:pt x="8837" y="11915"/>
                      </a:lnTo>
                      <a:lnTo>
                        <a:pt x="8724" y="12006"/>
                      </a:lnTo>
                      <a:lnTo>
                        <a:pt x="8602" y="12085"/>
                      </a:lnTo>
                      <a:lnTo>
                        <a:pt x="8474" y="12151"/>
                      </a:lnTo>
                      <a:lnTo>
                        <a:pt x="8340" y="12206"/>
                      </a:lnTo>
                      <a:lnTo>
                        <a:pt x="8200" y="12246"/>
                      </a:lnTo>
                      <a:lnTo>
                        <a:pt x="8058" y="12273"/>
                      </a:lnTo>
                      <a:lnTo>
                        <a:pt x="7913" y="12286"/>
                      </a:lnTo>
                      <a:lnTo>
                        <a:pt x="7841" y="12286"/>
                      </a:lnTo>
                      <a:lnTo>
                        <a:pt x="7767" y="12285"/>
                      </a:lnTo>
                      <a:lnTo>
                        <a:pt x="7626" y="12269"/>
                      </a:lnTo>
                      <a:lnTo>
                        <a:pt x="7489" y="12242"/>
                      </a:lnTo>
                      <a:lnTo>
                        <a:pt x="7358" y="12200"/>
                      </a:lnTo>
                      <a:lnTo>
                        <a:pt x="7232" y="12147"/>
                      </a:lnTo>
                      <a:lnTo>
                        <a:pt x="7111" y="12079"/>
                      </a:lnTo>
                      <a:lnTo>
                        <a:pt x="6997" y="12001"/>
                      </a:lnTo>
                      <a:lnTo>
                        <a:pt x="6889" y="11911"/>
                      </a:lnTo>
                      <a:lnTo>
                        <a:pt x="6839" y="11859"/>
                      </a:lnTo>
                      <a:lnTo>
                        <a:pt x="4655" y="9615"/>
                      </a:lnTo>
                      <a:lnTo>
                        <a:pt x="2472" y="11859"/>
                      </a:lnTo>
                      <a:lnTo>
                        <a:pt x="2422" y="11909"/>
                      </a:lnTo>
                      <a:lnTo>
                        <a:pt x="2315" y="12000"/>
                      </a:lnTo>
                      <a:lnTo>
                        <a:pt x="2201" y="12079"/>
                      </a:lnTo>
                      <a:lnTo>
                        <a:pt x="2080" y="12145"/>
                      </a:lnTo>
                      <a:lnTo>
                        <a:pt x="1955" y="12199"/>
                      </a:lnTo>
                      <a:lnTo>
                        <a:pt x="1823" y="12240"/>
                      </a:lnTo>
                      <a:lnTo>
                        <a:pt x="1686" y="12269"/>
                      </a:lnTo>
                      <a:lnTo>
                        <a:pt x="1545" y="12285"/>
                      </a:lnTo>
                      <a:lnTo>
                        <a:pt x="1473" y="12286"/>
                      </a:lnTo>
                      <a:lnTo>
                        <a:pt x="1460" y="12286"/>
                      </a:lnTo>
                      <a:lnTo>
                        <a:pt x="1447" y="1228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rgbClr val="7086A4"/>
                      </a:gs>
                      <a:gs pos="83000">
                        <a:srgbClr val="7086A4"/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grpSp>
              <p:nvGrpSpPr>
                <p:cNvPr id="233" name="그룹 232">
                  <a:extLst>
                    <a:ext uri="{FF2B5EF4-FFF2-40B4-BE49-F238E27FC236}">
                      <a16:creationId xmlns:a16="http://schemas.microsoft.com/office/drawing/2014/main" id="{D6B1FA32-D339-23A6-6A13-873895B69EB9}"/>
                    </a:ext>
                  </a:extLst>
                </p:cNvPr>
                <p:cNvGrpSpPr/>
                <p:nvPr/>
              </p:nvGrpSpPr>
              <p:grpSpPr>
                <a:xfrm>
                  <a:off x="1312072" y="447672"/>
                  <a:ext cx="261936" cy="261936"/>
                  <a:chOff x="1312072" y="447672"/>
                  <a:chExt cx="261936" cy="261936"/>
                </a:xfrm>
              </p:grpSpPr>
              <p:sp>
                <p:nvSpPr>
                  <p:cNvPr id="234" name="타원 233">
                    <a:extLst>
                      <a:ext uri="{FF2B5EF4-FFF2-40B4-BE49-F238E27FC236}">
                        <a16:creationId xmlns:a16="http://schemas.microsoft.com/office/drawing/2014/main" id="{E91DBE8C-4857-FF06-2ACC-CE4A43AA2DC4}"/>
                      </a:ext>
                    </a:extLst>
                  </p:cNvPr>
                  <p:cNvSpPr/>
                  <p:nvPr/>
                </p:nvSpPr>
                <p:spPr>
                  <a:xfrm flipH="1">
                    <a:off x="1312072" y="447672"/>
                    <a:ext cx="261936" cy="261936"/>
                  </a:xfrm>
                  <a:prstGeom prst="ellipse">
                    <a:avLst/>
                  </a:prstGeom>
                  <a:solidFill>
                    <a:srgbClr val="4499F7"/>
                  </a:solidFill>
                  <a:ln w="69850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rgbClr val="7086A4"/>
                        </a:gs>
                        <a:gs pos="83000">
                          <a:srgbClr val="7086A4"/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ln>
                  <a:effectLst>
                    <a:outerShdw blurRad="50800" dist="38100" dir="8100000" algn="tr" rotWithShape="0">
                      <a:prstClr val="black">
                        <a:alpha val="2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sp>
                <p:nvSpPr>
                  <p:cNvPr id="235" name="타원 234">
                    <a:extLst>
                      <a:ext uri="{FF2B5EF4-FFF2-40B4-BE49-F238E27FC236}">
                        <a16:creationId xmlns:a16="http://schemas.microsoft.com/office/drawing/2014/main" id="{941AE505-E17B-C283-7E4C-CCF7521630E5}"/>
                      </a:ext>
                    </a:extLst>
                  </p:cNvPr>
                  <p:cNvSpPr/>
                  <p:nvPr/>
                </p:nvSpPr>
                <p:spPr>
                  <a:xfrm flipH="1">
                    <a:off x="1394940" y="532926"/>
                    <a:ext cx="29905" cy="2990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9850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rgbClr val="7086A4"/>
                        </a:gs>
                        <a:gs pos="83000">
                          <a:srgbClr val="7086A4"/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sp>
                <p:nvSpPr>
                  <p:cNvPr id="236" name="타원 235">
                    <a:extLst>
                      <a:ext uri="{FF2B5EF4-FFF2-40B4-BE49-F238E27FC236}">
                        <a16:creationId xmlns:a16="http://schemas.microsoft.com/office/drawing/2014/main" id="{DAF7A7DD-573C-97B1-8348-BF6B89296F9B}"/>
                      </a:ext>
                    </a:extLst>
                  </p:cNvPr>
                  <p:cNvSpPr/>
                  <p:nvPr/>
                </p:nvSpPr>
                <p:spPr>
                  <a:xfrm flipH="1">
                    <a:off x="1453576" y="532926"/>
                    <a:ext cx="29905" cy="2990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9850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rgbClr val="7086A4"/>
                        </a:gs>
                        <a:gs pos="83000">
                          <a:srgbClr val="7086A4"/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sp>
                <p:nvSpPr>
                  <p:cNvPr id="237" name="타원 236">
                    <a:extLst>
                      <a:ext uri="{FF2B5EF4-FFF2-40B4-BE49-F238E27FC236}">
                        <a16:creationId xmlns:a16="http://schemas.microsoft.com/office/drawing/2014/main" id="{D7D32FE4-7633-D37C-1A4E-5D81BBEE2577}"/>
                      </a:ext>
                    </a:extLst>
                  </p:cNvPr>
                  <p:cNvSpPr/>
                  <p:nvPr/>
                </p:nvSpPr>
                <p:spPr>
                  <a:xfrm flipH="1">
                    <a:off x="1394940" y="591603"/>
                    <a:ext cx="29905" cy="2990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9850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rgbClr val="7086A4"/>
                        </a:gs>
                        <a:gs pos="83000">
                          <a:srgbClr val="7086A4"/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sp>
                <p:nvSpPr>
                  <p:cNvPr id="238" name="타원 237">
                    <a:extLst>
                      <a:ext uri="{FF2B5EF4-FFF2-40B4-BE49-F238E27FC236}">
                        <a16:creationId xmlns:a16="http://schemas.microsoft.com/office/drawing/2014/main" id="{432A43BA-586A-BD2F-48C3-D29EAFA2065A}"/>
                      </a:ext>
                    </a:extLst>
                  </p:cNvPr>
                  <p:cNvSpPr/>
                  <p:nvPr/>
                </p:nvSpPr>
                <p:spPr>
                  <a:xfrm flipH="1">
                    <a:off x="1453576" y="591603"/>
                    <a:ext cx="29905" cy="2990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9850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rgbClr val="7086A4"/>
                        </a:gs>
                        <a:gs pos="83000">
                          <a:srgbClr val="7086A4"/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</p:grpSp>
          </p:grpSp>
        </p:grpSp>
        <p:grpSp>
          <p:nvGrpSpPr>
            <p:cNvPr id="221" name="그룹 220">
              <a:extLst>
                <a:ext uri="{FF2B5EF4-FFF2-40B4-BE49-F238E27FC236}">
                  <a16:creationId xmlns:a16="http://schemas.microsoft.com/office/drawing/2014/main" id="{F95356C8-CC91-3A98-1F27-3DA2B542EC32}"/>
                </a:ext>
              </a:extLst>
            </p:cNvPr>
            <p:cNvGrpSpPr/>
            <p:nvPr/>
          </p:nvGrpSpPr>
          <p:grpSpPr>
            <a:xfrm>
              <a:off x="1621316" y="932516"/>
              <a:ext cx="1066837" cy="313557"/>
              <a:chOff x="1621316" y="932516"/>
              <a:chExt cx="1066837" cy="313557"/>
            </a:xfrm>
          </p:grpSpPr>
          <p:sp>
            <p:nvSpPr>
              <p:cNvPr id="223" name="직사각형 222">
                <a:extLst>
                  <a:ext uri="{FF2B5EF4-FFF2-40B4-BE49-F238E27FC236}">
                    <a16:creationId xmlns:a16="http://schemas.microsoft.com/office/drawing/2014/main" id="{F533874C-0493-C89B-80E5-307DF089CB98}"/>
                  </a:ext>
                </a:extLst>
              </p:cNvPr>
              <p:cNvSpPr/>
              <p:nvPr/>
            </p:nvSpPr>
            <p:spPr>
              <a:xfrm flipH="1">
                <a:off x="1621316" y="932516"/>
                <a:ext cx="1066837" cy="313557"/>
              </a:xfrm>
              <a:prstGeom prst="rect">
                <a:avLst/>
              </a:prstGeom>
              <a:solidFill>
                <a:schemeClr val="bg1">
                  <a:alpha val="32000"/>
                </a:schemeClr>
              </a:solidFill>
              <a:ln w="6985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rgbClr val="7086A4"/>
                    </a:gs>
                    <a:gs pos="83000">
                      <a:srgbClr val="7086A4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79388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44546A"/>
                    </a:solidFill>
                    <a:effectLst/>
                    <a:uLnTx/>
                    <a:uFillTx/>
                    <a:latin typeface="Calibri"/>
                    <a:ea typeface="맑은 고딕" panose="020B0503020000020004" pitchFamily="50" charset="-127"/>
                    <a:cs typeface="+mn-cs"/>
                  </a:rPr>
                  <a:t>  </a:t>
                </a:r>
                <a:r>
                  <a:rPr kumimoji="0" lang="en-US" altLang="ko-KR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44546A"/>
                    </a:solidFill>
                    <a:effectLst/>
                    <a:uLnTx/>
                    <a:uFillTx/>
                    <a:latin typeface="나눔바른펜" panose="020B0503000000000000" pitchFamily="50" charset="-127"/>
                    <a:ea typeface="나눔바른펜" panose="020B0503000000000000" pitchFamily="50" charset="-127"/>
                    <a:cs typeface="+mn-cs"/>
                  </a:rPr>
                  <a:t>DB </a:t>
                </a:r>
                <a:r>
                  <a:rPr kumimoji="0" lang="ko-KR" alt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44546A"/>
                    </a:solidFill>
                    <a:effectLst/>
                    <a:uLnTx/>
                    <a:uFillTx/>
                    <a:latin typeface="나눔바른펜" panose="020B0503000000000000" pitchFamily="50" charset="-127"/>
                    <a:ea typeface="나눔바른펜" panose="020B0503000000000000" pitchFamily="50" charset="-127"/>
                    <a:cs typeface="+mn-cs"/>
                  </a:rPr>
                  <a:t>구조</a:t>
                </a:r>
                <a:endPara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나눔바른펜" panose="020B0503000000000000" pitchFamily="50" charset="-127"/>
                  <a:ea typeface="나눔바른펜" panose="020B0503000000000000" pitchFamily="50" charset="-127"/>
                  <a:cs typeface="+mn-cs"/>
                </a:endParaRPr>
              </a:p>
            </p:txBody>
          </p:sp>
          <p:grpSp>
            <p:nvGrpSpPr>
              <p:cNvPr id="224" name="그룹 223">
                <a:extLst>
                  <a:ext uri="{FF2B5EF4-FFF2-40B4-BE49-F238E27FC236}">
                    <a16:creationId xmlns:a16="http://schemas.microsoft.com/office/drawing/2014/main" id="{5029377A-2F28-0A61-5427-6E0993A76879}"/>
                  </a:ext>
                </a:extLst>
              </p:cNvPr>
              <p:cNvGrpSpPr/>
              <p:nvPr/>
            </p:nvGrpSpPr>
            <p:grpSpPr>
              <a:xfrm>
                <a:off x="2483494" y="1016416"/>
                <a:ext cx="54187" cy="150098"/>
                <a:chOff x="2559762" y="1084815"/>
                <a:chExt cx="77757" cy="215385"/>
              </a:xfrm>
            </p:grpSpPr>
            <p:sp>
              <p:nvSpPr>
                <p:cNvPr id="226" name="이등변 삼각형 225">
                  <a:extLst>
                    <a:ext uri="{FF2B5EF4-FFF2-40B4-BE49-F238E27FC236}">
                      <a16:creationId xmlns:a16="http://schemas.microsoft.com/office/drawing/2014/main" id="{32C7E95A-75C2-1747-5262-300FF7B6CE37}"/>
                    </a:ext>
                  </a:extLst>
                </p:cNvPr>
                <p:cNvSpPr/>
                <p:nvPr/>
              </p:nvSpPr>
              <p:spPr>
                <a:xfrm>
                  <a:off x="2559762" y="1084815"/>
                  <a:ext cx="77757" cy="67032"/>
                </a:xfrm>
                <a:prstGeom prst="triangle">
                  <a:avLst/>
                </a:prstGeom>
                <a:solidFill>
                  <a:schemeClr val="tx2">
                    <a:lumMod val="75000"/>
                  </a:schemeClr>
                </a:solidFill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rgbClr val="7086A4"/>
                      </a:gs>
                      <a:gs pos="83000">
                        <a:srgbClr val="7086A4"/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27" name="이등변 삼각형 226">
                  <a:extLst>
                    <a:ext uri="{FF2B5EF4-FFF2-40B4-BE49-F238E27FC236}">
                      <a16:creationId xmlns:a16="http://schemas.microsoft.com/office/drawing/2014/main" id="{EB47CBD1-444A-A341-DF34-97922601E2F6}"/>
                    </a:ext>
                  </a:extLst>
                </p:cNvPr>
                <p:cNvSpPr/>
                <p:nvPr/>
              </p:nvSpPr>
              <p:spPr>
                <a:xfrm rot="10800000">
                  <a:off x="2559762" y="1233169"/>
                  <a:ext cx="77757" cy="67031"/>
                </a:xfrm>
                <a:prstGeom prst="triangle">
                  <a:avLst/>
                </a:prstGeom>
                <a:solidFill>
                  <a:schemeClr val="tx2">
                    <a:lumMod val="75000"/>
                  </a:schemeClr>
                </a:solidFill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rgbClr val="7086A4"/>
                      </a:gs>
                      <a:gs pos="83000">
                        <a:srgbClr val="7086A4"/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sp>
            <p:nvSpPr>
              <p:cNvPr id="225" name="Freeform 11">
                <a:extLst>
                  <a:ext uri="{FF2B5EF4-FFF2-40B4-BE49-F238E27FC236}">
                    <a16:creationId xmlns:a16="http://schemas.microsoft.com/office/drawing/2014/main" id="{0B3AB1AD-41CD-1120-33F7-84E57C8280C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707281" y="1005192"/>
                <a:ext cx="137005" cy="168203"/>
              </a:xfrm>
              <a:custGeom>
                <a:avLst/>
                <a:gdLst>
                  <a:gd name="T0" fmla="*/ 1930 w 2831"/>
                  <a:gd name="T1" fmla="*/ 2787 h 3472"/>
                  <a:gd name="T2" fmla="*/ 1791 w 2831"/>
                  <a:gd name="T3" fmla="*/ 2855 h 3472"/>
                  <a:gd name="T4" fmla="*/ 2114 w 2831"/>
                  <a:gd name="T5" fmla="*/ 3172 h 3472"/>
                  <a:gd name="T6" fmla="*/ 2628 w 2831"/>
                  <a:gd name="T7" fmla="*/ 2656 h 3472"/>
                  <a:gd name="T8" fmla="*/ 2538 w 2831"/>
                  <a:gd name="T9" fmla="*/ 2529 h 3472"/>
                  <a:gd name="T10" fmla="*/ 1440 w 2831"/>
                  <a:gd name="T11" fmla="*/ 2529 h 3472"/>
                  <a:gd name="T12" fmla="*/ 914 w 2831"/>
                  <a:gd name="T13" fmla="*/ 2569 h 3472"/>
                  <a:gd name="T14" fmla="*/ 928 w 2831"/>
                  <a:gd name="T15" fmla="*/ 2433 h 3472"/>
                  <a:gd name="T16" fmla="*/ 807 w 2831"/>
                  <a:gd name="T17" fmla="*/ 2382 h 3472"/>
                  <a:gd name="T18" fmla="*/ 439 w 2831"/>
                  <a:gd name="T19" fmla="*/ 2514 h 3472"/>
                  <a:gd name="T20" fmla="*/ 470 w 2831"/>
                  <a:gd name="T21" fmla="*/ 2433 h 3472"/>
                  <a:gd name="T22" fmla="*/ 2186 w 2831"/>
                  <a:gd name="T23" fmla="*/ 2182 h 3472"/>
                  <a:gd name="T24" fmla="*/ 2642 w 2831"/>
                  <a:gd name="T25" fmla="*/ 2371 h 3472"/>
                  <a:gd name="T26" fmla="*/ 2831 w 2831"/>
                  <a:gd name="T27" fmla="*/ 2827 h 3472"/>
                  <a:gd name="T28" fmla="*/ 2642 w 2831"/>
                  <a:gd name="T29" fmla="*/ 3283 h 3472"/>
                  <a:gd name="T30" fmla="*/ 2186 w 2831"/>
                  <a:gd name="T31" fmla="*/ 3472 h 3472"/>
                  <a:gd name="T32" fmla="*/ 1729 w 2831"/>
                  <a:gd name="T33" fmla="*/ 3283 h 3472"/>
                  <a:gd name="T34" fmla="*/ 1540 w 2831"/>
                  <a:gd name="T35" fmla="*/ 2827 h 3472"/>
                  <a:gd name="T36" fmla="*/ 1729 w 2831"/>
                  <a:gd name="T37" fmla="*/ 2371 h 3472"/>
                  <a:gd name="T38" fmla="*/ 2186 w 2831"/>
                  <a:gd name="T39" fmla="*/ 2182 h 3472"/>
                  <a:gd name="T40" fmla="*/ 1540 w 2831"/>
                  <a:gd name="T41" fmla="*/ 2083 h 3472"/>
                  <a:gd name="T42" fmla="*/ 914 w 2831"/>
                  <a:gd name="T43" fmla="*/ 2123 h 3472"/>
                  <a:gd name="T44" fmla="*/ 928 w 2831"/>
                  <a:gd name="T45" fmla="*/ 1986 h 3472"/>
                  <a:gd name="T46" fmla="*/ 807 w 2831"/>
                  <a:gd name="T47" fmla="*/ 1957 h 3472"/>
                  <a:gd name="T48" fmla="*/ 439 w 2831"/>
                  <a:gd name="T49" fmla="*/ 2088 h 3472"/>
                  <a:gd name="T50" fmla="*/ 470 w 2831"/>
                  <a:gd name="T51" fmla="*/ 2007 h 3472"/>
                  <a:gd name="T52" fmla="*/ 944 w 2831"/>
                  <a:gd name="T53" fmla="*/ 1588 h 3472"/>
                  <a:gd name="T54" fmla="*/ 1786 w 2831"/>
                  <a:gd name="T55" fmla="*/ 1702 h 3472"/>
                  <a:gd name="T56" fmla="*/ 904 w 2831"/>
                  <a:gd name="T57" fmla="*/ 1716 h 3472"/>
                  <a:gd name="T58" fmla="*/ 944 w 2831"/>
                  <a:gd name="T59" fmla="*/ 1588 h 3472"/>
                  <a:gd name="T60" fmla="*/ 800 w 2831"/>
                  <a:gd name="T61" fmla="*/ 1548 h 3472"/>
                  <a:gd name="T62" fmla="*/ 430 w 2831"/>
                  <a:gd name="T63" fmla="*/ 1656 h 3472"/>
                  <a:gd name="T64" fmla="*/ 484 w 2831"/>
                  <a:gd name="T65" fmla="*/ 1589 h 3472"/>
                  <a:gd name="T66" fmla="*/ 1738 w 2831"/>
                  <a:gd name="T67" fmla="*/ 1140 h 3472"/>
                  <a:gd name="T68" fmla="*/ 1778 w 2831"/>
                  <a:gd name="T69" fmla="*/ 1269 h 3472"/>
                  <a:gd name="T70" fmla="*/ 896 w 2831"/>
                  <a:gd name="T71" fmla="*/ 1255 h 3472"/>
                  <a:gd name="T72" fmla="*/ 769 w 2831"/>
                  <a:gd name="T73" fmla="*/ 1030 h 3472"/>
                  <a:gd name="T74" fmla="*/ 616 w 2831"/>
                  <a:gd name="T75" fmla="*/ 1312 h 3472"/>
                  <a:gd name="T76" fmla="*/ 423 w 2831"/>
                  <a:gd name="T77" fmla="*/ 1202 h 3472"/>
                  <a:gd name="T78" fmla="*/ 496 w 2831"/>
                  <a:gd name="T79" fmla="*/ 1154 h 3472"/>
                  <a:gd name="T80" fmla="*/ 548 w 2831"/>
                  <a:gd name="T81" fmla="*/ 372 h 3472"/>
                  <a:gd name="T82" fmla="*/ 681 w 2831"/>
                  <a:gd name="T83" fmla="*/ 618 h 3472"/>
                  <a:gd name="T84" fmla="*/ 1588 w 2831"/>
                  <a:gd name="T85" fmla="*/ 597 h 3472"/>
                  <a:gd name="T86" fmla="*/ 1683 w 2831"/>
                  <a:gd name="T87" fmla="*/ 347 h 3472"/>
                  <a:gd name="T88" fmla="*/ 2201 w 2831"/>
                  <a:gd name="T89" fmla="*/ 438 h 3472"/>
                  <a:gd name="T90" fmla="*/ 2118 w 2831"/>
                  <a:gd name="T91" fmla="*/ 2037 h 3472"/>
                  <a:gd name="T92" fmla="*/ 1412 w 2831"/>
                  <a:gd name="T93" fmla="*/ 3005 h 3472"/>
                  <a:gd name="T94" fmla="*/ 47 w 2831"/>
                  <a:gd name="T95" fmla="*/ 3054 h 3472"/>
                  <a:gd name="T96" fmla="*/ 21 w 2831"/>
                  <a:gd name="T97" fmla="*/ 455 h 3472"/>
                  <a:gd name="T98" fmla="*/ 1118 w 2831"/>
                  <a:gd name="T99" fmla="*/ 99 h 3472"/>
                  <a:gd name="T100" fmla="*/ 1053 w 2831"/>
                  <a:gd name="T101" fmla="*/ 211 h 3472"/>
                  <a:gd name="T102" fmla="*/ 1182 w 2831"/>
                  <a:gd name="T103" fmla="*/ 211 h 3472"/>
                  <a:gd name="T104" fmla="*/ 1118 w 2831"/>
                  <a:gd name="T105" fmla="*/ 99 h 3472"/>
                  <a:gd name="T106" fmla="*/ 1268 w 2831"/>
                  <a:gd name="T107" fmla="*/ 85 h 3472"/>
                  <a:gd name="T108" fmla="*/ 1328 w 2831"/>
                  <a:gd name="T109" fmla="*/ 238 h 3472"/>
                  <a:gd name="T110" fmla="*/ 1564 w 2831"/>
                  <a:gd name="T111" fmla="*/ 312 h 3472"/>
                  <a:gd name="T112" fmla="*/ 1547 w 2831"/>
                  <a:gd name="T113" fmla="*/ 503 h 3472"/>
                  <a:gd name="T114" fmla="*/ 711 w 2831"/>
                  <a:gd name="T115" fmla="*/ 521 h 3472"/>
                  <a:gd name="T116" fmla="*/ 657 w 2831"/>
                  <a:gd name="T117" fmla="*/ 338 h 3472"/>
                  <a:gd name="T118" fmla="*/ 889 w 2831"/>
                  <a:gd name="T119" fmla="*/ 245 h 3472"/>
                  <a:gd name="T120" fmla="*/ 954 w 2831"/>
                  <a:gd name="T121" fmla="*/ 112 h 3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831" h="3472">
                    <a:moveTo>
                      <a:pt x="2538" y="2529"/>
                    </a:moveTo>
                    <a:lnTo>
                      <a:pt x="2517" y="2531"/>
                    </a:lnTo>
                    <a:lnTo>
                      <a:pt x="2496" y="2537"/>
                    </a:lnTo>
                    <a:lnTo>
                      <a:pt x="2476" y="2547"/>
                    </a:lnTo>
                    <a:lnTo>
                      <a:pt x="2459" y="2563"/>
                    </a:lnTo>
                    <a:lnTo>
                      <a:pt x="2124" y="2939"/>
                    </a:lnTo>
                    <a:lnTo>
                      <a:pt x="1950" y="2800"/>
                    </a:lnTo>
                    <a:lnTo>
                      <a:pt x="1930" y="2787"/>
                    </a:lnTo>
                    <a:lnTo>
                      <a:pt x="1909" y="2780"/>
                    </a:lnTo>
                    <a:lnTo>
                      <a:pt x="1888" y="2778"/>
                    </a:lnTo>
                    <a:lnTo>
                      <a:pt x="1866" y="2780"/>
                    </a:lnTo>
                    <a:lnTo>
                      <a:pt x="1845" y="2787"/>
                    </a:lnTo>
                    <a:lnTo>
                      <a:pt x="1826" y="2799"/>
                    </a:lnTo>
                    <a:lnTo>
                      <a:pt x="1810" y="2814"/>
                    </a:lnTo>
                    <a:lnTo>
                      <a:pt x="1797" y="2834"/>
                    </a:lnTo>
                    <a:lnTo>
                      <a:pt x="1791" y="2855"/>
                    </a:lnTo>
                    <a:lnTo>
                      <a:pt x="1788" y="2876"/>
                    </a:lnTo>
                    <a:lnTo>
                      <a:pt x="1791" y="2899"/>
                    </a:lnTo>
                    <a:lnTo>
                      <a:pt x="1797" y="2920"/>
                    </a:lnTo>
                    <a:lnTo>
                      <a:pt x="1809" y="2938"/>
                    </a:lnTo>
                    <a:lnTo>
                      <a:pt x="1826" y="2954"/>
                    </a:lnTo>
                    <a:lnTo>
                      <a:pt x="2073" y="3152"/>
                    </a:lnTo>
                    <a:lnTo>
                      <a:pt x="2093" y="3165"/>
                    </a:lnTo>
                    <a:lnTo>
                      <a:pt x="2114" y="3172"/>
                    </a:lnTo>
                    <a:lnTo>
                      <a:pt x="2135" y="3174"/>
                    </a:lnTo>
                    <a:lnTo>
                      <a:pt x="2156" y="3172"/>
                    </a:lnTo>
                    <a:lnTo>
                      <a:pt x="2175" y="3166"/>
                    </a:lnTo>
                    <a:lnTo>
                      <a:pt x="2194" y="3155"/>
                    </a:lnTo>
                    <a:lnTo>
                      <a:pt x="2210" y="3142"/>
                    </a:lnTo>
                    <a:lnTo>
                      <a:pt x="2607" y="2694"/>
                    </a:lnTo>
                    <a:lnTo>
                      <a:pt x="2620" y="2676"/>
                    </a:lnTo>
                    <a:lnTo>
                      <a:pt x="2628" y="2656"/>
                    </a:lnTo>
                    <a:lnTo>
                      <a:pt x="2633" y="2633"/>
                    </a:lnTo>
                    <a:lnTo>
                      <a:pt x="2631" y="2612"/>
                    </a:lnTo>
                    <a:lnTo>
                      <a:pt x="2625" y="2591"/>
                    </a:lnTo>
                    <a:lnTo>
                      <a:pt x="2615" y="2571"/>
                    </a:lnTo>
                    <a:lnTo>
                      <a:pt x="2599" y="2555"/>
                    </a:lnTo>
                    <a:lnTo>
                      <a:pt x="2580" y="2542"/>
                    </a:lnTo>
                    <a:lnTo>
                      <a:pt x="2560" y="2534"/>
                    </a:lnTo>
                    <a:lnTo>
                      <a:pt x="2538" y="2529"/>
                    </a:lnTo>
                    <a:close/>
                    <a:moveTo>
                      <a:pt x="944" y="2430"/>
                    </a:moveTo>
                    <a:lnTo>
                      <a:pt x="1391" y="2430"/>
                    </a:lnTo>
                    <a:lnTo>
                      <a:pt x="1406" y="2433"/>
                    </a:lnTo>
                    <a:lnTo>
                      <a:pt x="1420" y="2440"/>
                    </a:lnTo>
                    <a:lnTo>
                      <a:pt x="1431" y="2450"/>
                    </a:lnTo>
                    <a:lnTo>
                      <a:pt x="1438" y="2464"/>
                    </a:lnTo>
                    <a:lnTo>
                      <a:pt x="1440" y="2480"/>
                    </a:lnTo>
                    <a:lnTo>
                      <a:pt x="1440" y="2529"/>
                    </a:lnTo>
                    <a:lnTo>
                      <a:pt x="1438" y="2545"/>
                    </a:lnTo>
                    <a:lnTo>
                      <a:pt x="1431" y="2559"/>
                    </a:lnTo>
                    <a:lnTo>
                      <a:pt x="1420" y="2569"/>
                    </a:lnTo>
                    <a:lnTo>
                      <a:pt x="1406" y="2577"/>
                    </a:lnTo>
                    <a:lnTo>
                      <a:pt x="1391" y="2579"/>
                    </a:lnTo>
                    <a:lnTo>
                      <a:pt x="944" y="2579"/>
                    </a:lnTo>
                    <a:lnTo>
                      <a:pt x="928" y="2577"/>
                    </a:lnTo>
                    <a:lnTo>
                      <a:pt x="914" y="2569"/>
                    </a:lnTo>
                    <a:lnTo>
                      <a:pt x="904" y="2559"/>
                    </a:lnTo>
                    <a:lnTo>
                      <a:pt x="896" y="2545"/>
                    </a:lnTo>
                    <a:lnTo>
                      <a:pt x="894" y="2529"/>
                    </a:lnTo>
                    <a:lnTo>
                      <a:pt x="894" y="2480"/>
                    </a:lnTo>
                    <a:lnTo>
                      <a:pt x="896" y="2464"/>
                    </a:lnTo>
                    <a:lnTo>
                      <a:pt x="904" y="2450"/>
                    </a:lnTo>
                    <a:lnTo>
                      <a:pt x="914" y="2440"/>
                    </a:lnTo>
                    <a:lnTo>
                      <a:pt x="928" y="2433"/>
                    </a:lnTo>
                    <a:lnTo>
                      <a:pt x="944" y="2430"/>
                    </a:lnTo>
                    <a:close/>
                    <a:moveTo>
                      <a:pt x="769" y="2319"/>
                    </a:moveTo>
                    <a:lnTo>
                      <a:pt x="783" y="2322"/>
                    </a:lnTo>
                    <a:lnTo>
                      <a:pt x="795" y="2330"/>
                    </a:lnTo>
                    <a:lnTo>
                      <a:pt x="805" y="2341"/>
                    </a:lnTo>
                    <a:lnTo>
                      <a:pt x="810" y="2355"/>
                    </a:lnTo>
                    <a:lnTo>
                      <a:pt x="810" y="2368"/>
                    </a:lnTo>
                    <a:lnTo>
                      <a:pt x="807" y="2382"/>
                    </a:lnTo>
                    <a:lnTo>
                      <a:pt x="800" y="2395"/>
                    </a:lnTo>
                    <a:lnTo>
                      <a:pt x="616" y="2600"/>
                    </a:lnTo>
                    <a:lnTo>
                      <a:pt x="606" y="2608"/>
                    </a:lnTo>
                    <a:lnTo>
                      <a:pt x="594" y="2613"/>
                    </a:lnTo>
                    <a:lnTo>
                      <a:pt x="581" y="2616"/>
                    </a:lnTo>
                    <a:lnTo>
                      <a:pt x="567" y="2612"/>
                    </a:lnTo>
                    <a:lnTo>
                      <a:pt x="553" y="2605"/>
                    </a:lnTo>
                    <a:lnTo>
                      <a:pt x="439" y="2514"/>
                    </a:lnTo>
                    <a:lnTo>
                      <a:pt x="430" y="2503"/>
                    </a:lnTo>
                    <a:lnTo>
                      <a:pt x="423" y="2490"/>
                    </a:lnTo>
                    <a:lnTo>
                      <a:pt x="422" y="2477"/>
                    </a:lnTo>
                    <a:lnTo>
                      <a:pt x="425" y="2463"/>
                    </a:lnTo>
                    <a:lnTo>
                      <a:pt x="432" y="2449"/>
                    </a:lnTo>
                    <a:lnTo>
                      <a:pt x="442" y="2440"/>
                    </a:lnTo>
                    <a:lnTo>
                      <a:pt x="456" y="2435"/>
                    </a:lnTo>
                    <a:lnTo>
                      <a:pt x="470" y="2433"/>
                    </a:lnTo>
                    <a:lnTo>
                      <a:pt x="484" y="2436"/>
                    </a:lnTo>
                    <a:lnTo>
                      <a:pt x="496" y="2443"/>
                    </a:lnTo>
                    <a:lnTo>
                      <a:pt x="576" y="2507"/>
                    </a:lnTo>
                    <a:lnTo>
                      <a:pt x="731" y="2334"/>
                    </a:lnTo>
                    <a:lnTo>
                      <a:pt x="742" y="2324"/>
                    </a:lnTo>
                    <a:lnTo>
                      <a:pt x="755" y="2320"/>
                    </a:lnTo>
                    <a:lnTo>
                      <a:pt x="769" y="2319"/>
                    </a:lnTo>
                    <a:close/>
                    <a:moveTo>
                      <a:pt x="2186" y="2182"/>
                    </a:moveTo>
                    <a:lnTo>
                      <a:pt x="2251" y="2185"/>
                    </a:lnTo>
                    <a:lnTo>
                      <a:pt x="2316" y="2196"/>
                    </a:lnTo>
                    <a:lnTo>
                      <a:pt x="2378" y="2212"/>
                    </a:lnTo>
                    <a:lnTo>
                      <a:pt x="2437" y="2233"/>
                    </a:lnTo>
                    <a:lnTo>
                      <a:pt x="2494" y="2260"/>
                    </a:lnTo>
                    <a:lnTo>
                      <a:pt x="2546" y="2293"/>
                    </a:lnTo>
                    <a:lnTo>
                      <a:pt x="2596" y="2329"/>
                    </a:lnTo>
                    <a:lnTo>
                      <a:pt x="2642" y="2371"/>
                    </a:lnTo>
                    <a:lnTo>
                      <a:pt x="2683" y="2417"/>
                    </a:lnTo>
                    <a:lnTo>
                      <a:pt x="2721" y="2466"/>
                    </a:lnTo>
                    <a:lnTo>
                      <a:pt x="2753" y="2520"/>
                    </a:lnTo>
                    <a:lnTo>
                      <a:pt x="2780" y="2577"/>
                    </a:lnTo>
                    <a:lnTo>
                      <a:pt x="2802" y="2636"/>
                    </a:lnTo>
                    <a:lnTo>
                      <a:pt x="2818" y="2698"/>
                    </a:lnTo>
                    <a:lnTo>
                      <a:pt x="2828" y="2761"/>
                    </a:lnTo>
                    <a:lnTo>
                      <a:pt x="2831" y="2827"/>
                    </a:lnTo>
                    <a:lnTo>
                      <a:pt x="2828" y="2893"/>
                    </a:lnTo>
                    <a:lnTo>
                      <a:pt x="2818" y="2958"/>
                    </a:lnTo>
                    <a:lnTo>
                      <a:pt x="2802" y="3019"/>
                    </a:lnTo>
                    <a:lnTo>
                      <a:pt x="2780" y="3079"/>
                    </a:lnTo>
                    <a:lnTo>
                      <a:pt x="2753" y="3134"/>
                    </a:lnTo>
                    <a:lnTo>
                      <a:pt x="2721" y="3188"/>
                    </a:lnTo>
                    <a:lnTo>
                      <a:pt x="2683" y="3237"/>
                    </a:lnTo>
                    <a:lnTo>
                      <a:pt x="2642" y="3283"/>
                    </a:lnTo>
                    <a:lnTo>
                      <a:pt x="2596" y="3325"/>
                    </a:lnTo>
                    <a:lnTo>
                      <a:pt x="2546" y="3362"/>
                    </a:lnTo>
                    <a:lnTo>
                      <a:pt x="2494" y="3394"/>
                    </a:lnTo>
                    <a:lnTo>
                      <a:pt x="2437" y="3421"/>
                    </a:lnTo>
                    <a:lnTo>
                      <a:pt x="2378" y="3443"/>
                    </a:lnTo>
                    <a:lnTo>
                      <a:pt x="2316" y="3459"/>
                    </a:lnTo>
                    <a:lnTo>
                      <a:pt x="2251" y="3469"/>
                    </a:lnTo>
                    <a:lnTo>
                      <a:pt x="2186" y="3472"/>
                    </a:lnTo>
                    <a:lnTo>
                      <a:pt x="2120" y="3469"/>
                    </a:lnTo>
                    <a:lnTo>
                      <a:pt x="2055" y="3459"/>
                    </a:lnTo>
                    <a:lnTo>
                      <a:pt x="1993" y="3443"/>
                    </a:lnTo>
                    <a:lnTo>
                      <a:pt x="1934" y="3421"/>
                    </a:lnTo>
                    <a:lnTo>
                      <a:pt x="1877" y="3394"/>
                    </a:lnTo>
                    <a:lnTo>
                      <a:pt x="1825" y="3362"/>
                    </a:lnTo>
                    <a:lnTo>
                      <a:pt x="1775" y="3325"/>
                    </a:lnTo>
                    <a:lnTo>
                      <a:pt x="1729" y="3283"/>
                    </a:lnTo>
                    <a:lnTo>
                      <a:pt x="1688" y="3237"/>
                    </a:lnTo>
                    <a:lnTo>
                      <a:pt x="1650" y="3188"/>
                    </a:lnTo>
                    <a:lnTo>
                      <a:pt x="1618" y="3134"/>
                    </a:lnTo>
                    <a:lnTo>
                      <a:pt x="1591" y="3079"/>
                    </a:lnTo>
                    <a:lnTo>
                      <a:pt x="1569" y="3019"/>
                    </a:lnTo>
                    <a:lnTo>
                      <a:pt x="1553" y="2958"/>
                    </a:lnTo>
                    <a:lnTo>
                      <a:pt x="1543" y="2893"/>
                    </a:lnTo>
                    <a:lnTo>
                      <a:pt x="1540" y="2827"/>
                    </a:lnTo>
                    <a:lnTo>
                      <a:pt x="1543" y="2761"/>
                    </a:lnTo>
                    <a:lnTo>
                      <a:pt x="1553" y="2698"/>
                    </a:lnTo>
                    <a:lnTo>
                      <a:pt x="1569" y="2636"/>
                    </a:lnTo>
                    <a:lnTo>
                      <a:pt x="1591" y="2577"/>
                    </a:lnTo>
                    <a:lnTo>
                      <a:pt x="1618" y="2520"/>
                    </a:lnTo>
                    <a:lnTo>
                      <a:pt x="1650" y="2466"/>
                    </a:lnTo>
                    <a:lnTo>
                      <a:pt x="1688" y="2417"/>
                    </a:lnTo>
                    <a:lnTo>
                      <a:pt x="1729" y="2371"/>
                    </a:lnTo>
                    <a:lnTo>
                      <a:pt x="1775" y="2329"/>
                    </a:lnTo>
                    <a:lnTo>
                      <a:pt x="1825" y="2293"/>
                    </a:lnTo>
                    <a:lnTo>
                      <a:pt x="1877" y="2260"/>
                    </a:lnTo>
                    <a:lnTo>
                      <a:pt x="1934" y="2233"/>
                    </a:lnTo>
                    <a:lnTo>
                      <a:pt x="1993" y="2212"/>
                    </a:lnTo>
                    <a:lnTo>
                      <a:pt x="2055" y="2196"/>
                    </a:lnTo>
                    <a:lnTo>
                      <a:pt x="2120" y="2185"/>
                    </a:lnTo>
                    <a:lnTo>
                      <a:pt x="2186" y="2182"/>
                    </a:lnTo>
                    <a:close/>
                    <a:moveTo>
                      <a:pt x="944" y="1984"/>
                    </a:moveTo>
                    <a:lnTo>
                      <a:pt x="1491" y="1984"/>
                    </a:lnTo>
                    <a:lnTo>
                      <a:pt x="1505" y="1986"/>
                    </a:lnTo>
                    <a:lnTo>
                      <a:pt x="1519" y="1994"/>
                    </a:lnTo>
                    <a:lnTo>
                      <a:pt x="1531" y="2004"/>
                    </a:lnTo>
                    <a:lnTo>
                      <a:pt x="1537" y="2018"/>
                    </a:lnTo>
                    <a:lnTo>
                      <a:pt x="1540" y="2034"/>
                    </a:lnTo>
                    <a:lnTo>
                      <a:pt x="1540" y="2083"/>
                    </a:lnTo>
                    <a:lnTo>
                      <a:pt x="1537" y="2099"/>
                    </a:lnTo>
                    <a:lnTo>
                      <a:pt x="1531" y="2113"/>
                    </a:lnTo>
                    <a:lnTo>
                      <a:pt x="1519" y="2123"/>
                    </a:lnTo>
                    <a:lnTo>
                      <a:pt x="1505" y="2131"/>
                    </a:lnTo>
                    <a:lnTo>
                      <a:pt x="1491" y="2133"/>
                    </a:lnTo>
                    <a:lnTo>
                      <a:pt x="944" y="2133"/>
                    </a:lnTo>
                    <a:lnTo>
                      <a:pt x="928" y="2131"/>
                    </a:lnTo>
                    <a:lnTo>
                      <a:pt x="914" y="2123"/>
                    </a:lnTo>
                    <a:lnTo>
                      <a:pt x="904" y="2113"/>
                    </a:lnTo>
                    <a:lnTo>
                      <a:pt x="896" y="2099"/>
                    </a:lnTo>
                    <a:lnTo>
                      <a:pt x="894" y="2083"/>
                    </a:lnTo>
                    <a:lnTo>
                      <a:pt x="894" y="2034"/>
                    </a:lnTo>
                    <a:lnTo>
                      <a:pt x="896" y="2018"/>
                    </a:lnTo>
                    <a:lnTo>
                      <a:pt x="904" y="2004"/>
                    </a:lnTo>
                    <a:lnTo>
                      <a:pt x="914" y="1994"/>
                    </a:lnTo>
                    <a:lnTo>
                      <a:pt x="928" y="1986"/>
                    </a:lnTo>
                    <a:lnTo>
                      <a:pt x="944" y="1984"/>
                    </a:lnTo>
                    <a:close/>
                    <a:moveTo>
                      <a:pt x="769" y="1894"/>
                    </a:moveTo>
                    <a:lnTo>
                      <a:pt x="783" y="1897"/>
                    </a:lnTo>
                    <a:lnTo>
                      <a:pt x="795" y="1905"/>
                    </a:lnTo>
                    <a:lnTo>
                      <a:pt x="805" y="1916"/>
                    </a:lnTo>
                    <a:lnTo>
                      <a:pt x="810" y="1930"/>
                    </a:lnTo>
                    <a:lnTo>
                      <a:pt x="810" y="1943"/>
                    </a:lnTo>
                    <a:lnTo>
                      <a:pt x="807" y="1957"/>
                    </a:lnTo>
                    <a:lnTo>
                      <a:pt x="800" y="1970"/>
                    </a:lnTo>
                    <a:lnTo>
                      <a:pt x="616" y="2175"/>
                    </a:lnTo>
                    <a:lnTo>
                      <a:pt x="606" y="2183"/>
                    </a:lnTo>
                    <a:lnTo>
                      <a:pt x="594" y="2188"/>
                    </a:lnTo>
                    <a:lnTo>
                      <a:pt x="581" y="2191"/>
                    </a:lnTo>
                    <a:lnTo>
                      <a:pt x="567" y="2187"/>
                    </a:lnTo>
                    <a:lnTo>
                      <a:pt x="553" y="2180"/>
                    </a:lnTo>
                    <a:lnTo>
                      <a:pt x="439" y="2088"/>
                    </a:lnTo>
                    <a:lnTo>
                      <a:pt x="430" y="2078"/>
                    </a:lnTo>
                    <a:lnTo>
                      <a:pt x="423" y="2065"/>
                    </a:lnTo>
                    <a:lnTo>
                      <a:pt x="422" y="2052"/>
                    </a:lnTo>
                    <a:lnTo>
                      <a:pt x="425" y="2038"/>
                    </a:lnTo>
                    <a:lnTo>
                      <a:pt x="432" y="2024"/>
                    </a:lnTo>
                    <a:lnTo>
                      <a:pt x="442" y="2015"/>
                    </a:lnTo>
                    <a:lnTo>
                      <a:pt x="456" y="2010"/>
                    </a:lnTo>
                    <a:lnTo>
                      <a:pt x="470" y="2007"/>
                    </a:lnTo>
                    <a:lnTo>
                      <a:pt x="484" y="2011"/>
                    </a:lnTo>
                    <a:lnTo>
                      <a:pt x="496" y="2018"/>
                    </a:lnTo>
                    <a:lnTo>
                      <a:pt x="576" y="2082"/>
                    </a:lnTo>
                    <a:lnTo>
                      <a:pt x="731" y="1909"/>
                    </a:lnTo>
                    <a:lnTo>
                      <a:pt x="742" y="1899"/>
                    </a:lnTo>
                    <a:lnTo>
                      <a:pt x="755" y="1895"/>
                    </a:lnTo>
                    <a:lnTo>
                      <a:pt x="769" y="1894"/>
                    </a:lnTo>
                    <a:close/>
                    <a:moveTo>
                      <a:pt x="944" y="1588"/>
                    </a:moveTo>
                    <a:lnTo>
                      <a:pt x="1738" y="1588"/>
                    </a:lnTo>
                    <a:lnTo>
                      <a:pt x="1754" y="1590"/>
                    </a:lnTo>
                    <a:lnTo>
                      <a:pt x="1768" y="1597"/>
                    </a:lnTo>
                    <a:lnTo>
                      <a:pt x="1778" y="1608"/>
                    </a:lnTo>
                    <a:lnTo>
                      <a:pt x="1786" y="1621"/>
                    </a:lnTo>
                    <a:lnTo>
                      <a:pt x="1788" y="1637"/>
                    </a:lnTo>
                    <a:lnTo>
                      <a:pt x="1788" y="1687"/>
                    </a:lnTo>
                    <a:lnTo>
                      <a:pt x="1786" y="1702"/>
                    </a:lnTo>
                    <a:lnTo>
                      <a:pt x="1778" y="1716"/>
                    </a:lnTo>
                    <a:lnTo>
                      <a:pt x="1768" y="1727"/>
                    </a:lnTo>
                    <a:lnTo>
                      <a:pt x="1754" y="1734"/>
                    </a:lnTo>
                    <a:lnTo>
                      <a:pt x="1738" y="1736"/>
                    </a:lnTo>
                    <a:lnTo>
                      <a:pt x="944" y="1736"/>
                    </a:lnTo>
                    <a:lnTo>
                      <a:pt x="928" y="1734"/>
                    </a:lnTo>
                    <a:lnTo>
                      <a:pt x="914" y="1727"/>
                    </a:lnTo>
                    <a:lnTo>
                      <a:pt x="904" y="1716"/>
                    </a:lnTo>
                    <a:lnTo>
                      <a:pt x="896" y="1702"/>
                    </a:lnTo>
                    <a:lnTo>
                      <a:pt x="894" y="1687"/>
                    </a:lnTo>
                    <a:lnTo>
                      <a:pt x="894" y="1637"/>
                    </a:lnTo>
                    <a:lnTo>
                      <a:pt x="896" y="1621"/>
                    </a:lnTo>
                    <a:lnTo>
                      <a:pt x="904" y="1608"/>
                    </a:lnTo>
                    <a:lnTo>
                      <a:pt x="914" y="1597"/>
                    </a:lnTo>
                    <a:lnTo>
                      <a:pt x="928" y="1590"/>
                    </a:lnTo>
                    <a:lnTo>
                      <a:pt x="944" y="1588"/>
                    </a:lnTo>
                    <a:close/>
                    <a:moveTo>
                      <a:pt x="769" y="1472"/>
                    </a:moveTo>
                    <a:lnTo>
                      <a:pt x="783" y="1475"/>
                    </a:lnTo>
                    <a:lnTo>
                      <a:pt x="795" y="1483"/>
                    </a:lnTo>
                    <a:lnTo>
                      <a:pt x="805" y="1494"/>
                    </a:lnTo>
                    <a:lnTo>
                      <a:pt x="810" y="1508"/>
                    </a:lnTo>
                    <a:lnTo>
                      <a:pt x="810" y="1521"/>
                    </a:lnTo>
                    <a:lnTo>
                      <a:pt x="807" y="1535"/>
                    </a:lnTo>
                    <a:lnTo>
                      <a:pt x="800" y="1548"/>
                    </a:lnTo>
                    <a:lnTo>
                      <a:pt x="616" y="1753"/>
                    </a:lnTo>
                    <a:lnTo>
                      <a:pt x="606" y="1761"/>
                    </a:lnTo>
                    <a:lnTo>
                      <a:pt x="594" y="1767"/>
                    </a:lnTo>
                    <a:lnTo>
                      <a:pt x="581" y="1769"/>
                    </a:lnTo>
                    <a:lnTo>
                      <a:pt x="567" y="1765"/>
                    </a:lnTo>
                    <a:lnTo>
                      <a:pt x="553" y="1758"/>
                    </a:lnTo>
                    <a:lnTo>
                      <a:pt x="439" y="1667"/>
                    </a:lnTo>
                    <a:lnTo>
                      <a:pt x="430" y="1656"/>
                    </a:lnTo>
                    <a:lnTo>
                      <a:pt x="423" y="1643"/>
                    </a:lnTo>
                    <a:lnTo>
                      <a:pt x="422" y="1630"/>
                    </a:lnTo>
                    <a:lnTo>
                      <a:pt x="425" y="1615"/>
                    </a:lnTo>
                    <a:lnTo>
                      <a:pt x="432" y="1602"/>
                    </a:lnTo>
                    <a:lnTo>
                      <a:pt x="442" y="1593"/>
                    </a:lnTo>
                    <a:lnTo>
                      <a:pt x="456" y="1588"/>
                    </a:lnTo>
                    <a:lnTo>
                      <a:pt x="470" y="1586"/>
                    </a:lnTo>
                    <a:lnTo>
                      <a:pt x="484" y="1589"/>
                    </a:lnTo>
                    <a:lnTo>
                      <a:pt x="496" y="1596"/>
                    </a:lnTo>
                    <a:lnTo>
                      <a:pt x="576" y="1660"/>
                    </a:lnTo>
                    <a:lnTo>
                      <a:pt x="731" y="1487"/>
                    </a:lnTo>
                    <a:lnTo>
                      <a:pt x="742" y="1477"/>
                    </a:lnTo>
                    <a:lnTo>
                      <a:pt x="755" y="1473"/>
                    </a:lnTo>
                    <a:lnTo>
                      <a:pt x="769" y="1472"/>
                    </a:lnTo>
                    <a:close/>
                    <a:moveTo>
                      <a:pt x="944" y="1140"/>
                    </a:moveTo>
                    <a:lnTo>
                      <a:pt x="1738" y="1140"/>
                    </a:lnTo>
                    <a:lnTo>
                      <a:pt x="1754" y="1144"/>
                    </a:lnTo>
                    <a:lnTo>
                      <a:pt x="1768" y="1150"/>
                    </a:lnTo>
                    <a:lnTo>
                      <a:pt x="1778" y="1162"/>
                    </a:lnTo>
                    <a:lnTo>
                      <a:pt x="1786" y="1175"/>
                    </a:lnTo>
                    <a:lnTo>
                      <a:pt x="1788" y="1190"/>
                    </a:lnTo>
                    <a:lnTo>
                      <a:pt x="1788" y="1240"/>
                    </a:lnTo>
                    <a:lnTo>
                      <a:pt x="1786" y="1255"/>
                    </a:lnTo>
                    <a:lnTo>
                      <a:pt x="1778" y="1269"/>
                    </a:lnTo>
                    <a:lnTo>
                      <a:pt x="1768" y="1280"/>
                    </a:lnTo>
                    <a:lnTo>
                      <a:pt x="1754" y="1287"/>
                    </a:lnTo>
                    <a:lnTo>
                      <a:pt x="1738" y="1290"/>
                    </a:lnTo>
                    <a:lnTo>
                      <a:pt x="944" y="1290"/>
                    </a:lnTo>
                    <a:lnTo>
                      <a:pt x="928" y="1287"/>
                    </a:lnTo>
                    <a:lnTo>
                      <a:pt x="914" y="1280"/>
                    </a:lnTo>
                    <a:lnTo>
                      <a:pt x="904" y="1269"/>
                    </a:lnTo>
                    <a:lnTo>
                      <a:pt x="896" y="1255"/>
                    </a:lnTo>
                    <a:lnTo>
                      <a:pt x="894" y="1240"/>
                    </a:lnTo>
                    <a:lnTo>
                      <a:pt x="894" y="1190"/>
                    </a:lnTo>
                    <a:lnTo>
                      <a:pt x="896" y="1175"/>
                    </a:lnTo>
                    <a:lnTo>
                      <a:pt x="904" y="1162"/>
                    </a:lnTo>
                    <a:lnTo>
                      <a:pt x="914" y="1150"/>
                    </a:lnTo>
                    <a:lnTo>
                      <a:pt x="928" y="1144"/>
                    </a:lnTo>
                    <a:lnTo>
                      <a:pt x="944" y="1140"/>
                    </a:lnTo>
                    <a:close/>
                    <a:moveTo>
                      <a:pt x="769" y="1030"/>
                    </a:moveTo>
                    <a:lnTo>
                      <a:pt x="783" y="1034"/>
                    </a:lnTo>
                    <a:lnTo>
                      <a:pt x="795" y="1042"/>
                    </a:lnTo>
                    <a:lnTo>
                      <a:pt x="805" y="1053"/>
                    </a:lnTo>
                    <a:lnTo>
                      <a:pt x="810" y="1066"/>
                    </a:lnTo>
                    <a:lnTo>
                      <a:pt x="810" y="1081"/>
                    </a:lnTo>
                    <a:lnTo>
                      <a:pt x="807" y="1094"/>
                    </a:lnTo>
                    <a:lnTo>
                      <a:pt x="800" y="1106"/>
                    </a:lnTo>
                    <a:lnTo>
                      <a:pt x="616" y="1312"/>
                    </a:lnTo>
                    <a:lnTo>
                      <a:pt x="606" y="1320"/>
                    </a:lnTo>
                    <a:lnTo>
                      <a:pt x="594" y="1326"/>
                    </a:lnTo>
                    <a:lnTo>
                      <a:pt x="581" y="1327"/>
                    </a:lnTo>
                    <a:lnTo>
                      <a:pt x="567" y="1325"/>
                    </a:lnTo>
                    <a:lnTo>
                      <a:pt x="553" y="1317"/>
                    </a:lnTo>
                    <a:lnTo>
                      <a:pt x="439" y="1226"/>
                    </a:lnTo>
                    <a:lnTo>
                      <a:pt x="430" y="1215"/>
                    </a:lnTo>
                    <a:lnTo>
                      <a:pt x="423" y="1202"/>
                    </a:lnTo>
                    <a:lnTo>
                      <a:pt x="422" y="1188"/>
                    </a:lnTo>
                    <a:lnTo>
                      <a:pt x="425" y="1174"/>
                    </a:lnTo>
                    <a:lnTo>
                      <a:pt x="432" y="1162"/>
                    </a:lnTo>
                    <a:lnTo>
                      <a:pt x="442" y="1152"/>
                    </a:lnTo>
                    <a:lnTo>
                      <a:pt x="456" y="1146"/>
                    </a:lnTo>
                    <a:lnTo>
                      <a:pt x="470" y="1145"/>
                    </a:lnTo>
                    <a:lnTo>
                      <a:pt x="484" y="1147"/>
                    </a:lnTo>
                    <a:lnTo>
                      <a:pt x="496" y="1154"/>
                    </a:lnTo>
                    <a:lnTo>
                      <a:pt x="576" y="1218"/>
                    </a:lnTo>
                    <a:lnTo>
                      <a:pt x="731" y="1046"/>
                    </a:lnTo>
                    <a:lnTo>
                      <a:pt x="742" y="1036"/>
                    </a:lnTo>
                    <a:lnTo>
                      <a:pt x="755" y="1031"/>
                    </a:lnTo>
                    <a:lnTo>
                      <a:pt x="769" y="1030"/>
                    </a:lnTo>
                    <a:close/>
                    <a:moveTo>
                      <a:pt x="150" y="347"/>
                    </a:moveTo>
                    <a:lnTo>
                      <a:pt x="552" y="347"/>
                    </a:lnTo>
                    <a:lnTo>
                      <a:pt x="548" y="372"/>
                    </a:lnTo>
                    <a:lnTo>
                      <a:pt x="547" y="399"/>
                    </a:lnTo>
                    <a:lnTo>
                      <a:pt x="550" y="439"/>
                    </a:lnTo>
                    <a:lnTo>
                      <a:pt x="559" y="477"/>
                    </a:lnTo>
                    <a:lnTo>
                      <a:pt x="574" y="511"/>
                    </a:lnTo>
                    <a:lnTo>
                      <a:pt x="594" y="544"/>
                    </a:lnTo>
                    <a:lnTo>
                      <a:pt x="618" y="572"/>
                    </a:lnTo>
                    <a:lnTo>
                      <a:pt x="648" y="598"/>
                    </a:lnTo>
                    <a:lnTo>
                      <a:pt x="681" y="618"/>
                    </a:lnTo>
                    <a:lnTo>
                      <a:pt x="715" y="632"/>
                    </a:lnTo>
                    <a:lnTo>
                      <a:pt x="753" y="642"/>
                    </a:lnTo>
                    <a:lnTo>
                      <a:pt x="793" y="645"/>
                    </a:lnTo>
                    <a:lnTo>
                      <a:pt x="1442" y="645"/>
                    </a:lnTo>
                    <a:lnTo>
                      <a:pt x="1482" y="642"/>
                    </a:lnTo>
                    <a:lnTo>
                      <a:pt x="1520" y="632"/>
                    </a:lnTo>
                    <a:lnTo>
                      <a:pt x="1555" y="618"/>
                    </a:lnTo>
                    <a:lnTo>
                      <a:pt x="1588" y="597"/>
                    </a:lnTo>
                    <a:lnTo>
                      <a:pt x="1616" y="572"/>
                    </a:lnTo>
                    <a:lnTo>
                      <a:pt x="1641" y="543"/>
                    </a:lnTo>
                    <a:lnTo>
                      <a:pt x="1661" y="510"/>
                    </a:lnTo>
                    <a:lnTo>
                      <a:pt x="1676" y="475"/>
                    </a:lnTo>
                    <a:lnTo>
                      <a:pt x="1686" y="436"/>
                    </a:lnTo>
                    <a:lnTo>
                      <a:pt x="1689" y="396"/>
                    </a:lnTo>
                    <a:lnTo>
                      <a:pt x="1688" y="371"/>
                    </a:lnTo>
                    <a:lnTo>
                      <a:pt x="1683" y="347"/>
                    </a:lnTo>
                    <a:lnTo>
                      <a:pt x="1987" y="347"/>
                    </a:lnTo>
                    <a:lnTo>
                      <a:pt x="2029" y="349"/>
                    </a:lnTo>
                    <a:lnTo>
                      <a:pt x="2067" y="356"/>
                    </a:lnTo>
                    <a:lnTo>
                      <a:pt x="2101" y="366"/>
                    </a:lnTo>
                    <a:lnTo>
                      <a:pt x="2132" y="379"/>
                    </a:lnTo>
                    <a:lnTo>
                      <a:pt x="2159" y="396"/>
                    </a:lnTo>
                    <a:lnTo>
                      <a:pt x="2182" y="416"/>
                    </a:lnTo>
                    <a:lnTo>
                      <a:pt x="2201" y="438"/>
                    </a:lnTo>
                    <a:lnTo>
                      <a:pt x="2215" y="462"/>
                    </a:lnTo>
                    <a:lnTo>
                      <a:pt x="2226" y="488"/>
                    </a:lnTo>
                    <a:lnTo>
                      <a:pt x="2233" y="517"/>
                    </a:lnTo>
                    <a:lnTo>
                      <a:pt x="2235" y="546"/>
                    </a:lnTo>
                    <a:lnTo>
                      <a:pt x="2235" y="2036"/>
                    </a:lnTo>
                    <a:lnTo>
                      <a:pt x="2210" y="2035"/>
                    </a:lnTo>
                    <a:lnTo>
                      <a:pt x="2186" y="2034"/>
                    </a:lnTo>
                    <a:lnTo>
                      <a:pt x="2118" y="2037"/>
                    </a:lnTo>
                    <a:lnTo>
                      <a:pt x="2051" y="2045"/>
                    </a:lnTo>
                    <a:lnTo>
                      <a:pt x="1987" y="2060"/>
                    </a:lnTo>
                    <a:lnTo>
                      <a:pt x="1987" y="893"/>
                    </a:lnTo>
                    <a:lnTo>
                      <a:pt x="249" y="893"/>
                    </a:lnTo>
                    <a:lnTo>
                      <a:pt x="249" y="2876"/>
                    </a:lnTo>
                    <a:lnTo>
                      <a:pt x="1394" y="2876"/>
                    </a:lnTo>
                    <a:lnTo>
                      <a:pt x="1400" y="2942"/>
                    </a:lnTo>
                    <a:lnTo>
                      <a:pt x="1412" y="3005"/>
                    </a:lnTo>
                    <a:lnTo>
                      <a:pt x="1429" y="3066"/>
                    </a:lnTo>
                    <a:lnTo>
                      <a:pt x="1450" y="3125"/>
                    </a:lnTo>
                    <a:lnTo>
                      <a:pt x="199" y="3125"/>
                    </a:lnTo>
                    <a:lnTo>
                      <a:pt x="163" y="3122"/>
                    </a:lnTo>
                    <a:lnTo>
                      <a:pt x="130" y="3112"/>
                    </a:lnTo>
                    <a:lnTo>
                      <a:pt x="99" y="3097"/>
                    </a:lnTo>
                    <a:lnTo>
                      <a:pt x="71" y="3079"/>
                    </a:lnTo>
                    <a:lnTo>
                      <a:pt x="47" y="3054"/>
                    </a:lnTo>
                    <a:lnTo>
                      <a:pt x="27" y="3027"/>
                    </a:lnTo>
                    <a:lnTo>
                      <a:pt x="13" y="2995"/>
                    </a:lnTo>
                    <a:lnTo>
                      <a:pt x="3" y="2962"/>
                    </a:lnTo>
                    <a:lnTo>
                      <a:pt x="0" y="2926"/>
                    </a:lnTo>
                    <a:lnTo>
                      <a:pt x="0" y="546"/>
                    </a:lnTo>
                    <a:lnTo>
                      <a:pt x="3" y="513"/>
                    </a:lnTo>
                    <a:lnTo>
                      <a:pt x="9" y="483"/>
                    </a:lnTo>
                    <a:lnTo>
                      <a:pt x="21" y="455"/>
                    </a:lnTo>
                    <a:lnTo>
                      <a:pt x="36" y="428"/>
                    </a:lnTo>
                    <a:lnTo>
                      <a:pt x="53" y="405"/>
                    </a:lnTo>
                    <a:lnTo>
                      <a:pt x="71" y="385"/>
                    </a:lnTo>
                    <a:lnTo>
                      <a:pt x="91" y="369"/>
                    </a:lnTo>
                    <a:lnTo>
                      <a:pt x="111" y="358"/>
                    </a:lnTo>
                    <a:lnTo>
                      <a:pt x="131" y="349"/>
                    </a:lnTo>
                    <a:lnTo>
                      <a:pt x="150" y="347"/>
                    </a:lnTo>
                    <a:close/>
                    <a:moveTo>
                      <a:pt x="1118" y="99"/>
                    </a:moveTo>
                    <a:lnTo>
                      <a:pt x="1098" y="102"/>
                    </a:lnTo>
                    <a:lnTo>
                      <a:pt x="1080" y="109"/>
                    </a:lnTo>
                    <a:lnTo>
                      <a:pt x="1065" y="121"/>
                    </a:lnTo>
                    <a:lnTo>
                      <a:pt x="1053" y="136"/>
                    </a:lnTo>
                    <a:lnTo>
                      <a:pt x="1046" y="154"/>
                    </a:lnTo>
                    <a:lnTo>
                      <a:pt x="1043" y="174"/>
                    </a:lnTo>
                    <a:lnTo>
                      <a:pt x="1046" y="194"/>
                    </a:lnTo>
                    <a:lnTo>
                      <a:pt x="1053" y="211"/>
                    </a:lnTo>
                    <a:lnTo>
                      <a:pt x="1065" y="226"/>
                    </a:lnTo>
                    <a:lnTo>
                      <a:pt x="1080" y="238"/>
                    </a:lnTo>
                    <a:lnTo>
                      <a:pt x="1098" y="245"/>
                    </a:lnTo>
                    <a:lnTo>
                      <a:pt x="1118" y="248"/>
                    </a:lnTo>
                    <a:lnTo>
                      <a:pt x="1138" y="245"/>
                    </a:lnTo>
                    <a:lnTo>
                      <a:pt x="1156" y="238"/>
                    </a:lnTo>
                    <a:lnTo>
                      <a:pt x="1170" y="226"/>
                    </a:lnTo>
                    <a:lnTo>
                      <a:pt x="1182" y="211"/>
                    </a:lnTo>
                    <a:lnTo>
                      <a:pt x="1189" y="194"/>
                    </a:lnTo>
                    <a:lnTo>
                      <a:pt x="1193" y="174"/>
                    </a:lnTo>
                    <a:lnTo>
                      <a:pt x="1189" y="154"/>
                    </a:lnTo>
                    <a:lnTo>
                      <a:pt x="1182" y="136"/>
                    </a:lnTo>
                    <a:lnTo>
                      <a:pt x="1170" y="121"/>
                    </a:lnTo>
                    <a:lnTo>
                      <a:pt x="1156" y="109"/>
                    </a:lnTo>
                    <a:lnTo>
                      <a:pt x="1138" y="102"/>
                    </a:lnTo>
                    <a:lnTo>
                      <a:pt x="1118" y="99"/>
                    </a:lnTo>
                    <a:close/>
                    <a:moveTo>
                      <a:pt x="1116" y="0"/>
                    </a:moveTo>
                    <a:lnTo>
                      <a:pt x="1120" y="0"/>
                    </a:lnTo>
                    <a:lnTo>
                      <a:pt x="1150" y="3"/>
                    </a:lnTo>
                    <a:lnTo>
                      <a:pt x="1180" y="11"/>
                    </a:lnTo>
                    <a:lnTo>
                      <a:pt x="1206" y="23"/>
                    </a:lnTo>
                    <a:lnTo>
                      <a:pt x="1230" y="40"/>
                    </a:lnTo>
                    <a:lnTo>
                      <a:pt x="1252" y="61"/>
                    </a:lnTo>
                    <a:lnTo>
                      <a:pt x="1268" y="85"/>
                    </a:lnTo>
                    <a:lnTo>
                      <a:pt x="1281" y="112"/>
                    </a:lnTo>
                    <a:lnTo>
                      <a:pt x="1288" y="141"/>
                    </a:lnTo>
                    <a:lnTo>
                      <a:pt x="1292" y="171"/>
                    </a:lnTo>
                    <a:lnTo>
                      <a:pt x="1292" y="174"/>
                    </a:lnTo>
                    <a:lnTo>
                      <a:pt x="1294" y="194"/>
                    </a:lnTo>
                    <a:lnTo>
                      <a:pt x="1302" y="211"/>
                    </a:lnTo>
                    <a:lnTo>
                      <a:pt x="1314" y="226"/>
                    </a:lnTo>
                    <a:lnTo>
                      <a:pt x="1328" y="238"/>
                    </a:lnTo>
                    <a:lnTo>
                      <a:pt x="1345" y="245"/>
                    </a:lnTo>
                    <a:lnTo>
                      <a:pt x="1365" y="248"/>
                    </a:lnTo>
                    <a:lnTo>
                      <a:pt x="1442" y="248"/>
                    </a:lnTo>
                    <a:lnTo>
                      <a:pt x="1472" y="251"/>
                    </a:lnTo>
                    <a:lnTo>
                      <a:pt x="1499" y="260"/>
                    </a:lnTo>
                    <a:lnTo>
                      <a:pt x="1524" y="274"/>
                    </a:lnTo>
                    <a:lnTo>
                      <a:pt x="1547" y="291"/>
                    </a:lnTo>
                    <a:lnTo>
                      <a:pt x="1564" y="312"/>
                    </a:lnTo>
                    <a:lnTo>
                      <a:pt x="1578" y="338"/>
                    </a:lnTo>
                    <a:lnTo>
                      <a:pt x="1587" y="366"/>
                    </a:lnTo>
                    <a:lnTo>
                      <a:pt x="1590" y="396"/>
                    </a:lnTo>
                    <a:lnTo>
                      <a:pt x="1590" y="399"/>
                    </a:lnTo>
                    <a:lnTo>
                      <a:pt x="1587" y="428"/>
                    </a:lnTo>
                    <a:lnTo>
                      <a:pt x="1578" y="456"/>
                    </a:lnTo>
                    <a:lnTo>
                      <a:pt x="1564" y="481"/>
                    </a:lnTo>
                    <a:lnTo>
                      <a:pt x="1547" y="503"/>
                    </a:lnTo>
                    <a:lnTo>
                      <a:pt x="1524" y="521"/>
                    </a:lnTo>
                    <a:lnTo>
                      <a:pt x="1499" y="534"/>
                    </a:lnTo>
                    <a:lnTo>
                      <a:pt x="1472" y="543"/>
                    </a:lnTo>
                    <a:lnTo>
                      <a:pt x="1442" y="546"/>
                    </a:lnTo>
                    <a:lnTo>
                      <a:pt x="793" y="546"/>
                    </a:lnTo>
                    <a:lnTo>
                      <a:pt x="764" y="543"/>
                    </a:lnTo>
                    <a:lnTo>
                      <a:pt x="736" y="534"/>
                    </a:lnTo>
                    <a:lnTo>
                      <a:pt x="711" y="521"/>
                    </a:lnTo>
                    <a:lnTo>
                      <a:pt x="689" y="503"/>
                    </a:lnTo>
                    <a:lnTo>
                      <a:pt x="671" y="481"/>
                    </a:lnTo>
                    <a:lnTo>
                      <a:pt x="657" y="456"/>
                    </a:lnTo>
                    <a:lnTo>
                      <a:pt x="649" y="428"/>
                    </a:lnTo>
                    <a:lnTo>
                      <a:pt x="646" y="399"/>
                    </a:lnTo>
                    <a:lnTo>
                      <a:pt x="646" y="396"/>
                    </a:lnTo>
                    <a:lnTo>
                      <a:pt x="649" y="366"/>
                    </a:lnTo>
                    <a:lnTo>
                      <a:pt x="657" y="338"/>
                    </a:lnTo>
                    <a:lnTo>
                      <a:pt x="671" y="312"/>
                    </a:lnTo>
                    <a:lnTo>
                      <a:pt x="689" y="291"/>
                    </a:lnTo>
                    <a:lnTo>
                      <a:pt x="711" y="274"/>
                    </a:lnTo>
                    <a:lnTo>
                      <a:pt x="736" y="260"/>
                    </a:lnTo>
                    <a:lnTo>
                      <a:pt x="764" y="251"/>
                    </a:lnTo>
                    <a:lnTo>
                      <a:pt x="793" y="248"/>
                    </a:lnTo>
                    <a:lnTo>
                      <a:pt x="870" y="248"/>
                    </a:lnTo>
                    <a:lnTo>
                      <a:pt x="889" y="245"/>
                    </a:lnTo>
                    <a:lnTo>
                      <a:pt x="907" y="238"/>
                    </a:lnTo>
                    <a:lnTo>
                      <a:pt x="922" y="226"/>
                    </a:lnTo>
                    <a:lnTo>
                      <a:pt x="933" y="211"/>
                    </a:lnTo>
                    <a:lnTo>
                      <a:pt x="941" y="194"/>
                    </a:lnTo>
                    <a:lnTo>
                      <a:pt x="944" y="174"/>
                    </a:lnTo>
                    <a:lnTo>
                      <a:pt x="944" y="171"/>
                    </a:lnTo>
                    <a:lnTo>
                      <a:pt x="947" y="141"/>
                    </a:lnTo>
                    <a:lnTo>
                      <a:pt x="954" y="112"/>
                    </a:lnTo>
                    <a:lnTo>
                      <a:pt x="967" y="85"/>
                    </a:lnTo>
                    <a:lnTo>
                      <a:pt x="984" y="61"/>
                    </a:lnTo>
                    <a:lnTo>
                      <a:pt x="1005" y="40"/>
                    </a:lnTo>
                    <a:lnTo>
                      <a:pt x="1029" y="23"/>
                    </a:lnTo>
                    <a:lnTo>
                      <a:pt x="1056" y="11"/>
                    </a:lnTo>
                    <a:lnTo>
                      <a:pt x="1085" y="3"/>
                    </a:lnTo>
                    <a:lnTo>
                      <a:pt x="1116" y="0"/>
                    </a:lnTo>
                    <a:close/>
                  </a:path>
                </a:pathLst>
              </a:custGeom>
              <a:solidFill>
                <a:srgbClr val="2F77E5"/>
              </a:solidFill>
              <a:ln w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rgbClr val="7086A4"/>
                    </a:gs>
                    <a:gs pos="83000">
                      <a:srgbClr val="7086A4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3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sp>
          <p:nvSpPr>
            <p:cNvPr id="222" name="직사각형 221">
              <a:extLst>
                <a:ext uri="{FF2B5EF4-FFF2-40B4-BE49-F238E27FC236}">
                  <a16:creationId xmlns:a16="http://schemas.microsoft.com/office/drawing/2014/main" id="{D8C33685-B554-0472-1202-BA7DE372193D}"/>
                </a:ext>
              </a:extLst>
            </p:cNvPr>
            <p:cNvSpPr/>
            <p:nvPr/>
          </p:nvSpPr>
          <p:spPr>
            <a:xfrm flipH="1">
              <a:off x="415402" y="927753"/>
              <a:ext cx="11730058" cy="5870776"/>
            </a:xfrm>
            <a:prstGeom prst="rect">
              <a:avLst/>
            </a:prstGeom>
            <a:solidFill>
              <a:schemeClr val="bg1"/>
            </a:solidFill>
            <a:ln w="6985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rgbClr val="7086A4"/>
                  </a:gs>
                  <a:gs pos="83000">
                    <a:srgbClr val="7086A4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83F4DC98-14FF-CC1A-EB8F-F9034BA86FAF}"/>
              </a:ext>
            </a:extLst>
          </p:cNvPr>
          <p:cNvSpPr/>
          <p:nvPr/>
        </p:nvSpPr>
        <p:spPr>
          <a:xfrm>
            <a:off x="1427195" y="75535"/>
            <a:ext cx="4199256" cy="5959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7086A4"/>
                </a:solidFill>
                <a:effectLst/>
                <a:uLnTx/>
                <a:uFillTx/>
                <a:latin typeface="나눔바른펜" panose="020B0503000000000000" pitchFamily="50" charset="-127"/>
                <a:ea typeface="나눔바른펜" panose="020B0503000000000000" pitchFamily="50" charset="-127"/>
                <a:cs typeface="+mn-cs"/>
              </a:rPr>
              <a:t>CONTENTS 2. 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바른펜" panose="020B0503000000000000" pitchFamily="50" charset="-127"/>
                <a:ea typeface="나눔바른펜" panose="020B0503000000000000" pitchFamily="50" charset="-127"/>
                <a:cs typeface="+mn-cs"/>
              </a:rPr>
              <a:t>프로젝트 </a:t>
            </a:r>
            <a:r>
              <a:rPr lang="ko-KR" altLang="en-US" b="1" dirty="0">
                <a:solidFill>
                  <a:prstClr val="white">
                    <a:lumMod val="50000"/>
                  </a:prst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기능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바른펜" panose="020B0503000000000000" pitchFamily="50" charset="-127"/>
                <a:ea typeface="나눔바른펜" panose="020B0503000000000000" pitchFamily="50" charset="-127"/>
                <a:cs typeface="+mn-cs"/>
              </a:rPr>
              <a:t> 설명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나눔바른펜" panose="020B0503000000000000" pitchFamily="50" charset="-127"/>
              <a:ea typeface="나눔바른펜" panose="020B0503000000000000" pitchFamily="50" charset="-127"/>
              <a:cs typeface="+mn-cs"/>
            </a:endParaRPr>
          </a:p>
        </p:txBody>
      </p:sp>
      <p:pic>
        <p:nvPicPr>
          <p:cNvPr id="4" name="그림 3" descr="텍스트, 전자제품, 스크린샷, 소프트웨어이(가) 표시된 사진&#10;&#10;자동 생성된 설명">
            <a:extLst>
              <a:ext uri="{FF2B5EF4-FFF2-40B4-BE49-F238E27FC236}">
                <a16:creationId xmlns:a16="http://schemas.microsoft.com/office/drawing/2014/main" id="{72CE69B2-A133-2A10-D168-A900BE9AEF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630" y="1013679"/>
            <a:ext cx="5439828" cy="5453842"/>
          </a:xfrm>
          <a:prstGeom prst="rect">
            <a:avLst/>
          </a:prstGeom>
        </p:spPr>
      </p:pic>
      <p:pic>
        <p:nvPicPr>
          <p:cNvPr id="6" name="그림 5" descr="텍스트, 스크린샷, 디스플레이, 소프트웨어이(가) 표시된 사진&#10;&#10;자동 생성된 설명">
            <a:extLst>
              <a:ext uri="{FF2B5EF4-FFF2-40B4-BE49-F238E27FC236}">
                <a16:creationId xmlns:a16="http://schemas.microsoft.com/office/drawing/2014/main" id="{31BF91EC-9D56-348D-763D-955699E0F6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9417" y="1009807"/>
            <a:ext cx="5528631" cy="5336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8585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8" name="그룹 217">
            <a:extLst>
              <a:ext uri="{FF2B5EF4-FFF2-40B4-BE49-F238E27FC236}">
                <a16:creationId xmlns:a16="http://schemas.microsoft.com/office/drawing/2014/main" id="{63FFF97E-BC79-CD3E-91A8-19ADF2D780DC}"/>
              </a:ext>
            </a:extLst>
          </p:cNvPr>
          <p:cNvGrpSpPr/>
          <p:nvPr/>
        </p:nvGrpSpPr>
        <p:grpSpPr>
          <a:xfrm>
            <a:off x="171450" y="133350"/>
            <a:ext cx="11849100" cy="6591300"/>
            <a:chOff x="342900" y="266700"/>
            <a:chExt cx="11849100" cy="6591300"/>
          </a:xfrm>
        </p:grpSpPr>
        <p:sp>
          <p:nvSpPr>
            <p:cNvPr id="219" name="사각형: 둥근 한쪽 모서리 218">
              <a:extLst>
                <a:ext uri="{FF2B5EF4-FFF2-40B4-BE49-F238E27FC236}">
                  <a16:creationId xmlns:a16="http://schemas.microsoft.com/office/drawing/2014/main" id="{4E3AB00F-D1AE-6912-7862-848DE2F772A5}"/>
                </a:ext>
              </a:extLst>
            </p:cNvPr>
            <p:cNvSpPr/>
            <p:nvPr/>
          </p:nvSpPr>
          <p:spPr>
            <a:xfrm flipH="1">
              <a:off x="342900" y="266700"/>
              <a:ext cx="11849100" cy="6591300"/>
            </a:xfrm>
            <a:prstGeom prst="round1Rect">
              <a:avLst>
                <a:gd name="adj" fmla="val 1403"/>
              </a:avLst>
            </a:prstGeom>
            <a:solidFill>
              <a:schemeClr val="bg1">
                <a:lumMod val="95000"/>
              </a:schemeClr>
            </a:solidFill>
            <a:ln w="6985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rgbClr val="7086A4"/>
                  </a:gs>
                  <a:gs pos="83000">
                    <a:srgbClr val="7086A4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  <a:effectLst>
              <a:outerShdw blurRad="279400" dist="63500" dir="10800000" algn="r" rotWithShape="0">
                <a:srgbClr val="134FC7">
                  <a:alpha val="1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22" name="직사각형 221">
              <a:extLst>
                <a:ext uri="{FF2B5EF4-FFF2-40B4-BE49-F238E27FC236}">
                  <a16:creationId xmlns:a16="http://schemas.microsoft.com/office/drawing/2014/main" id="{D8C33685-B554-0472-1202-BA7DE372193D}"/>
                </a:ext>
              </a:extLst>
            </p:cNvPr>
            <p:cNvSpPr/>
            <p:nvPr/>
          </p:nvSpPr>
          <p:spPr>
            <a:xfrm flipH="1">
              <a:off x="415402" y="266701"/>
              <a:ext cx="11730058" cy="6531828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6985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rgbClr val="7086A4"/>
                  </a:gs>
                  <a:gs pos="83000">
                    <a:srgbClr val="7086A4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28" name="사각형: 둥근 한쪽 모서리 227">
              <a:extLst>
                <a:ext uri="{FF2B5EF4-FFF2-40B4-BE49-F238E27FC236}">
                  <a16:creationId xmlns:a16="http://schemas.microsoft.com/office/drawing/2014/main" id="{6847622E-E81E-8434-6A6A-BEAAFE9DDC6E}"/>
                </a:ext>
              </a:extLst>
            </p:cNvPr>
            <p:cNvSpPr/>
            <p:nvPr/>
          </p:nvSpPr>
          <p:spPr>
            <a:xfrm flipH="1">
              <a:off x="4955213" y="2957136"/>
              <a:ext cx="4069126" cy="547687"/>
            </a:xfrm>
            <a:prstGeom prst="round1Rect">
              <a:avLst>
                <a:gd name="adj" fmla="val 12707"/>
              </a:avLst>
            </a:prstGeom>
            <a:solidFill>
              <a:schemeClr val="bg1"/>
            </a:solidFill>
            <a:ln w="6985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rgbClr val="7086A4"/>
                  </a:gs>
                  <a:gs pos="83000">
                    <a:srgbClr val="7086A4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25730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나눔바른펜" panose="020B0503000000000000" pitchFamily="50" charset="-127"/>
                <a:ea typeface="나눔바른펜" panose="020B0503000000000000" pitchFamily="50" charset="-127"/>
                <a:cs typeface="+mn-cs"/>
              </a:endParaRPr>
            </a:p>
          </p:txBody>
        </p:sp>
      </p:grp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F8673A11-524C-FF2C-3194-26A7E52E67D3}"/>
              </a:ext>
            </a:extLst>
          </p:cNvPr>
          <p:cNvSpPr/>
          <p:nvPr/>
        </p:nvSpPr>
        <p:spPr>
          <a:xfrm>
            <a:off x="5052149" y="2731243"/>
            <a:ext cx="4199256" cy="5959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7086A4"/>
                </a:solidFill>
                <a:effectLst/>
                <a:uLnTx/>
                <a:uFillTx/>
                <a:latin typeface="나눔바른펜" panose="020B0503000000000000" pitchFamily="50" charset="-127"/>
                <a:ea typeface="나눔바른펜" panose="020B0503000000000000" pitchFamily="50" charset="-127"/>
                <a:cs typeface="+mn-cs"/>
              </a:rPr>
              <a:t>CONTENTS 3. 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바른펜" panose="020B0503000000000000" pitchFamily="50" charset="-127"/>
                <a:ea typeface="나눔바른펜" panose="020B0503000000000000" pitchFamily="50" charset="-127"/>
                <a:cs typeface="+mn-cs"/>
              </a:rPr>
              <a:t>마무리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나눔바른펜" panose="020B0503000000000000" pitchFamily="50" charset="-127"/>
              <a:ea typeface="나눔바른펜" panose="020B0503000000000000" pitchFamily="50" charset="-127"/>
              <a:cs typeface="+mn-cs"/>
            </a:endParaRPr>
          </a:p>
        </p:txBody>
      </p:sp>
      <p:grpSp>
        <p:nvGrpSpPr>
          <p:cNvPr id="152" name="그룹 151">
            <a:extLst>
              <a:ext uri="{FF2B5EF4-FFF2-40B4-BE49-F238E27FC236}">
                <a16:creationId xmlns:a16="http://schemas.microsoft.com/office/drawing/2014/main" id="{24323584-94EF-57F0-B6C8-A61D9F87E8AB}"/>
              </a:ext>
            </a:extLst>
          </p:cNvPr>
          <p:cNvGrpSpPr/>
          <p:nvPr/>
        </p:nvGrpSpPr>
        <p:grpSpPr>
          <a:xfrm>
            <a:off x="3984731" y="2653389"/>
            <a:ext cx="933225" cy="888480"/>
            <a:chOff x="4647937" y="1987230"/>
            <a:chExt cx="834663" cy="834663"/>
          </a:xfrm>
        </p:grpSpPr>
        <p:sp>
          <p:nvSpPr>
            <p:cNvPr id="153" name="모서리가 둥근 직사각형 56">
              <a:extLst>
                <a:ext uri="{FF2B5EF4-FFF2-40B4-BE49-F238E27FC236}">
                  <a16:creationId xmlns:a16="http://schemas.microsoft.com/office/drawing/2014/main" id="{F0B00825-EE53-A126-0EE9-BF05579EE73D}"/>
                </a:ext>
              </a:extLst>
            </p:cNvPr>
            <p:cNvSpPr/>
            <p:nvPr/>
          </p:nvSpPr>
          <p:spPr>
            <a:xfrm>
              <a:off x="4647937" y="1987230"/>
              <a:ext cx="834663" cy="834663"/>
            </a:xfrm>
            <a:prstGeom prst="roundRect">
              <a:avLst/>
            </a:prstGeom>
            <a:solidFill>
              <a:schemeClr val="bg1"/>
            </a:solidFill>
            <a:ln w="381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rgbClr val="425267"/>
                  </a:gs>
                  <a:gs pos="83000">
                    <a:srgbClr val="7086A4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154" name="Group 58">
              <a:extLst>
                <a:ext uri="{FF2B5EF4-FFF2-40B4-BE49-F238E27FC236}">
                  <a16:creationId xmlns:a16="http://schemas.microsoft.com/office/drawing/2014/main" id="{DB09C9AA-CD1B-8E2D-E800-53E8205F90B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875004" y="2175498"/>
              <a:ext cx="367556" cy="452353"/>
              <a:chOff x="6133" y="1070"/>
              <a:chExt cx="1218" cy="1499"/>
            </a:xfrm>
          </p:grpSpPr>
          <p:sp>
            <p:nvSpPr>
              <p:cNvPr id="155" name="Freeform 59">
                <a:extLst>
                  <a:ext uri="{FF2B5EF4-FFF2-40B4-BE49-F238E27FC236}">
                    <a16:creationId xmlns:a16="http://schemas.microsoft.com/office/drawing/2014/main" id="{89B554C8-25C7-F4AA-CA2C-DA629B4085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56" y="1093"/>
                <a:ext cx="1172" cy="1453"/>
              </a:xfrm>
              <a:custGeom>
                <a:avLst/>
                <a:gdLst>
                  <a:gd name="T0" fmla="*/ 6326 w 7029"/>
                  <a:gd name="T1" fmla="*/ 0 h 8715"/>
                  <a:gd name="T2" fmla="*/ 2095 w 7029"/>
                  <a:gd name="T3" fmla="*/ 0 h 8715"/>
                  <a:gd name="T4" fmla="*/ 0 w 7029"/>
                  <a:gd name="T5" fmla="*/ 2095 h 8715"/>
                  <a:gd name="T6" fmla="*/ 0 w 7029"/>
                  <a:gd name="T7" fmla="*/ 8012 h 8715"/>
                  <a:gd name="T8" fmla="*/ 1 w 7029"/>
                  <a:gd name="T9" fmla="*/ 8049 h 8715"/>
                  <a:gd name="T10" fmla="*/ 9 w 7029"/>
                  <a:gd name="T11" fmla="*/ 8120 h 8715"/>
                  <a:gd name="T12" fmla="*/ 22 w 7029"/>
                  <a:gd name="T13" fmla="*/ 8190 h 8715"/>
                  <a:gd name="T14" fmla="*/ 42 w 7029"/>
                  <a:gd name="T15" fmla="*/ 8256 h 8715"/>
                  <a:gd name="T16" fmla="*/ 69 w 7029"/>
                  <a:gd name="T17" fmla="*/ 8320 h 8715"/>
                  <a:gd name="T18" fmla="*/ 100 w 7029"/>
                  <a:gd name="T19" fmla="*/ 8379 h 8715"/>
                  <a:gd name="T20" fmla="*/ 138 w 7029"/>
                  <a:gd name="T21" fmla="*/ 8436 h 8715"/>
                  <a:gd name="T22" fmla="*/ 182 w 7029"/>
                  <a:gd name="T23" fmla="*/ 8487 h 8715"/>
                  <a:gd name="T24" fmla="*/ 229 w 7029"/>
                  <a:gd name="T25" fmla="*/ 8535 h 8715"/>
                  <a:gd name="T26" fmla="*/ 281 w 7029"/>
                  <a:gd name="T27" fmla="*/ 8577 h 8715"/>
                  <a:gd name="T28" fmla="*/ 337 w 7029"/>
                  <a:gd name="T29" fmla="*/ 8615 h 8715"/>
                  <a:gd name="T30" fmla="*/ 397 w 7029"/>
                  <a:gd name="T31" fmla="*/ 8646 h 8715"/>
                  <a:gd name="T32" fmla="*/ 460 w 7029"/>
                  <a:gd name="T33" fmla="*/ 8673 h 8715"/>
                  <a:gd name="T34" fmla="*/ 526 w 7029"/>
                  <a:gd name="T35" fmla="*/ 8694 h 8715"/>
                  <a:gd name="T36" fmla="*/ 595 w 7029"/>
                  <a:gd name="T37" fmla="*/ 8707 h 8715"/>
                  <a:gd name="T38" fmla="*/ 666 w 7029"/>
                  <a:gd name="T39" fmla="*/ 8714 h 8715"/>
                  <a:gd name="T40" fmla="*/ 703 w 7029"/>
                  <a:gd name="T41" fmla="*/ 8715 h 8715"/>
                  <a:gd name="T42" fmla="*/ 6326 w 7029"/>
                  <a:gd name="T43" fmla="*/ 8715 h 8715"/>
                  <a:gd name="T44" fmla="*/ 6363 w 7029"/>
                  <a:gd name="T45" fmla="*/ 8714 h 8715"/>
                  <a:gd name="T46" fmla="*/ 6434 w 7029"/>
                  <a:gd name="T47" fmla="*/ 8707 h 8715"/>
                  <a:gd name="T48" fmla="*/ 6504 w 7029"/>
                  <a:gd name="T49" fmla="*/ 8694 h 8715"/>
                  <a:gd name="T50" fmla="*/ 6570 w 7029"/>
                  <a:gd name="T51" fmla="*/ 8673 h 8715"/>
                  <a:gd name="T52" fmla="*/ 6633 w 7029"/>
                  <a:gd name="T53" fmla="*/ 8646 h 8715"/>
                  <a:gd name="T54" fmla="*/ 6693 w 7029"/>
                  <a:gd name="T55" fmla="*/ 8615 h 8715"/>
                  <a:gd name="T56" fmla="*/ 6749 w 7029"/>
                  <a:gd name="T57" fmla="*/ 8577 h 8715"/>
                  <a:gd name="T58" fmla="*/ 6801 w 7029"/>
                  <a:gd name="T59" fmla="*/ 8535 h 8715"/>
                  <a:gd name="T60" fmla="*/ 6849 w 7029"/>
                  <a:gd name="T61" fmla="*/ 8487 h 8715"/>
                  <a:gd name="T62" fmla="*/ 6891 w 7029"/>
                  <a:gd name="T63" fmla="*/ 8436 h 8715"/>
                  <a:gd name="T64" fmla="*/ 6929 w 7029"/>
                  <a:gd name="T65" fmla="*/ 8379 h 8715"/>
                  <a:gd name="T66" fmla="*/ 6960 w 7029"/>
                  <a:gd name="T67" fmla="*/ 8320 h 8715"/>
                  <a:gd name="T68" fmla="*/ 6987 w 7029"/>
                  <a:gd name="T69" fmla="*/ 8256 h 8715"/>
                  <a:gd name="T70" fmla="*/ 7008 w 7029"/>
                  <a:gd name="T71" fmla="*/ 8190 h 8715"/>
                  <a:gd name="T72" fmla="*/ 7021 w 7029"/>
                  <a:gd name="T73" fmla="*/ 8120 h 8715"/>
                  <a:gd name="T74" fmla="*/ 7028 w 7029"/>
                  <a:gd name="T75" fmla="*/ 8049 h 8715"/>
                  <a:gd name="T76" fmla="*/ 7029 w 7029"/>
                  <a:gd name="T77" fmla="*/ 8012 h 8715"/>
                  <a:gd name="T78" fmla="*/ 7029 w 7029"/>
                  <a:gd name="T79" fmla="*/ 703 h 8715"/>
                  <a:gd name="T80" fmla="*/ 7028 w 7029"/>
                  <a:gd name="T81" fmla="*/ 666 h 8715"/>
                  <a:gd name="T82" fmla="*/ 7021 w 7029"/>
                  <a:gd name="T83" fmla="*/ 595 h 8715"/>
                  <a:gd name="T84" fmla="*/ 7008 w 7029"/>
                  <a:gd name="T85" fmla="*/ 526 h 8715"/>
                  <a:gd name="T86" fmla="*/ 6987 w 7029"/>
                  <a:gd name="T87" fmla="*/ 460 h 8715"/>
                  <a:gd name="T88" fmla="*/ 6960 w 7029"/>
                  <a:gd name="T89" fmla="*/ 397 h 8715"/>
                  <a:gd name="T90" fmla="*/ 6929 w 7029"/>
                  <a:gd name="T91" fmla="*/ 336 h 8715"/>
                  <a:gd name="T92" fmla="*/ 6891 w 7029"/>
                  <a:gd name="T93" fmla="*/ 281 h 8715"/>
                  <a:gd name="T94" fmla="*/ 6849 w 7029"/>
                  <a:gd name="T95" fmla="*/ 229 h 8715"/>
                  <a:gd name="T96" fmla="*/ 6801 w 7029"/>
                  <a:gd name="T97" fmla="*/ 182 h 8715"/>
                  <a:gd name="T98" fmla="*/ 6749 w 7029"/>
                  <a:gd name="T99" fmla="*/ 138 h 8715"/>
                  <a:gd name="T100" fmla="*/ 6693 w 7029"/>
                  <a:gd name="T101" fmla="*/ 100 h 8715"/>
                  <a:gd name="T102" fmla="*/ 6633 w 7029"/>
                  <a:gd name="T103" fmla="*/ 69 h 8715"/>
                  <a:gd name="T104" fmla="*/ 6570 w 7029"/>
                  <a:gd name="T105" fmla="*/ 42 h 8715"/>
                  <a:gd name="T106" fmla="*/ 6504 w 7029"/>
                  <a:gd name="T107" fmla="*/ 22 h 8715"/>
                  <a:gd name="T108" fmla="*/ 6434 w 7029"/>
                  <a:gd name="T109" fmla="*/ 9 h 8715"/>
                  <a:gd name="T110" fmla="*/ 6363 w 7029"/>
                  <a:gd name="T111" fmla="*/ 1 h 8715"/>
                  <a:gd name="T112" fmla="*/ 6326 w 7029"/>
                  <a:gd name="T113" fmla="*/ 0 h 87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7029" h="8715">
                    <a:moveTo>
                      <a:pt x="6326" y="0"/>
                    </a:moveTo>
                    <a:lnTo>
                      <a:pt x="2095" y="0"/>
                    </a:lnTo>
                    <a:lnTo>
                      <a:pt x="0" y="2095"/>
                    </a:lnTo>
                    <a:lnTo>
                      <a:pt x="0" y="8012"/>
                    </a:lnTo>
                    <a:lnTo>
                      <a:pt x="1" y="8049"/>
                    </a:lnTo>
                    <a:lnTo>
                      <a:pt x="9" y="8120"/>
                    </a:lnTo>
                    <a:lnTo>
                      <a:pt x="22" y="8190"/>
                    </a:lnTo>
                    <a:lnTo>
                      <a:pt x="42" y="8256"/>
                    </a:lnTo>
                    <a:lnTo>
                      <a:pt x="69" y="8320"/>
                    </a:lnTo>
                    <a:lnTo>
                      <a:pt x="100" y="8379"/>
                    </a:lnTo>
                    <a:lnTo>
                      <a:pt x="138" y="8436"/>
                    </a:lnTo>
                    <a:lnTo>
                      <a:pt x="182" y="8487"/>
                    </a:lnTo>
                    <a:lnTo>
                      <a:pt x="229" y="8535"/>
                    </a:lnTo>
                    <a:lnTo>
                      <a:pt x="281" y="8577"/>
                    </a:lnTo>
                    <a:lnTo>
                      <a:pt x="337" y="8615"/>
                    </a:lnTo>
                    <a:lnTo>
                      <a:pt x="397" y="8646"/>
                    </a:lnTo>
                    <a:lnTo>
                      <a:pt x="460" y="8673"/>
                    </a:lnTo>
                    <a:lnTo>
                      <a:pt x="526" y="8694"/>
                    </a:lnTo>
                    <a:lnTo>
                      <a:pt x="595" y="8707"/>
                    </a:lnTo>
                    <a:lnTo>
                      <a:pt x="666" y="8714"/>
                    </a:lnTo>
                    <a:lnTo>
                      <a:pt x="703" y="8715"/>
                    </a:lnTo>
                    <a:lnTo>
                      <a:pt x="6326" y="8715"/>
                    </a:lnTo>
                    <a:lnTo>
                      <a:pt x="6363" y="8714"/>
                    </a:lnTo>
                    <a:lnTo>
                      <a:pt x="6434" y="8707"/>
                    </a:lnTo>
                    <a:lnTo>
                      <a:pt x="6504" y="8694"/>
                    </a:lnTo>
                    <a:lnTo>
                      <a:pt x="6570" y="8673"/>
                    </a:lnTo>
                    <a:lnTo>
                      <a:pt x="6633" y="8646"/>
                    </a:lnTo>
                    <a:lnTo>
                      <a:pt x="6693" y="8615"/>
                    </a:lnTo>
                    <a:lnTo>
                      <a:pt x="6749" y="8577"/>
                    </a:lnTo>
                    <a:lnTo>
                      <a:pt x="6801" y="8535"/>
                    </a:lnTo>
                    <a:lnTo>
                      <a:pt x="6849" y="8487"/>
                    </a:lnTo>
                    <a:lnTo>
                      <a:pt x="6891" y="8436"/>
                    </a:lnTo>
                    <a:lnTo>
                      <a:pt x="6929" y="8379"/>
                    </a:lnTo>
                    <a:lnTo>
                      <a:pt x="6960" y="8320"/>
                    </a:lnTo>
                    <a:lnTo>
                      <a:pt x="6987" y="8256"/>
                    </a:lnTo>
                    <a:lnTo>
                      <a:pt x="7008" y="8190"/>
                    </a:lnTo>
                    <a:lnTo>
                      <a:pt x="7021" y="8120"/>
                    </a:lnTo>
                    <a:lnTo>
                      <a:pt x="7028" y="8049"/>
                    </a:lnTo>
                    <a:lnTo>
                      <a:pt x="7029" y="8012"/>
                    </a:lnTo>
                    <a:lnTo>
                      <a:pt x="7029" y="703"/>
                    </a:lnTo>
                    <a:lnTo>
                      <a:pt x="7028" y="666"/>
                    </a:lnTo>
                    <a:lnTo>
                      <a:pt x="7021" y="595"/>
                    </a:lnTo>
                    <a:lnTo>
                      <a:pt x="7008" y="526"/>
                    </a:lnTo>
                    <a:lnTo>
                      <a:pt x="6987" y="460"/>
                    </a:lnTo>
                    <a:lnTo>
                      <a:pt x="6960" y="397"/>
                    </a:lnTo>
                    <a:lnTo>
                      <a:pt x="6929" y="336"/>
                    </a:lnTo>
                    <a:lnTo>
                      <a:pt x="6891" y="281"/>
                    </a:lnTo>
                    <a:lnTo>
                      <a:pt x="6849" y="229"/>
                    </a:lnTo>
                    <a:lnTo>
                      <a:pt x="6801" y="182"/>
                    </a:lnTo>
                    <a:lnTo>
                      <a:pt x="6749" y="138"/>
                    </a:lnTo>
                    <a:lnTo>
                      <a:pt x="6693" y="100"/>
                    </a:lnTo>
                    <a:lnTo>
                      <a:pt x="6633" y="69"/>
                    </a:lnTo>
                    <a:lnTo>
                      <a:pt x="6570" y="42"/>
                    </a:lnTo>
                    <a:lnTo>
                      <a:pt x="6504" y="22"/>
                    </a:lnTo>
                    <a:lnTo>
                      <a:pt x="6434" y="9"/>
                    </a:lnTo>
                    <a:lnTo>
                      <a:pt x="6363" y="1"/>
                    </a:lnTo>
                    <a:lnTo>
                      <a:pt x="6326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56" name="Freeform 60">
                <a:extLst>
                  <a:ext uri="{FF2B5EF4-FFF2-40B4-BE49-F238E27FC236}">
                    <a16:creationId xmlns:a16="http://schemas.microsoft.com/office/drawing/2014/main" id="{0E5BA1D2-B941-3C5D-2735-0DEC0381F42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133" y="1070"/>
                <a:ext cx="1218" cy="1499"/>
              </a:xfrm>
              <a:custGeom>
                <a:avLst/>
                <a:gdLst>
                  <a:gd name="T0" fmla="*/ 281 w 7309"/>
                  <a:gd name="T1" fmla="*/ 8152 h 8995"/>
                  <a:gd name="T2" fmla="*/ 288 w 7309"/>
                  <a:gd name="T3" fmla="*/ 8237 h 8995"/>
                  <a:gd name="T4" fmla="*/ 315 w 7309"/>
                  <a:gd name="T5" fmla="*/ 8345 h 8995"/>
                  <a:gd name="T6" fmla="*/ 363 w 7309"/>
                  <a:gd name="T7" fmla="*/ 8443 h 8995"/>
                  <a:gd name="T8" fmla="*/ 427 w 7309"/>
                  <a:gd name="T9" fmla="*/ 8530 h 8995"/>
                  <a:gd name="T10" fmla="*/ 507 w 7309"/>
                  <a:gd name="T11" fmla="*/ 8603 h 8995"/>
                  <a:gd name="T12" fmla="*/ 600 w 7309"/>
                  <a:gd name="T13" fmla="*/ 8659 h 8995"/>
                  <a:gd name="T14" fmla="*/ 703 w 7309"/>
                  <a:gd name="T15" fmla="*/ 8697 h 8995"/>
                  <a:gd name="T16" fmla="*/ 815 w 7309"/>
                  <a:gd name="T17" fmla="*/ 8714 h 8995"/>
                  <a:gd name="T18" fmla="*/ 6466 w 7309"/>
                  <a:gd name="T19" fmla="*/ 8715 h 8995"/>
                  <a:gd name="T20" fmla="*/ 6551 w 7309"/>
                  <a:gd name="T21" fmla="*/ 8708 h 8995"/>
                  <a:gd name="T22" fmla="*/ 6659 w 7309"/>
                  <a:gd name="T23" fmla="*/ 8680 h 8995"/>
                  <a:gd name="T24" fmla="*/ 6757 w 7309"/>
                  <a:gd name="T25" fmla="*/ 8632 h 8995"/>
                  <a:gd name="T26" fmla="*/ 6844 w 7309"/>
                  <a:gd name="T27" fmla="*/ 8568 h 8995"/>
                  <a:gd name="T28" fmla="*/ 6917 w 7309"/>
                  <a:gd name="T29" fmla="*/ 8488 h 8995"/>
                  <a:gd name="T30" fmla="*/ 6973 w 7309"/>
                  <a:gd name="T31" fmla="*/ 8395 h 8995"/>
                  <a:gd name="T32" fmla="*/ 7011 w 7309"/>
                  <a:gd name="T33" fmla="*/ 8292 h 8995"/>
                  <a:gd name="T34" fmla="*/ 7028 w 7309"/>
                  <a:gd name="T35" fmla="*/ 8181 h 8995"/>
                  <a:gd name="T36" fmla="*/ 7029 w 7309"/>
                  <a:gd name="T37" fmla="*/ 843 h 8995"/>
                  <a:gd name="T38" fmla="*/ 7022 w 7309"/>
                  <a:gd name="T39" fmla="*/ 758 h 8995"/>
                  <a:gd name="T40" fmla="*/ 6994 w 7309"/>
                  <a:gd name="T41" fmla="*/ 650 h 8995"/>
                  <a:gd name="T42" fmla="*/ 6946 w 7309"/>
                  <a:gd name="T43" fmla="*/ 552 h 8995"/>
                  <a:gd name="T44" fmla="*/ 6882 w 7309"/>
                  <a:gd name="T45" fmla="*/ 466 h 8995"/>
                  <a:gd name="T46" fmla="*/ 6802 w 7309"/>
                  <a:gd name="T47" fmla="*/ 393 h 8995"/>
                  <a:gd name="T48" fmla="*/ 6709 w 7309"/>
                  <a:gd name="T49" fmla="*/ 336 h 8995"/>
                  <a:gd name="T50" fmla="*/ 6606 w 7309"/>
                  <a:gd name="T51" fmla="*/ 298 h 8995"/>
                  <a:gd name="T52" fmla="*/ 6495 w 7309"/>
                  <a:gd name="T53" fmla="*/ 281 h 8995"/>
                  <a:gd name="T54" fmla="*/ 2291 w 7309"/>
                  <a:gd name="T55" fmla="*/ 281 h 8995"/>
                  <a:gd name="T56" fmla="*/ 6466 w 7309"/>
                  <a:gd name="T57" fmla="*/ 8995 h 8995"/>
                  <a:gd name="T58" fmla="*/ 800 w 7309"/>
                  <a:gd name="T59" fmla="*/ 8995 h 8995"/>
                  <a:gd name="T60" fmla="*/ 634 w 7309"/>
                  <a:gd name="T61" fmla="*/ 8969 h 8995"/>
                  <a:gd name="T62" fmla="*/ 479 w 7309"/>
                  <a:gd name="T63" fmla="*/ 8912 h 8995"/>
                  <a:gd name="T64" fmla="*/ 339 w 7309"/>
                  <a:gd name="T65" fmla="*/ 8827 h 8995"/>
                  <a:gd name="T66" fmla="*/ 219 w 7309"/>
                  <a:gd name="T67" fmla="*/ 8719 h 8995"/>
                  <a:gd name="T68" fmla="*/ 122 w 7309"/>
                  <a:gd name="T69" fmla="*/ 8589 h 8995"/>
                  <a:gd name="T70" fmla="*/ 51 w 7309"/>
                  <a:gd name="T71" fmla="*/ 8442 h 8995"/>
                  <a:gd name="T72" fmla="*/ 9 w 7309"/>
                  <a:gd name="T73" fmla="*/ 8280 h 8995"/>
                  <a:gd name="T74" fmla="*/ 0 w 7309"/>
                  <a:gd name="T75" fmla="*/ 8152 h 8995"/>
                  <a:gd name="T76" fmla="*/ 2164 w 7309"/>
                  <a:gd name="T77" fmla="*/ 0 h 8995"/>
                  <a:gd name="T78" fmla="*/ 6509 w 7309"/>
                  <a:gd name="T79" fmla="*/ 1 h 8995"/>
                  <a:gd name="T80" fmla="*/ 6677 w 7309"/>
                  <a:gd name="T81" fmla="*/ 26 h 8995"/>
                  <a:gd name="T82" fmla="*/ 6831 w 7309"/>
                  <a:gd name="T83" fmla="*/ 83 h 8995"/>
                  <a:gd name="T84" fmla="*/ 6970 w 7309"/>
                  <a:gd name="T85" fmla="*/ 168 h 8995"/>
                  <a:gd name="T86" fmla="*/ 7090 w 7309"/>
                  <a:gd name="T87" fmla="*/ 277 h 8995"/>
                  <a:gd name="T88" fmla="*/ 7187 w 7309"/>
                  <a:gd name="T89" fmla="*/ 407 h 8995"/>
                  <a:gd name="T90" fmla="*/ 7258 w 7309"/>
                  <a:gd name="T91" fmla="*/ 554 h 8995"/>
                  <a:gd name="T92" fmla="*/ 7300 w 7309"/>
                  <a:gd name="T93" fmla="*/ 715 h 8995"/>
                  <a:gd name="T94" fmla="*/ 7309 w 7309"/>
                  <a:gd name="T95" fmla="*/ 843 h 8995"/>
                  <a:gd name="T96" fmla="*/ 7309 w 7309"/>
                  <a:gd name="T97" fmla="*/ 8195 h 8995"/>
                  <a:gd name="T98" fmla="*/ 7283 w 7309"/>
                  <a:gd name="T99" fmla="*/ 8363 h 8995"/>
                  <a:gd name="T100" fmla="*/ 7226 w 7309"/>
                  <a:gd name="T101" fmla="*/ 8518 h 8995"/>
                  <a:gd name="T102" fmla="*/ 7141 w 7309"/>
                  <a:gd name="T103" fmla="*/ 8656 h 8995"/>
                  <a:gd name="T104" fmla="*/ 7033 w 7309"/>
                  <a:gd name="T105" fmla="*/ 8776 h 8995"/>
                  <a:gd name="T106" fmla="*/ 6903 w 7309"/>
                  <a:gd name="T107" fmla="*/ 8873 h 8995"/>
                  <a:gd name="T108" fmla="*/ 6756 w 7309"/>
                  <a:gd name="T109" fmla="*/ 8944 h 8995"/>
                  <a:gd name="T110" fmla="*/ 6594 w 7309"/>
                  <a:gd name="T111" fmla="*/ 8986 h 8995"/>
                  <a:gd name="T112" fmla="*/ 6466 w 7309"/>
                  <a:gd name="T113" fmla="*/ 8995 h 89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7309" h="8995">
                    <a:moveTo>
                      <a:pt x="281" y="2291"/>
                    </a:moveTo>
                    <a:lnTo>
                      <a:pt x="281" y="8152"/>
                    </a:lnTo>
                    <a:lnTo>
                      <a:pt x="281" y="8181"/>
                    </a:lnTo>
                    <a:lnTo>
                      <a:pt x="288" y="8237"/>
                    </a:lnTo>
                    <a:lnTo>
                      <a:pt x="298" y="8292"/>
                    </a:lnTo>
                    <a:lnTo>
                      <a:pt x="315" y="8345"/>
                    </a:lnTo>
                    <a:lnTo>
                      <a:pt x="336" y="8395"/>
                    </a:lnTo>
                    <a:lnTo>
                      <a:pt x="363" y="8443"/>
                    </a:lnTo>
                    <a:lnTo>
                      <a:pt x="393" y="8488"/>
                    </a:lnTo>
                    <a:lnTo>
                      <a:pt x="427" y="8530"/>
                    </a:lnTo>
                    <a:lnTo>
                      <a:pt x="466" y="8568"/>
                    </a:lnTo>
                    <a:lnTo>
                      <a:pt x="507" y="8603"/>
                    </a:lnTo>
                    <a:lnTo>
                      <a:pt x="552" y="8632"/>
                    </a:lnTo>
                    <a:lnTo>
                      <a:pt x="600" y="8659"/>
                    </a:lnTo>
                    <a:lnTo>
                      <a:pt x="650" y="8680"/>
                    </a:lnTo>
                    <a:lnTo>
                      <a:pt x="703" y="8697"/>
                    </a:lnTo>
                    <a:lnTo>
                      <a:pt x="758" y="8708"/>
                    </a:lnTo>
                    <a:lnTo>
                      <a:pt x="815" y="8714"/>
                    </a:lnTo>
                    <a:lnTo>
                      <a:pt x="843" y="8715"/>
                    </a:lnTo>
                    <a:lnTo>
                      <a:pt x="6466" y="8715"/>
                    </a:lnTo>
                    <a:lnTo>
                      <a:pt x="6495" y="8714"/>
                    </a:lnTo>
                    <a:lnTo>
                      <a:pt x="6551" y="8708"/>
                    </a:lnTo>
                    <a:lnTo>
                      <a:pt x="6606" y="8697"/>
                    </a:lnTo>
                    <a:lnTo>
                      <a:pt x="6659" y="8680"/>
                    </a:lnTo>
                    <a:lnTo>
                      <a:pt x="6709" y="8659"/>
                    </a:lnTo>
                    <a:lnTo>
                      <a:pt x="6757" y="8632"/>
                    </a:lnTo>
                    <a:lnTo>
                      <a:pt x="6802" y="8603"/>
                    </a:lnTo>
                    <a:lnTo>
                      <a:pt x="6844" y="8568"/>
                    </a:lnTo>
                    <a:lnTo>
                      <a:pt x="6882" y="8530"/>
                    </a:lnTo>
                    <a:lnTo>
                      <a:pt x="6917" y="8488"/>
                    </a:lnTo>
                    <a:lnTo>
                      <a:pt x="6946" y="8443"/>
                    </a:lnTo>
                    <a:lnTo>
                      <a:pt x="6973" y="8395"/>
                    </a:lnTo>
                    <a:lnTo>
                      <a:pt x="6994" y="8345"/>
                    </a:lnTo>
                    <a:lnTo>
                      <a:pt x="7011" y="8292"/>
                    </a:lnTo>
                    <a:lnTo>
                      <a:pt x="7022" y="8237"/>
                    </a:lnTo>
                    <a:lnTo>
                      <a:pt x="7028" y="8181"/>
                    </a:lnTo>
                    <a:lnTo>
                      <a:pt x="7029" y="8152"/>
                    </a:lnTo>
                    <a:lnTo>
                      <a:pt x="7029" y="843"/>
                    </a:lnTo>
                    <a:lnTo>
                      <a:pt x="7028" y="815"/>
                    </a:lnTo>
                    <a:lnTo>
                      <a:pt x="7022" y="758"/>
                    </a:lnTo>
                    <a:lnTo>
                      <a:pt x="7011" y="703"/>
                    </a:lnTo>
                    <a:lnTo>
                      <a:pt x="6994" y="650"/>
                    </a:lnTo>
                    <a:lnTo>
                      <a:pt x="6973" y="600"/>
                    </a:lnTo>
                    <a:lnTo>
                      <a:pt x="6946" y="552"/>
                    </a:lnTo>
                    <a:lnTo>
                      <a:pt x="6917" y="507"/>
                    </a:lnTo>
                    <a:lnTo>
                      <a:pt x="6882" y="466"/>
                    </a:lnTo>
                    <a:lnTo>
                      <a:pt x="6844" y="427"/>
                    </a:lnTo>
                    <a:lnTo>
                      <a:pt x="6802" y="393"/>
                    </a:lnTo>
                    <a:lnTo>
                      <a:pt x="6757" y="363"/>
                    </a:lnTo>
                    <a:lnTo>
                      <a:pt x="6709" y="336"/>
                    </a:lnTo>
                    <a:lnTo>
                      <a:pt x="6659" y="315"/>
                    </a:lnTo>
                    <a:lnTo>
                      <a:pt x="6606" y="298"/>
                    </a:lnTo>
                    <a:lnTo>
                      <a:pt x="6551" y="288"/>
                    </a:lnTo>
                    <a:lnTo>
                      <a:pt x="6495" y="281"/>
                    </a:lnTo>
                    <a:lnTo>
                      <a:pt x="6466" y="281"/>
                    </a:lnTo>
                    <a:lnTo>
                      <a:pt x="2291" y="281"/>
                    </a:lnTo>
                    <a:lnTo>
                      <a:pt x="281" y="2291"/>
                    </a:lnTo>
                    <a:close/>
                    <a:moveTo>
                      <a:pt x="6466" y="8995"/>
                    </a:moveTo>
                    <a:lnTo>
                      <a:pt x="843" y="8995"/>
                    </a:lnTo>
                    <a:lnTo>
                      <a:pt x="800" y="8995"/>
                    </a:lnTo>
                    <a:lnTo>
                      <a:pt x="715" y="8986"/>
                    </a:lnTo>
                    <a:lnTo>
                      <a:pt x="634" y="8969"/>
                    </a:lnTo>
                    <a:lnTo>
                      <a:pt x="555" y="8944"/>
                    </a:lnTo>
                    <a:lnTo>
                      <a:pt x="479" y="8912"/>
                    </a:lnTo>
                    <a:lnTo>
                      <a:pt x="407" y="8873"/>
                    </a:lnTo>
                    <a:lnTo>
                      <a:pt x="339" y="8827"/>
                    </a:lnTo>
                    <a:lnTo>
                      <a:pt x="277" y="8776"/>
                    </a:lnTo>
                    <a:lnTo>
                      <a:pt x="219" y="8719"/>
                    </a:lnTo>
                    <a:lnTo>
                      <a:pt x="168" y="8656"/>
                    </a:lnTo>
                    <a:lnTo>
                      <a:pt x="122" y="8589"/>
                    </a:lnTo>
                    <a:lnTo>
                      <a:pt x="83" y="8518"/>
                    </a:lnTo>
                    <a:lnTo>
                      <a:pt x="51" y="8442"/>
                    </a:lnTo>
                    <a:lnTo>
                      <a:pt x="26" y="8363"/>
                    </a:lnTo>
                    <a:lnTo>
                      <a:pt x="9" y="8280"/>
                    </a:lnTo>
                    <a:lnTo>
                      <a:pt x="1" y="8195"/>
                    </a:lnTo>
                    <a:lnTo>
                      <a:pt x="0" y="8152"/>
                    </a:lnTo>
                    <a:lnTo>
                      <a:pt x="0" y="2164"/>
                    </a:lnTo>
                    <a:lnTo>
                      <a:pt x="2164" y="0"/>
                    </a:lnTo>
                    <a:lnTo>
                      <a:pt x="6466" y="0"/>
                    </a:lnTo>
                    <a:lnTo>
                      <a:pt x="6509" y="1"/>
                    </a:lnTo>
                    <a:lnTo>
                      <a:pt x="6594" y="9"/>
                    </a:lnTo>
                    <a:lnTo>
                      <a:pt x="6677" y="26"/>
                    </a:lnTo>
                    <a:lnTo>
                      <a:pt x="6756" y="51"/>
                    </a:lnTo>
                    <a:lnTo>
                      <a:pt x="6831" y="83"/>
                    </a:lnTo>
                    <a:lnTo>
                      <a:pt x="6903" y="122"/>
                    </a:lnTo>
                    <a:lnTo>
                      <a:pt x="6970" y="168"/>
                    </a:lnTo>
                    <a:lnTo>
                      <a:pt x="7033" y="219"/>
                    </a:lnTo>
                    <a:lnTo>
                      <a:pt x="7090" y="277"/>
                    </a:lnTo>
                    <a:lnTo>
                      <a:pt x="7141" y="339"/>
                    </a:lnTo>
                    <a:lnTo>
                      <a:pt x="7187" y="407"/>
                    </a:lnTo>
                    <a:lnTo>
                      <a:pt x="7226" y="479"/>
                    </a:lnTo>
                    <a:lnTo>
                      <a:pt x="7258" y="554"/>
                    </a:lnTo>
                    <a:lnTo>
                      <a:pt x="7283" y="634"/>
                    </a:lnTo>
                    <a:lnTo>
                      <a:pt x="7300" y="715"/>
                    </a:lnTo>
                    <a:lnTo>
                      <a:pt x="7309" y="800"/>
                    </a:lnTo>
                    <a:lnTo>
                      <a:pt x="7309" y="843"/>
                    </a:lnTo>
                    <a:lnTo>
                      <a:pt x="7309" y="8152"/>
                    </a:lnTo>
                    <a:lnTo>
                      <a:pt x="7309" y="8195"/>
                    </a:lnTo>
                    <a:lnTo>
                      <a:pt x="7300" y="8280"/>
                    </a:lnTo>
                    <a:lnTo>
                      <a:pt x="7283" y="8363"/>
                    </a:lnTo>
                    <a:lnTo>
                      <a:pt x="7258" y="8442"/>
                    </a:lnTo>
                    <a:lnTo>
                      <a:pt x="7226" y="8518"/>
                    </a:lnTo>
                    <a:lnTo>
                      <a:pt x="7187" y="8589"/>
                    </a:lnTo>
                    <a:lnTo>
                      <a:pt x="7141" y="8656"/>
                    </a:lnTo>
                    <a:lnTo>
                      <a:pt x="7090" y="8719"/>
                    </a:lnTo>
                    <a:lnTo>
                      <a:pt x="7033" y="8776"/>
                    </a:lnTo>
                    <a:lnTo>
                      <a:pt x="6970" y="8827"/>
                    </a:lnTo>
                    <a:lnTo>
                      <a:pt x="6903" y="8873"/>
                    </a:lnTo>
                    <a:lnTo>
                      <a:pt x="6831" y="8912"/>
                    </a:lnTo>
                    <a:lnTo>
                      <a:pt x="6756" y="8944"/>
                    </a:lnTo>
                    <a:lnTo>
                      <a:pt x="6677" y="8969"/>
                    </a:lnTo>
                    <a:lnTo>
                      <a:pt x="6594" y="8986"/>
                    </a:lnTo>
                    <a:lnTo>
                      <a:pt x="6509" y="8995"/>
                    </a:lnTo>
                    <a:lnTo>
                      <a:pt x="6466" y="8995"/>
                    </a:lnTo>
                    <a:close/>
                  </a:path>
                </a:pathLst>
              </a:custGeom>
              <a:solidFill>
                <a:srgbClr val="273353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57" name="Freeform 61">
                <a:extLst>
                  <a:ext uri="{FF2B5EF4-FFF2-40B4-BE49-F238E27FC236}">
                    <a16:creationId xmlns:a16="http://schemas.microsoft.com/office/drawing/2014/main" id="{F5199D5C-4265-BBAF-BAAA-0C8EE25B3B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50" y="1187"/>
                <a:ext cx="984" cy="1265"/>
              </a:xfrm>
              <a:custGeom>
                <a:avLst/>
                <a:gdLst>
                  <a:gd name="T0" fmla="*/ 0 w 5904"/>
                  <a:gd name="T1" fmla="*/ 7590 h 7590"/>
                  <a:gd name="T2" fmla="*/ 0 w 5904"/>
                  <a:gd name="T3" fmla="*/ 1756 h 7590"/>
                  <a:gd name="T4" fmla="*/ 1757 w 5904"/>
                  <a:gd name="T5" fmla="*/ 0 h 7590"/>
                  <a:gd name="T6" fmla="*/ 5904 w 5904"/>
                  <a:gd name="T7" fmla="*/ 0 h 7590"/>
                  <a:gd name="T8" fmla="*/ 5904 w 5904"/>
                  <a:gd name="T9" fmla="*/ 7590 h 7590"/>
                  <a:gd name="T10" fmla="*/ 0 w 5904"/>
                  <a:gd name="T11" fmla="*/ 7590 h 75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904" h="7590">
                    <a:moveTo>
                      <a:pt x="0" y="7590"/>
                    </a:moveTo>
                    <a:lnTo>
                      <a:pt x="0" y="1756"/>
                    </a:lnTo>
                    <a:lnTo>
                      <a:pt x="1757" y="0"/>
                    </a:lnTo>
                    <a:lnTo>
                      <a:pt x="5904" y="0"/>
                    </a:lnTo>
                    <a:lnTo>
                      <a:pt x="5904" y="7590"/>
                    </a:lnTo>
                    <a:lnTo>
                      <a:pt x="0" y="7590"/>
                    </a:lnTo>
                    <a:close/>
                  </a:path>
                </a:pathLst>
              </a:custGeom>
              <a:solidFill>
                <a:srgbClr val="3C3334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58" name="Rectangle 62">
                <a:extLst>
                  <a:ext uri="{FF2B5EF4-FFF2-40B4-BE49-F238E27FC236}">
                    <a16:creationId xmlns:a16="http://schemas.microsoft.com/office/drawing/2014/main" id="{8D600003-A177-88B6-36C0-879B0EE92C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23" y="2016"/>
                <a:ext cx="284" cy="284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59" name="Freeform 63">
                <a:extLst>
                  <a:ext uri="{FF2B5EF4-FFF2-40B4-BE49-F238E27FC236}">
                    <a16:creationId xmlns:a16="http://schemas.microsoft.com/office/drawing/2014/main" id="{DE009EE1-D1ED-8DCC-4C77-783895F0142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400" y="1993"/>
                <a:ext cx="330" cy="330"/>
              </a:xfrm>
              <a:custGeom>
                <a:avLst/>
                <a:gdLst>
                  <a:gd name="T0" fmla="*/ 282 w 1982"/>
                  <a:gd name="T1" fmla="*/ 1702 h 1982"/>
                  <a:gd name="T2" fmla="*/ 1701 w 1982"/>
                  <a:gd name="T3" fmla="*/ 1702 h 1982"/>
                  <a:gd name="T4" fmla="*/ 1701 w 1982"/>
                  <a:gd name="T5" fmla="*/ 282 h 1982"/>
                  <a:gd name="T6" fmla="*/ 282 w 1982"/>
                  <a:gd name="T7" fmla="*/ 282 h 1982"/>
                  <a:gd name="T8" fmla="*/ 282 w 1982"/>
                  <a:gd name="T9" fmla="*/ 1702 h 1982"/>
                  <a:gd name="T10" fmla="*/ 1982 w 1982"/>
                  <a:gd name="T11" fmla="*/ 1982 h 1982"/>
                  <a:gd name="T12" fmla="*/ 0 w 1982"/>
                  <a:gd name="T13" fmla="*/ 1982 h 1982"/>
                  <a:gd name="T14" fmla="*/ 0 w 1982"/>
                  <a:gd name="T15" fmla="*/ 0 h 1982"/>
                  <a:gd name="T16" fmla="*/ 1982 w 1982"/>
                  <a:gd name="T17" fmla="*/ 0 h 1982"/>
                  <a:gd name="T18" fmla="*/ 1982 w 1982"/>
                  <a:gd name="T19" fmla="*/ 1982 h 19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982" h="1982">
                    <a:moveTo>
                      <a:pt x="282" y="1702"/>
                    </a:moveTo>
                    <a:lnTo>
                      <a:pt x="1701" y="1702"/>
                    </a:lnTo>
                    <a:lnTo>
                      <a:pt x="1701" y="282"/>
                    </a:lnTo>
                    <a:lnTo>
                      <a:pt x="282" y="282"/>
                    </a:lnTo>
                    <a:lnTo>
                      <a:pt x="282" y="1702"/>
                    </a:lnTo>
                    <a:close/>
                    <a:moveTo>
                      <a:pt x="1982" y="1982"/>
                    </a:moveTo>
                    <a:lnTo>
                      <a:pt x="0" y="1982"/>
                    </a:lnTo>
                    <a:lnTo>
                      <a:pt x="0" y="0"/>
                    </a:lnTo>
                    <a:lnTo>
                      <a:pt x="1982" y="0"/>
                    </a:lnTo>
                    <a:lnTo>
                      <a:pt x="1982" y="1982"/>
                    </a:lnTo>
                    <a:close/>
                  </a:path>
                </a:pathLst>
              </a:custGeom>
              <a:solidFill>
                <a:srgbClr val="273353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60" name="Freeform 64">
                <a:extLst>
                  <a:ext uri="{FF2B5EF4-FFF2-40B4-BE49-F238E27FC236}">
                    <a16:creationId xmlns:a16="http://schemas.microsoft.com/office/drawing/2014/main" id="{15E77E20-981B-078F-570C-445EC6FCEF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84" y="2068"/>
                <a:ext cx="169" cy="178"/>
              </a:xfrm>
              <a:custGeom>
                <a:avLst/>
                <a:gdLst>
                  <a:gd name="T0" fmla="*/ 366 w 1013"/>
                  <a:gd name="T1" fmla="*/ 730 h 1067"/>
                  <a:gd name="T2" fmla="*/ 225 w 1013"/>
                  <a:gd name="T3" fmla="*/ 506 h 1067"/>
                  <a:gd name="T4" fmla="*/ 0 w 1013"/>
                  <a:gd name="T5" fmla="*/ 674 h 1067"/>
                  <a:gd name="T6" fmla="*/ 267 w 1013"/>
                  <a:gd name="T7" fmla="*/ 969 h 1067"/>
                  <a:gd name="T8" fmla="*/ 366 w 1013"/>
                  <a:gd name="T9" fmla="*/ 1067 h 1067"/>
                  <a:gd name="T10" fmla="*/ 436 w 1013"/>
                  <a:gd name="T11" fmla="*/ 969 h 1067"/>
                  <a:gd name="T12" fmla="*/ 1013 w 1013"/>
                  <a:gd name="T13" fmla="*/ 0 h 1067"/>
                  <a:gd name="T14" fmla="*/ 366 w 1013"/>
                  <a:gd name="T15" fmla="*/ 730 h 10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13" h="1067">
                    <a:moveTo>
                      <a:pt x="366" y="730"/>
                    </a:moveTo>
                    <a:lnTo>
                      <a:pt x="225" y="506"/>
                    </a:lnTo>
                    <a:lnTo>
                      <a:pt x="0" y="674"/>
                    </a:lnTo>
                    <a:lnTo>
                      <a:pt x="267" y="969"/>
                    </a:lnTo>
                    <a:lnTo>
                      <a:pt x="366" y="1067"/>
                    </a:lnTo>
                    <a:lnTo>
                      <a:pt x="436" y="969"/>
                    </a:lnTo>
                    <a:lnTo>
                      <a:pt x="1013" y="0"/>
                    </a:lnTo>
                    <a:lnTo>
                      <a:pt x="366" y="730"/>
                    </a:lnTo>
                    <a:close/>
                  </a:path>
                </a:pathLst>
              </a:custGeom>
              <a:solidFill>
                <a:srgbClr val="0284FC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61" name="Rectangle 65">
                <a:extLst>
                  <a:ext uri="{FF2B5EF4-FFF2-40B4-BE49-F238E27FC236}">
                    <a16:creationId xmlns:a16="http://schemas.microsoft.com/office/drawing/2014/main" id="{FE6A598D-A9D2-1CEE-C118-D3E457869E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23" y="1574"/>
                <a:ext cx="284" cy="283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62" name="Freeform 66">
                <a:extLst>
                  <a:ext uri="{FF2B5EF4-FFF2-40B4-BE49-F238E27FC236}">
                    <a16:creationId xmlns:a16="http://schemas.microsoft.com/office/drawing/2014/main" id="{CE408823-CFDD-DFFB-C946-8B68EBF61C2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400" y="1550"/>
                <a:ext cx="330" cy="330"/>
              </a:xfrm>
              <a:custGeom>
                <a:avLst/>
                <a:gdLst>
                  <a:gd name="T0" fmla="*/ 282 w 1982"/>
                  <a:gd name="T1" fmla="*/ 1701 h 1982"/>
                  <a:gd name="T2" fmla="*/ 1701 w 1982"/>
                  <a:gd name="T3" fmla="*/ 1701 h 1982"/>
                  <a:gd name="T4" fmla="*/ 1701 w 1982"/>
                  <a:gd name="T5" fmla="*/ 281 h 1982"/>
                  <a:gd name="T6" fmla="*/ 282 w 1982"/>
                  <a:gd name="T7" fmla="*/ 281 h 1982"/>
                  <a:gd name="T8" fmla="*/ 282 w 1982"/>
                  <a:gd name="T9" fmla="*/ 1701 h 1982"/>
                  <a:gd name="T10" fmla="*/ 1982 w 1982"/>
                  <a:gd name="T11" fmla="*/ 1982 h 1982"/>
                  <a:gd name="T12" fmla="*/ 0 w 1982"/>
                  <a:gd name="T13" fmla="*/ 1982 h 1982"/>
                  <a:gd name="T14" fmla="*/ 0 w 1982"/>
                  <a:gd name="T15" fmla="*/ 0 h 1982"/>
                  <a:gd name="T16" fmla="*/ 1982 w 1982"/>
                  <a:gd name="T17" fmla="*/ 0 h 1982"/>
                  <a:gd name="T18" fmla="*/ 1982 w 1982"/>
                  <a:gd name="T19" fmla="*/ 1982 h 19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982" h="1982">
                    <a:moveTo>
                      <a:pt x="282" y="1701"/>
                    </a:moveTo>
                    <a:lnTo>
                      <a:pt x="1701" y="1701"/>
                    </a:lnTo>
                    <a:lnTo>
                      <a:pt x="1701" y="281"/>
                    </a:lnTo>
                    <a:lnTo>
                      <a:pt x="282" y="281"/>
                    </a:lnTo>
                    <a:lnTo>
                      <a:pt x="282" y="1701"/>
                    </a:lnTo>
                    <a:close/>
                    <a:moveTo>
                      <a:pt x="1982" y="1982"/>
                    </a:moveTo>
                    <a:lnTo>
                      <a:pt x="0" y="1982"/>
                    </a:lnTo>
                    <a:lnTo>
                      <a:pt x="0" y="0"/>
                    </a:lnTo>
                    <a:lnTo>
                      <a:pt x="1982" y="0"/>
                    </a:lnTo>
                    <a:lnTo>
                      <a:pt x="1982" y="1982"/>
                    </a:lnTo>
                    <a:close/>
                  </a:path>
                </a:pathLst>
              </a:custGeom>
              <a:solidFill>
                <a:srgbClr val="273353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63" name="Freeform 67">
                <a:extLst>
                  <a:ext uri="{FF2B5EF4-FFF2-40B4-BE49-F238E27FC236}">
                    <a16:creationId xmlns:a16="http://schemas.microsoft.com/office/drawing/2014/main" id="{8FA928CE-B2B1-CF73-7707-7C2C6B9AA1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84" y="1627"/>
                <a:ext cx="169" cy="179"/>
              </a:xfrm>
              <a:custGeom>
                <a:avLst/>
                <a:gdLst>
                  <a:gd name="T0" fmla="*/ 366 w 1013"/>
                  <a:gd name="T1" fmla="*/ 717 h 1069"/>
                  <a:gd name="T2" fmla="*/ 225 w 1013"/>
                  <a:gd name="T3" fmla="*/ 492 h 1069"/>
                  <a:gd name="T4" fmla="*/ 0 w 1013"/>
                  <a:gd name="T5" fmla="*/ 661 h 1069"/>
                  <a:gd name="T6" fmla="*/ 267 w 1013"/>
                  <a:gd name="T7" fmla="*/ 956 h 1069"/>
                  <a:gd name="T8" fmla="*/ 366 w 1013"/>
                  <a:gd name="T9" fmla="*/ 1069 h 1069"/>
                  <a:gd name="T10" fmla="*/ 436 w 1013"/>
                  <a:gd name="T11" fmla="*/ 956 h 1069"/>
                  <a:gd name="T12" fmla="*/ 1013 w 1013"/>
                  <a:gd name="T13" fmla="*/ 0 h 1069"/>
                  <a:gd name="T14" fmla="*/ 366 w 1013"/>
                  <a:gd name="T15" fmla="*/ 717 h 10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13" h="1069">
                    <a:moveTo>
                      <a:pt x="366" y="717"/>
                    </a:moveTo>
                    <a:lnTo>
                      <a:pt x="225" y="492"/>
                    </a:lnTo>
                    <a:lnTo>
                      <a:pt x="0" y="661"/>
                    </a:lnTo>
                    <a:lnTo>
                      <a:pt x="267" y="956"/>
                    </a:lnTo>
                    <a:lnTo>
                      <a:pt x="366" y="1069"/>
                    </a:lnTo>
                    <a:lnTo>
                      <a:pt x="436" y="956"/>
                    </a:lnTo>
                    <a:lnTo>
                      <a:pt x="1013" y="0"/>
                    </a:lnTo>
                    <a:lnTo>
                      <a:pt x="366" y="717"/>
                    </a:lnTo>
                    <a:close/>
                  </a:path>
                </a:pathLst>
              </a:custGeom>
              <a:solidFill>
                <a:srgbClr val="0284FC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64" name="Rectangle 68">
                <a:extLst>
                  <a:ext uri="{FF2B5EF4-FFF2-40B4-BE49-F238E27FC236}">
                    <a16:creationId xmlns:a16="http://schemas.microsoft.com/office/drawing/2014/main" id="{F43E5AFA-640B-95CE-466D-35D11D3877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82" y="1620"/>
                <a:ext cx="314" cy="47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65" name="Rectangle 69">
                <a:extLst>
                  <a:ext uri="{FF2B5EF4-FFF2-40B4-BE49-F238E27FC236}">
                    <a16:creationId xmlns:a16="http://schemas.microsoft.com/office/drawing/2014/main" id="{9EC33E0C-64C8-A3D1-BB65-E10F515F2E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82" y="1742"/>
                <a:ext cx="47" cy="47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66" name="Rectangle 70">
                <a:extLst>
                  <a:ext uri="{FF2B5EF4-FFF2-40B4-BE49-F238E27FC236}">
                    <a16:creationId xmlns:a16="http://schemas.microsoft.com/office/drawing/2014/main" id="{C1C1A1BD-E93B-364A-2204-CA6E986EF8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18" y="1742"/>
                <a:ext cx="47" cy="47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67" name="Rectangle 71">
                <a:extLst>
                  <a:ext uri="{FF2B5EF4-FFF2-40B4-BE49-F238E27FC236}">
                    <a16:creationId xmlns:a16="http://schemas.microsoft.com/office/drawing/2014/main" id="{CDFB6AE0-1B70-CF19-8B4D-60D71FF0E6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51" y="1742"/>
                <a:ext cx="47" cy="47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68" name="Rectangle 72">
                <a:extLst>
                  <a:ext uri="{FF2B5EF4-FFF2-40B4-BE49-F238E27FC236}">
                    <a16:creationId xmlns:a16="http://schemas.microsoft.com/office/drawing/2014/main" id="{A775C3D7-5251-7557-DE73-822B0102A0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82" y="2061"/>
                <a:ext cx="314" cy="47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69" name="Rectangle 73">
                <a:extLst>
                  <a:ext uri="{FF2B5EF4-FFF2-40B4-BE49-F238E27FC236}">
                    <a16:creationId xmlns:a16="http://schemas.microsoft.com/office/drawing/2014/main" id="{BCE6F6B6-F2BF-CA76-7DD4-E909B1FAF2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82" y="2185"/>
                <a:ext cx="47" cy="47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70" name="Rectangle 74">
                <a:extLst>
                  <a:ext uri="{FF2B5EF4-FFF2-40B4-BE49-F238E27FC236}">
                    <a16:creationId xmlns:a16="http://schemas.microsoft.com/office/drawing/2014/main" id="{14C56F02-5778-17B1-7600-6D516C4E2A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18" y="2185"/>
                <a:ext cx="47" cy="47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71" name="Rectangle 75">
                <a:extLst>
                  <a:ext uri="{FF2B5EF4-FFF2-40B4-BE49-F238E27FC236}">
                    <a16:creationId xmlns:a16="http://schemas.microsoft.com/office/drawing/2014/main" id="{F4D95F15-56DA-4C47-0172-8A01414495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51" y="2185"/>
                <a:ext cx="47" cy="47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72" name="Freeform 76">
                <a:extLst>
                  <a:ext uri="{FF2B5EF4-FFF2-40B4-BE49-F238E27FC236}">
                    <a16:creationId xmlns:a16="http://schemas.microsoft.com/office/drawing/2014/main" id="{45EF7C56-265A-9359-BBD2-92894F25E9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50" y="1187"/>
                <a:ext cx="293" cy="293"/>
              </a:xfrm>
              <a:custGeom>
                <a:avLst/>
                <a:gdLst>
                  <a:gd name="T0" fmla="*/ 1757 w 1757"/>
                  <a:gd name="T1" fmla="*/ 1756 h 1756"/>
                  <a:gd name="T2" fmla="*/ 1757 w 1757"/>
                  <a:gd name="T3" fmla="*/ 0 h 1756"/>
                  <a:gd name="T4" fmla="*/ 0 w 1757"/>
                  <a:gd name="T5" fmla="*/ 1756 h 1756"/>
                  <a:gd name="T6" fmla="*/ 1757 w 1757"/>
                  <a:gd name="T7" fmla="*/ 1756 h 17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757" h="1756">
                    <a:moveTo>
                      <a:pt x="1757" y="1756"/>
                    </a:moveTo>
                    <a:lnTo>
                      <a:pt x="1757" y="0"/>
                    </a:lnTo>
                    <a:lnTo>
                      <a:pt x="0" y="1756"/>
                    </a:lnTo>
                    <a:lnTo>
                      <a:pt x="1757" y="1756"/>
                    </a:lnTo>
                    <a:close/>
                  </a:path>
                </a:pathLst>
              </a:custGeom>
              <a:solidFill>
                <a:srgbClr val="0284FC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73" name="Rectangle 77">
                <a:extLst>
                  <a:ext uri="{FF2B5EF4-FFF2-40B4-BE49-F238E27FC236}">
                    <a16:creationId xmlns:a16="http://schemas.microsoft.com/office/drawing/2014/main" id="{63B18C1B-9B1C-7257-06FC-AEB9B1D899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76" y="1311"/>
                <a:ext cx="434" cy="47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F9D21ED9-F30E-159E-8B3F-302032907931}"/>
              </a:ext>
            </a:extLst>
          </p:cNvPr>
          <p:cNvGrpSpPr/>
          <p:nvPr/>
        </p:nvGrpSpPr>
        <p:grpSpPr>
          <a:xfrm>
            <a:off x="4106839" y="2745235"/>
            <a:ext cx="717354" cy="663949"/>
            <a:chOff x="4417748" y="2126397"/>
            <a:chExt cx="1391189" cy="1391190"/>
          </a:xfrm>
        </p:grpSpPr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2C754807-77DF-870D-E17F-C13377AEE83C}"/>
                </a:ext>
              </a:extLst>
            </p:cNvPr>
            <p:cNvGrpSpPr/>
            <p:nvPr/>
          </p:nvGrpSpPr>
          <p:grpSpPr>
            <a:xfrm>
              <a:off x="4417748" y="2126397"/>
              <a:ext cx="1391189" cy="1391190"/>
              <a:chOff x="4417748" y="2126397"/>
              <a:chExt cx="1391189" cy="1391190"/>
            </a:xfrm>
          </p:grpSpPr>
          <p:grpSp>
            <p:nvGrpSpPr>
              <p:cNvPr id="33" name="그룹 32">
                <a:extLst>
                  <a:ext uri="{FF2B5EF4-FFF2-40B4-BE49-F238E27FC236}">
                    <a16:creationId xmlns:a16="http://schemas.microsoft.com/office/drawing/2014/main" id="{FAB8CE6A-1B80-28E9-2FFB-69A3B24BEE46}"/>
                  </a:ext>
                </a:extLst>
              </p:cNvPr>
              <p:cNvGrpSpPr/>
              <p:nvPr/>
            </p:nvGrpSpPr>
            <p:grpSpPr>
              <a:xfrm>
                <a:off x="4417748" y="2126397"/>
                <a:ext cx="1391189" cy="1391190"/>
                <a:chOff x="4417748" y="2126397"/>
                <a:chExt cx="1391189" cy="1391190"/>
              </a:xfrm>
            </p:grpSpPr>
            <p:grpSp>
              <p:nvGrpSpPr>
                <p:cNvPr id="35" name="그룹 34">
                  <a:extLst>
                    <a:ext uri="{FF2B5EF4-FFF2-40B4-BE49-F238E27FC236}">
                      <a16:creationId xmlns:a16="http://schemas.microsoft.com/office/drawing/2014/main" id="{5289BD7B-9645-17F0-EAE7-5C7806837954}"/>
                    </a:ext>
                  </a:extLst>
                </p:cNvPr>
                <p:cNvGrpSpPr/>
                <p:nvPr/>
              </p:nvGrpSpPr>
              <p:grpSpPr>
                <a:xfrm>
                  <a:off x="4417748" y="2126397"/>
                  <a:ext cx="1391189" cy="1391190"/>
                  <a:chOff x="4417748" y="2126397"/>
                  <a:chExt cx="1391189" cy="1391190"/>
                </a:xfrm>
              </p:grpSpPr>
              <p:sp>
                <p:nvSpPr>
                  <p:cNvPr id="38" name="모서리가 둥근 직사각형 94">
                    <a:extLst>
                      <a:ext uri="{FF2B5EF4-FFF2-40B4-BE49-F238E27FC236}">
                        <a16:creationId xmlns:a16="http://schemas.microsoft.com/office/drawing/2014/main" id="{C89F2D7E-CA53-C841-C644-00BFCD07F33A}"/>
                      </a:ext>
                    </a:extLst>
                  </p:cNvPr>
                  <p:cNvSpPr/>
                  <p:nvPr/>
                </p:nvSpPr>
                <p:spPr>
                  <a:xfrm>
                    <a:off x="4417748" y="2126397"/>
                    <a:ext cx="1391189" cy="1391190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2"/>
                    </a:solidFill>
                    <a:prstDash val="sys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00" b="1" dirty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9" name="Freeform 6">
                    <a:extLst>
                      <a:ext uri="{FF2B5EF4-FFF2-40B4-BE49-F238E27FC236}">
                        <a16:creationId xmlns:a16="http://schemas.microsoft.com/office/drawing/2014/main" id="{7A4A3C15-787A-24D4-4C87-68F99C195B21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4722892" y="2564774"/>
                    <a:ext cx="794539" cy="722178"/>
                  </a:xfrm>
                  <a:custGeom>
                    <a:avLst/>
                    <a:gdLst>
                      <a:gd name="T0" fmla="*/ 3354 w 3448"/>
                      <a:gd name="T1" fmla="*/ 1504 h 1773"/>
                      <a:gd name="T2" fmla="*/ 2152 w 3448"/>
                      <a:gd name="T3" fmla="*/ 1144 h 1773"/>
                      <a:gd name="T4" fmla="*/ 3068 w 3448"/>
                      <a:gd name="T5" fmla="*/ 1084 h 1773"/>
                      <a:gd name="T6" fmla="*/ 3043 w 3448"/>
                      <a:gd name="T7" fmla="*/ 1388 h 1773"/>
                      <a:gd name="T8" fmla="*/ 2791 w 3448"/>
                      <a:gd name="T9" fmla="*/ 1339 h 1773"/>
                      <a:gd name="T10" fmla="*/ 3012 w 3448"/>
                      <a:gd name="T11" fmla="*/ 1095 h 1773"/>
                      <a:gd name="T12" fmla="*/ 3123 w 3448"/>
                      <a:gd name="T13" fmla="*/ 1040 h 1773"/>
                      <a:gd name="T14" fmla="*/ 2958 w 3448"/>
                      <a:gd name="T15" fmla="*/ 993 h 1773"/>
                      <a:gd name="T16" fmla="*/ 2745 w 3448"/>
                      <a:gd name="T17" fmla="*/ 1019 h 1773"/>
                      <a:gd name="T18" fmla="*/ 1939 w 3448"/>
                      <a:gd name="T19" fmla="*/ 551 h 1773"/>
                      <a:gd name="T20" fmla="*/ 2183 w 3448"/>
                      <a:gd name="T21" fmla="*/ 454 h 1773"/>
                      <a:gd name="T22" fmla="*/ 2178 w 3448"/>
                      <a:gd name="T23" fmla="*/ 528 h 1773"/>
                      <a:gd name="T24" fmla="*/ 3088 w 3448"/>
                      <a:gd name="T25" fmla="*/ 398 h 1773"/>
                      <a:gd name="T26" fmla="*/ 3067 w 3448"/>
                      <a:gd name="T27" fmla="*/ 610 h 1773"/>
                      <a:gd name="T28" fmla="*/ 3070 w 3448"/>
                      <a:gd name="T29" fmla="*/ 398 h 1773"/>
                      <a:gd name="T30" fmla="*/ 1599 w 3448"/>
                      <a:gd name="T31" fmla="*/ 246 h 1773"/>
                      <a:gd name="T32" fmla="*/ 1576 w 3448"/>
                      <a:gd name="T33" fmla="*/ 189 h 1773"/>
                      <a:gd name="T34" fmla="*/ 1299 w 3448"/>
                      <a:gd name="T35" fmla="*/ 208 h 1773"/>
                      <a:gd name="T36" fmla="*/ 1186 w 3448"/>
                      <a:gd name="T37" fmla="*/ 384 h 1773"/>
                      <a:gd name="T38" fmla="*/ 3448 w 3448"/>
                      <a:gd name="T39" fmla="*/ 189 h 1773"/>
                      <a:gd name="T40" fmla="*/ 3211 w 3448"/>
                      <a:gd name="T41" fmla="*/ 305 h 1773"/>
                      <a:gd name="T42" fmla="*/ 3020 w 3448"/>
                      <a:gd name="T43" fmla="*/ 322 h 1773"/>
                      <a:gd name="T44" fmla="*/ 2948 w 3448"/>
                      <a:gd name="T45" fmla="*/ 613 h 1773"/>
                      <a:gd name="T46" fmla="*/ 2866 w 3448"/>
                      <a:gd name="T47" fmla="*/ 673 h 1773"/>
                      <a:gd name="T48" fmla="*/ 2698 w 3448"/>
                      <a:gd name="T49" fmla="*/ 898 h 1773"/>
                      <a:gd name="T50" fmla="*/ 2761 w 3448"/>
                      <a:gd name="T51" fmla="*/ 1045 h 1773"/>
                      <a:gd name="T52" fmla="*/ 2663 w 3448"/>
                      <a:gd name="T53" fmla="*/ 961 h 1773"/>
                      <a:gd name="T54" fmla="*/ 2453 w 3448"/>
                      <a:gd name="T55" fmla="*/ 825 h 1773"/>
                      <a:gd name="T56" fmla="*/ 2188 w 3448"/>
                      <a:gd name="T57" fmla="*/ 702 h 1773"/>
                      <a:gd name="T58" fmla="*/ 2257 w 3448"/>
                      <a:gd name="T59" fmla="*/ 765 h 1773"/>
                      <a:gd name="T60" fmla="*/ 2161 w 3448"/>
                      <a:gd name="T61" fmla="*/ 857 h 1773"/>
                      <a:gd name="T62" fmla="*/ 1927 w 3448"/>
                      <a:gd name="T63" fmla="*/ 1336 h 1773"/>
                      <a:gd name="T64" fmla="*/ 1572 w 3448"/>
                      <a:gd name="T65" fmla="*/ 948 h 1773"/>
                      <a:gd name="T66" fmla="*/ 1766 w 3448"/>
                      <a:gd name="T67" fmla="*/ 631 h 1773"/>
                      <a:gd name="T68" fmla="*/ 2005 w 3448"/>
                      <a:gd name="T69" fmla="*/ 610 h 1773"/>
                      <a:gd name="T70" fmla="*/ 1845 w 3448"/>
                      <a:gd name="T71" fmla="*/ 559 h 1773"/>
                      <a:gd name="T72" fmla="*/ 1834 w 3448"/>
                      <a:gd name="T73" fmla="*/ 549 h 1773"/>
                      <a:gd name="T74" fmla="*/ 1630 w 3448"/>
                      <a:gd name="T75" fmla="*/ 600 h 1773"/>
                      <a:gd name="T76" fmla="*/ 1599 w 3448"/>
                      <a:gd name="T77" fmla="*/ 430 h 1773"/>
                      <a:gd name="T78" fmla="*/ 1746 w 3448"/>
                      <a:gd name="T79" fmla="*/ 305 h 1773"/>
                      <a:gd name="T80" fmla="*/ 1889 w 3448"/>
                      <a:gd name="T81" fmla="*/ 260 h 1773"/>
                      <a:gd name="T82" fmla="*/ 1861 w 3448"/>
                      <a:gd name="T83" fmla="*/ 201 h 1773"/>
                      <a:gd name="T84" fmla="*/ 1872 w 3448"/>
                      <a:gd name="T85" fmla="*/ 127 h 1773"/>
                      <a:gd name="T86" fmla="*/ 1783 w 3448"/>
                      <a:gd name="T87" fmla="*/ 322 h 1773"/>
                      <a:gd name="T88" fmla="*/ 1735 w 3448"/>
                      <a:gd name="T89" fmla="*/ 172 h 1773"/>
                      <a:gd name="T90" fmla="*/ 2134 w 3448"/>
                      <a:gd name="T91" fmla="*/ 77 h 1773"/>
                      <a:gd name="T92" fmla="*/ 2361 w 3448"/>
                      <a:gd name="T93" fmla="*/ 54 h 1773"/>
                      <a:gd name="T94" fmla="*/ 2573 w 3448"/>
                      <a:gd name="T95" fmla="*/ 31 h 1773"/>
                      <a:gd name="T96" fmla="*/ 2703 w 3448"/>
                      <a:gd name="T97" fmla="*/ 18 h 1773"/>
                      <a:gd name="T98" fmla="*/ 337 w 3448"/>
                      <a:gd name="T99" fmla="*/ 108 h 1773"/>
                      <a:gd name="T100" fmla="*/ 750 w 3448"/>
                      <a:gd name="T101" fmla="*/ 276 h 1773"/>
                      <a:gd name="T102" fmla="*/ 969 w 3448"/>
                      <a:gd name="T103" fmla="*/ 300 h 1773"/>
                      <a:gd name="T104" fmla="*/ 908 w 3448"/>
                      <a:gd name="T105" fmla="*/ 668 h 1773"/>
                      <a:gd name="T106" fmla="*/ 673 w 3448"/>
                      <a:gd name="T107" fmla="*/ 789 h 1773"/>
                      <a:gd name="T108" fmla="*/ 738 w 3448"/>
                      <a:gd name="T109" fmla="*/ 925 h 1773"/>
                      <a:gd name="T110" fmla="*/ 1022 w 3448"/>
                      <a:gd name="T111" fmla="*/ 976 h 1773"/>
                      <a:gd name="T112" fmla="*/ 1127 w 3448"/>
                      <a:gd name="T113" fmla="*/ 1365 h 1773"/>
                      <a:gd name="T114" fmla="*/ 835 w 3448"/>
                      <a:gd name="T115" fmla="*/ 1749 h 1773"/>
                      <a:gd name="T116" fmla="*/ 826 w 3448"/>
                      <a:gd name="T117" fmla="*/ 1015 h 1773"/>
                      <a:gd name="T118" fmla="*/ 474 w 3448"/>
                      <a:gd name="T119" fmla="*/ 741 h 1773"/>
                      <a:gd name="T120" fmla="*/ 134 w 3448"/>
                      <a:gd name="T121" fmla="*/ 308 h 1773"/>
                      <a:gd name="T122" fmla="*/ 73 w 3448"/>
                      <a:gd name="T123" fmla="*/ 176 h 1773"/>
                      <a:gd name="T124" fmla="*/ 137 w 3448"/>
                      <a:gd name="T125" fmla="*/ 0 h 177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  <a:cxn ang="0">
                        <a:pos x="T120" y="T121"/>
                      </a:cxn>
                      <a:cxn ang="0">
                        <a:pos x="T122" y="T123"/>
                      </a:cxn>
                      <a:cxn ang="0">
                        <a:pos x="T124" y="T125"/>
                      </a:cxn>
                    </a:cxnLst>
                    <a:rect l="0" t="0" r="r" b="b"/>
                    <a:pathLst>
                      <a:path w="3448" h="1773">
                        <a:moveTo>
                          <a:pt x="3375" y="1350"/>
                        </a:moveTo>
                        <a:lnTo>
                          <a:pt x="3415" y="1381"/>
                        </a:lnTo>
                        <a:lnTo>
                          <a:pt x="3439" y="1383"/>
                        </a:lnTo>
                        <a:lnTo>
                          <a:pt x="3402" y="1433"/>
                        </a:lnTo>
                        <a:lnTo>
                          <a:pt x="3354" y="1504"/>
                        </a:lnTo>
                        <a:lnTo>
                          <a:pt x="3301" y="1499"/>
                        </a:lnTo>
                        <a:lnTo>
                          <a:pt x="3384" y="1423"/>
                        </a:lnTo>
                        <a:lnTo>
                          <a:pt x="3375" y="1350"/>
                        </a:lnTo>
                        <a:close/>
                        <a:moveTo>
                          <a:pt x="2143" y="1101"/>
                        </a:moveTo>
                        <a:lnTo>
                          <a:pt x="2152" y="1144"/>
                        </a:lnTo>
                        <a:lnTo>
                          <a:pt x="2117" y="1246"/>
                        </a:lnTo>
                        <a:lnTo>
                          <a:pt x="2082" y="1230"/>
                        </a:lnTo>
                        <a:lnTo>
                          <a:pt x="2086" y="1146"/>
                        </a:lnTo>
                        <a:lnTo>
                          <a:pt x="2143" y="1101"/>
                        </a:lnTo>
                        <a:close/>
                        <a:moveTo>
                          <a:pt x="3068" y="1084"/>
                        </a:moveTo>
                        <a:lnTo>
                          <a:pt x="3111" y="1166"/>
                        </a:lnTo>
                        <a:lnTo>
                          <a:pt x="3184" y="1236"/>
                        </a:lnTo>
                        <a:lnTo>
                          <a:pt x="3157" y="1378"/>
                        </a:lnTo>
                        <a:lnTo>
                          <a:pt x="3109" y="1407"/>
                        </a:lnTo>
                        <a:lnTo>
                          <a:pt x="3043" y="1388"/>
                        </a:lnTo>
                        <a:lnTo>
                          <a:pt x="3027" y="1342"/>
                        </a:lnTo>
                        <a:lnTo>
                          <a:pt x="3004" y="1354"/>
                        </a:lnTo>
                        <a:lnTo>
                          <a:pt x="2953" y="1325"/>
                        </a:lnTo>
                        <a:lnTo>
                          <a:pt x="2823" y="1357"/>
                        </a:lnTo>
                        <a:lnTo>
                          <a:pt x="2791" y="1339"/>
                        </a:lnTo>
                        <a:lnTo>
                          <a:pt x="2799" y="1316"/>
                        </a:lnTo>
                        <a:lnTo>
                          <a:pt x="2778" y="1198"/>
                        </a:lnTo>
                        <a:lnTo>
                          <a:pt x="2866" y="1166"/>
                        </a:lnTo>
                        <a:lnTo>
                          <a:pt x="2948" y="1091"/>
                        </a:lnTo>
                        <a:lnTo>
                          <a:pt x="3012" y="1095"/>
                        </a:lnTo>
                        <a:lnTo>
                          <a:pt x="3001" y="1131"/>
                        </a:lnTo>
                        <a:lnTo>
                          <a:pt x="3059" y="1153"/>
                        </a:lnTo>
                        <a:lnTo>
                          <a:pt x="3068" y="1084"/>
                        </a:lnTo>
                        <a:close/>
                        <a:moveTo>
                          <a:pt x="3014" y="987"/>
                        </a:moveTo>
                        <a:lnTo>
                          <a:pt x="3123" y="1040"/>
                        </a:lnTo>
                        <a:lnTo>
                          <a:pt x="3146" y="1090"/>
                        </a:lnTo>
                        <a:lnTo>
                          <a:pt x="3088" y="1053"/>
                        </a:lnTo>
                        <a:lnTo>
                          <a:pt x="3071" y="1069"/>
                        </a:lnTo>
                        <a:lnTo>
                          <a:pt x="3030" y="1066"/>
                        </a:lnTo>
                        <a:lnTo>
                          <a:pt x="2958" y="993"/>
                        </a:lnTo>
                        <a:lnTo>
                          <a:pt x="3014" y="987"/>
                        </a:lnTo>
                        <a:close/>
                        <a:moveTo>
                          <a:pt x="2828" y="919"/>
                        </a:moveTo>
                        <a:lnTo>
                          <a:pt x="2847" y="935"/>
                        </a:lnTo>
                        <a:lnTo>
                          <a:pt x="2815" y="1032"/>
                        </a:lnTo>
                        <a:lnTo>
                          <a:pt x="2745" y="1019"/>
                        </a:lnTo>
                        <a:lnTo>
                          <a:pt x="2735" y="977"/>
                        </a:lnTo>
                        <a:lnTo>
                          <a:pt x="2828" y="919"/>
                        </a:lnTo>
                        <a:close/>
                        <a:moveTo>
                          <a:pt x="1959" y="465"/>
                        </a:moveTo>
                        <a:lnTo>
                          <a:pt x="1924" y="524"/>
                        </a:lnTo>
                        <a:lnTo>
                          <a:pt x="1939" y="551"/>
                        </a:lnTo>
                        <a:lnTo>
                          <a:pt x="2004" y="541"/>
                        </a:lnTo>
                        <a:lnTo>
                          <a:pt x="2051" y="553"/>
                        </a:lnTo>
                        <a:lnTo>
                          <a:pt x="2070" y="522"/>
                        </a:lnTo>
                        <a:lnTo>
                          <a:pt x="1959" y="465"/>
                        </a:lnTo>
                        <a:close/>
                        <a:moveTo>
                          <a:pt x="2183" y="454"/>
                        </a:moveTo>
                        <a:lnTo>
                          <a:pt x="2115" y="490"/>
                        </a:lnTo>
                        <a:lnTo>
                          <a:pt x="2139" y="549"/>
                        </a:lnTo>
                        <a:lnTo>
                          <a:pt x="2129" y="590"/>
                        </a:lnTo>
                        <a:lnTo>
                          <a:pt x="2188" y="594"/>
                        </a:lnTo>
                        <a:lnTo>
                          <a:pt x="2178" y="528"/>
                        </a:lnTo>
                        <a:lnTo>
                          <a:pt x="2156" y="496"/>
                        </a:lnTo>
                        <a:lnTo>
                          <a:pt x="2183" y="485"/>
                        </a:lnTo>
                        <a:lnTo>
                          <a:pt x="2183" y="454"/>
                        </a:lnTo>
                        <a:close/>
                        <a:moveTo>
                          <a:pt x="3070" y="398"/>
                        </a:moveTo>
                        <a:lnTo>
                          <a:pt x="3088" y="398"/>
                        </a:lnTo>
                        <a:lnTo>
                          <a:pt x="3097" y="429"/>
                        </a:lnTo>
                        <a:lnTo>
                          <a:pt x="3080" y="484"/>
                        </a:lnTo>
                        <a:lnTo>
                          <a:pt x="3109" y="508"/>
                        </a:lnTo>
                        <a:lnTo>
                          <a:pt x="3072" y="542"/>
                        </a:lnTo>
                        <a:lnTo>
                          <a:pt x="3067" y="610"/>
                        </a:lnTo>
                        <a:lnTo>
                          <a:pt x="2955" y="675"/>
                        </a:lnTo>
                        <a:lnTo>
                          <a:pt x="2958" y="636"/>
                        </a:lnTo>
                        <a:lnTo>
                          <a:pt x="3020" y="592"/>
                        </a:lnTo>
                        <a:lnTo>
                          <a:pt x="3067" y="492"/>
                        </a:lnTo>
                        <a:lnTo>
                          <a:pt x="3070" y="398"/>
                        </a:lnTo>
                        <a:close/>
                        <a:moveTo>
                          <a:pt x="1610" y="166"/>
                        </a:moveTo>
                        <a:lnTo>
                          <a:pt x="1669" y="276"/>
                        </a:lnTo>
                        <a:lnTo>
                          <a:pt x="1653" y="299"/>
                        </a:lnTo>
                        <a:lnTo>
                          <a:pt x="1599" y="322"/>
                        </a:lnTo>
                        <a:lnTo>
                          <a:pt x="1599" y="246"/>
                        </a:lnTo>
                        <a:lnTo>
                          <a:pt x="1582" y="297"/>
                        </a:lnTo>
                        <a:lnTo>
                          <a:pt x="1543" y="297"/>
                        </a:lnTo>
                        <a:lnTo>
                          <a:pt x="1545" y="256"/>
                        </a:lnTo>
                        <a:lnTo>
                          <a:pt x="1578" y="218"/>
                        </a:lnTo>
                        <a:lnTo>
                          <a:pt x="1576" y="189"/>
                        </a:lnTo>
                        <a:lnTo>
                          <a:pt x="1610" y="166"/>
                        </a:lnTo>
                        <a:close/>
                        <a:moveTo>
                          <a:pt x="1165" y="62"/>
                        </a:moveTo>
                        <a:lnTo>
                          <a:pt x="1225" y="78"/>
                        </a:lnTo>
                        <a:lnTo>
                          <a:pt x="1276" y="165"/>
                        </a:lnTo>
                        <a:lnTo>
                          <a:pt x="1299" y="208"/>
                        </a:lnTo>
                        <a:lnTo>
                          <a:pt x="1267" y="267"/>
                        </a:lnTo>
                        <a:lnTo>
                          <a:pt x="1265" y="297"/>
                        </a:lnTo>
                        <a:lnTo>
                          <a:pt x="1235" y="316"/>
                        </a:lnTo>
                        <a:lnTo>
                          <a:pt x="1232" y="395"/>
                        </a:lnTo>
                        <a:lnTo>
                          <a:pt x="1186" y="384"/>
                        </a:lnTo>
                        <a:lnTo>
                          <a:pt x="1091" y="140"/>
                        </a:lnTo>
                        <a:lnTo>
                          <a:pt x="1165" y="62"/>
                        </a:lnTo>
                        <a:close/>
                        <a:moveTo>
                          <a:pt x="2716" y="17"/>
                        </a:moveTo>
                        <a:lnTo>
                          <a:pt x="3421" y="115"/>
                        </a:lnTo>
                        <a:lnTo>
                          <a:pt x="3448" y="189"/>
                        </a:lnTo>
                        <a:lnTo>
                          <a:pt x="3352" y="241"/>
                        </a:lnTo>
                        <a:lnTo>
                          <a:pt x="3279" y="256"/>
                        </a:lnTo>
                        <a:lnTo>
                          <a:pt x="3282" y="316"/>
                        </a:lnTo>
                        <a:lnTo>
                          <a:pt x="3214" y="400"/>
                        </a:lnTo>
                        <a:lnTo>
                          <a:pt x="3211" y="305"/>
                        </a:lnTo>
                        <a:lnTo>
                          <a:pt x="3300" y="198"/>
                        </a:lnTo>
                        <a:lnTo>
                          <a:pt x="3246" y="206"/>
                        </a:lnTo>
                        <a:lnTo>
                          <a:pt x="3174" y="264"/>
                        </a:lnTo>
                        <a:lnTo>
                          <a:pt x="3085" y="258"/>
                        </a:lnTo>
                        <a:lnTo>
                          <a:pt x="3020" y="322"/>
                        </a:lnTo>
                        <a:lnTo>
                          <a:pt x="3067" y="355"/>
                        </a:lnTo>
                        <a:lnTo>
                          <a:pt x="3011" y="508"/>
                        </a:lnTo>
                        <a:lnTo>
                          <a:pt x="2964" y="516"/>
                        </a:lnTo>
                        <a:lnTo>
                          <a:pt x="2934" y="557"/>
                        </a:lnTo>
                        <a:lnTo>
                          <a:pt x="2948" y="613"/>
                        </a:lnTo>
                        <a:lnTo>
                          <a:pt x="2913" y="631"/>
                        </a:lnTo>
                        <a:lnTo>
                          <a:pt x="2903" y="581"/>
                        </a:lnTo>
                        <a:lnTo>
                          <a:pt x="2873" y="542"/>
                        </a:lnTo>
                        <a:lnTo>
                          <a:pt x="2833" y="583"/>
                        </a:lnTo>
                        <a:lnTo>
                          <a:pt x="2866" y="673"/>
                        </a:lnTo>
                        <a:lnTo>
                          <a:pt x="2820" y="754"/>
                        </a:lnTo>
                        <a:lnTo>
                          <a:pt x="2722" y="759"/>
                        </a:lnTo>
                        <a:lnTo>
                          <a:pt x="2701" y="793"/>
                        </a:lnTo>
                        <a:lnTo>
                          <a:pt x="2745" y="858"/>
                        </a:lnTo>
                        <a:lnTo>
                          <a:pt x="2698" y="898"/>
                        </a:lnTo>
                        <a:lnTo>
                          <a:pt x="2648" y="848"/>
                        </a:lnTo>
                        <a:lnTo>
                          <a:pt x="2647" y="895"/>
                        </a:lnTo>
                        <a:lnTo>
                          <a:pt x="2689" y="943"/>
                        </a:lnTo>
                        <a:lnTo>
                          <a:pt x="2708" y="1027"/>
                        </a:lnTo>
                        <a:lnTo>
                          <a:pt x="2761" y="1045"/>
                        </a:lnTo>
                        <a:lnTo>
                          <a:pt x="2833" y="1074"/>
                        </a:lnTo>
                        <a:lnTo>
                          <a:pt x="2701" y="1050"/>
                        </a:lnTo>
                        <a:lnTo>
                          <a:pt x="2645" y="998"/>
                        </a:lnTo>
                        <a:lnTo>
                          <a:pt x="2594" y="927"/>
                        </a:lnTo>
                        <a:lnTo>
                          <a:pt x="2663" y="961"/>
                        </a:lnTo>
                        <a:lnTo>
                          <a:pt x="2631" y="904"/>
                        </a:lnTo>
                        <a:lnTo>
                          <a:pt x="2625" y="825"/>
                        </a:lnTo>
                        <a:lnTo>
                          <a:pt x="2594" y="833"/>
                        </a:lnTo>
                        <a:lnTo>
                          <a:pt x="2557" y="754"/>
                        </a:lnTo>
                        <a:lnTo>
                          <a:pt x="2453" y="825"/>
                        </a:lnTo>
                        <a:lnTo>
                          <a:pt x="2453" y="871"/>
                        </a:lnTo>
                        <a:lnTo>
                          <a:pt x="2416" y="906"/>
                        </a:lnTo>
                        <a:lnTo>
                          <a:pt x="2368" y="789"/>
                        </a:lnTo>
                        <a:lnTo>
                          <a:pt x="2316" y="726"/>
                        </a:lnTo>
                        <a:lnTo>
                          <a:pt x="2188" y="702"/>
                        </a:lnTo>
                        <a:lnTo>
                          <a:pt x="2151" y="671"/>
                        </a:lnTo>
                        <a:lnTo>
                          <a:pt x="2132" y="681"/>
                        </a:lnTo>
                        <a:lnTo>
                          <a:pt x="2158" y="745"/>
                        </a:lnTo>
                        <a:lnTo>
                          <a:pt x="2201" y="723"/>
                        </a:lnTo>
                        <a:lnTo>
                          <a:pt x="2257" y="765"/>
                        </a:lnTo>
                        <a:lnTo>
                          <a:pt x="2092" y="863"/>
                        </a:lnTo>
                        <a:lnTo>
                          <a:pt x="2007" y="697"/>
                        </a:lnTo>
                        <a:lnTo>
                          <a:pt x="1988" y="700"/>
                        </a:lnTo>
                        <a:lnTo>
                          <a:pt x="2076" y="897"/>
                        </a:lnTo>
                        <a:lnTo>
                          <a:pt x="2161" y="857"/>
                        </a:lnTo>
                        <a:lnTo>
                          <a:pt x="2134" y="949"/>
                        </a:lnTo>
                        <a:lnTo>
                          <a:pt x="2050" y="1025"/>
                        </a:lnTo>
                        <a:lnTo>
                          <a:pt x="2062" y="1137"/>
                        </a:lnTo>
                        <a:lnTo>
                          <a:pt x="2015" y="1174"/>
                        </a:lnTo>
                        <a:lnTo>
                          <a:pt x="1927" y="1336"/>
                        </a:lnTo>
                        <a:lnTo>
                          <a:pt x="1840" y="1352"/>
                        </a:lnTo>
                        <a:lnTo>
                          <a:pt x="1763" y="1169"/>
                        </a:lnTo>
                        <a:lnTo>
                          <a:pt x="1782" y="1084"/>
                        </a:lnTo>
                        <a:lnTo>
                          <a:pt x="1733" y="937"/>
                        </a:lnTo>
                        <a:lnTo>
                          <a:pt x="1572" y="948"/>
                        </a:lnTo>
                        <a:lnTo>
                          <a:pt x="1481" y="861"/>
                        </a:lnTo>
                        <a:lnTo>
                          <a:pt x="1497" y="720"/>
                        </a:lnTo>
                        <a:lnTo>
                          <a:pt x="1584" y="616"/>
                        </a:lnTo>
                        <a:lnTo>
                          <a:pt x="1754" y="586"/>
                        </a:lnTo>
                        <a:lnTo>
                          <a:pt x="1766" y="631"/>
                        </a:lnTo>
                        <a:lnTo>
                          <a:pt x="1834" y="675"/>
                        </a:lnTo>
                        <a:lnTo>
                          <a:pt x="1861" y="639"/>
                        </a:lnTo>
                        <a:lnTo>
                          <a:pt x="1966" y="666"/>
                        </a:lnTo>
                        <a:lnTo>
                          <a:pt x="1994" y="649"/>
                        </a:lnTo>
                        <a:lnTo>
                          <a:pt x="2005" y="610"/>
                        </a:lnTo>
                        <a:lnTo>
                          <a:pt x="1933" y="598"/>
                        </a:lnTo>
                        <a:lnTo>
                          <a:pt x="1909" y="558"/>
                        </a:lnTo>
                        <a:lnTo>
                          <a:pt x="1892" y="549"/>
                        </a:lnTo>
                        <a:lnTo>
                          <a:pt x="1877" y="600"/>
                        </a:lnTo>
                        <a:lnTo>
                          <a:pt x="1845" y="559"/>
                        </a:lnTo>
                        <a:lnTo>
                          <a:pt x="1847" y="526"/>
                        </a:lnTo>
                        <a:lnTo>
                          <a:pt x="1804" y="492"/>
                        </a:lnTo>
                        <a:lnTo>
                          <a:pt x="1777" y="479"/>
                        </a:lnTo>
                        <a:lnTo>
                          <a:pt x="1779" y="514"/>
                        </a:lnTo>
                        <a:lnTo>
                          <a:pt x="1834" y="549"/>
                        </a:lnTo>
                        <a:lnTo>
                          <a:pt x="1806" y="581"/>
                        </a:lnTo>
                        <a:lnTo>
                          <a:pt x="1767" y="530"/>
                        </a:lnTo>
                        <a:lnTo>
                          <a:pt x="1739" y="498"/>
                        </a:lnTo>
                        <a:lnTo>
                          <a:pt x="1675" y="530"/>
                        </a:lnTo>
                        <a:lnTo>
                          <a:pt x="1630" y="600"/>
                        </a:lnTo>
                        <a:lnTo>
                          <a:pt x="1561" y="590"/>
                        </a:lnTo>
                        <a:lnTo>
                          <a:pt x="1557" y="505"/>
                        </a:lnTo>
                        <a:lnTo>
                          <a:pt x="1644" y="511"/>
                        </a:lnTo>
                        <a:lnTo>
                          <a:pt x="1617" y="467"/>
                        </a:lnTo>
                        <a:lnTo>
                          <a:pt x="1599" y="430"/>
                        </a:lnTo>
                        <a:lnTo>
                          <a:pt x="1667" y="409"/>
                        </a:lnTo>
                        <a:lnTo>
                          <a:pt x="1702" y="360"/>
                        </a:lnTo>
                        <a:lnTo>
                          <a:pt x="1732" y="358"/>
                        </a:lnTo>
                        <a:lnTo>
                          <a:pt x="1727" y="330"/>
                        </a:lnTo>
                        <a:lnTo>
                          <a:pt x="1746" y="305"/>
                        </a:lnTo>
                        <a:lnTo>
                          <a:pt x="1760" y="348"/>
                        </a:lnTo>
                        <a:lnTo>
                          <a:pt x="1845" y="350"/>
                        </a:lnTo>
                        <a:lnTo>
                          <a:pt x="1868" y="290"/>
                        </a:lnTo>
                        <a:lnTo>
                          <a:pt x="1901" y="301"/>
                        </a:lnTo>
                        <a:lnTo>
                          <a:pt x="1889" y="260"/>
                        </a:lnTo>
                        <a:lnTo>
                          <a:pt x="1940" y="245"/>
                        </a:lnTo>
                        <a:lnTo>
                          <a:pt x="1924" y="227"/>
                        </a:lnTo>
                        <a:lnTo>
                          <a:pt x="1879" y="239"/>
                        </a:lnTo>
                        <a:lnTo>
                          <a:pt x="1863" y="201"/>
                        </a:lnTo>
                        <a:lnTo>
                          <a:pt x="1861" y="201"/>
                        </a:lnTo>
                        <a:lnTo>
                          <a:pt x="1862" y="198"/>
                        </a:lnTo>
                        <a:lnTo>
                          <a:pt x="1855" y="182"/>
                        </a:lnTo>
                        <a:lnTo>
                          <a:pt x="1873" y="169"/>
                        </a:lnTo>
                        <a:lnTo>
                          <a:pt x="1889" y="129"/>
                        </a:lnTo>
                        <a:lnTo>
                          <a:pt x="1872" y="127"/>
                        </a:lnTo>
                        <a:lnTo>
                          <a:pt x="1845" y="160"/>
                        </a:lnTo>
                        <a:lnTo>
                          <a:pt x="1821" y="212"/>
                        </a:lnTo>
                        <a:lnTo>
                          <a:pt x="1847" y="240"/>
                        </a:lnTo>
                        <a:lnTo>
                          <a:pt x="1821" y="307"/>
                        </a:lnTo>
                        <a:lnTo>
                          <a:pt x="1783" y="322"/>
                        </a:lnTo>
                        <a:lnTo>
                          <a:pt x="1760" y="254"/>
                        </a:lnTo>
                        <a:lnTo>
                          <a:pt x="1716" y="279"/>
                        </a:lnTo>
                        <a:lnTo>
                          <a:pt x="1695" y="267"/>
                        </a:lnTo>
                        <a:lnTo>
                          <a:pt x="1696" y="201"/>
                        </a:lnTo>
                        <a:lnTo>
                          <a:pt x="1735" y="172"/>
                        </a:lnTo>
                        <a:lnTo>
                          <a:pt x="1768" y="94"/>
                        </a:lnTo>
                        <a:lnTo>
                          <a:pt x="1849" y="49"/>
                        </a:lnTo>
                        <a:lnTo>
                          <a:pt x="2054" y="85"/>
                        </a:lnTo>
                        <a:lnTo>
                          <a:pt x="2092" y="82"/>
                        </a:lnTo>
                        <a:lnTo>
                          <a:pt x="2134" y="77"/>
                        </a:lnTo>
                        <a:lnTo>
                          <a:pt x="2177" y="73"/>
                        </a:lnTo>
                        <a:lnTo>
                          <a:pt x="2222" y="69"/>
                        </a:lnTo>
                        <a:lnTo>
                          <a:pt x="2268" y="64"/>
                        </a:lnTo>
                        <a:lnTo>
                          <a:pt x="2315" y="58"/>
                        </a:lnTo>
                        <a:lnTo>
                          <a:pt x="2361" y="54"/>
                        </a:lnTo>
                        <a:lnTo>
                          <a:pt x="2406" y="49"/>
                        </a:lnTo>
                        <a:lnTo>
                          <a:pt x="2452" y="45"/>
                        </a:lnTo>
                        <a:lnTo>
                          <a:pt x="2494" y="40"/>
                        </a:lnTo>
                        <a:lnTo>
                          <a:pt x="2535" y="35"/>
                        </a:lnTo>
                        <a:lnTo>
                          <a:pt x="2573" y="31"/>
                        </a:lnTo>
                        <a:lnTo>
                          <a:pt x="2608" y="28"/>
                        </a:lnTo>
                        <a:lnTo>
                          <a:pt x="2639" y="25"/>
                        </a:lnTo>
                        <a:lnTo>
                          <a:pt x="2665" y="22"/>
                        </a:lnTo>
                        <a:lnTo>
                          <a:pt x="2686" y="20"/>
                        </a:lnTo>
                        <a:lnTo>
                          <a:pt x="2703" y="18"/>
                        </a:lnTo>
                        <a:lnTo>
                          <a:pt x="2713" y="17"/>
                        </a:lnTo>
                        <a:lnTo>
                          <a:pt x="2716" y="17"/>
                        </a:lnTo>
                        <a:close/>
                        <a:moveTo>
                          <a:pt x="137" y="0"/>
                        </a:moveTo>
                        <a:lnTo>
                          <a:pt x="138" y="0"/>
                        </a:lnTo>
                        <a:lnTo>
                          <a:pt x="337" y="108"/>
                        </a:lnTo>
                        <a:lnTo>
                          <a:pt x="410" y="41"/>
                        </a:lnTo>
                        <a:lnTo>
                          <a:pt x="568" y="132"/>
                        </a:lnTo>
                        <a:lnTo>
                          <a:pt x="872" y="100"/>
                        </a:lnTo>
                        <a:lnTo>
                          <a:pt x="872" y="252"/>
                        </a:lnTo>
                        <a:lnTo>
                          <a:pt x="750" y="276"/>
                        </a:lnTo>
                        <a:lnTo>
                          <a:pt x="726" y="341"/>
                        </a:lnTo>
                        <a:lnTo>
                          <a:pt x="843" y="465"/>
                        </a:lnTo>
                        <a:lnTo>
                          <a:pt x="872" y="460"/>
                        </a:lnTo>
                        <a:lnTo>
                          <a:pt x="892" y="304"/>
                        </a:lnTo>
                        <a:lnTo>
                          <a:pt x="969" y="300"/>
                        </a:lnTo>
                        <a:lnTo>
                          <a:pt x="1002" y="389"/>
                        </a:lnTo>
                        <a:lnTo>
                          <a:pt x="1042" y="365"/>
                        </a:lnTo>
                        <a:lnTo>
                          <a:pt x="1131" y="560"/>
                        </a:lnTo>
                        <a:lnTo>
                          <a:pt x="1006" y="616"/>
                        </a:lnTo>
                        <a:lnTo>
                          <a:pt x="908" y="668"/>
                        </a:lnTo>
                        <a:lnTo>
                          <a:pt x="832" y="772"/>
                        </a:lnTo>
                        <a:lnTo>
                          <a:pt x="832" y="824"/>
                        </a:lnTo>
                        <a:lnTo>
                          <a:pt x="803" y="828"/>
                        </a:lnTo>
                        <a:lnTo>
                          <a:pt x="782" y="772"/>
                        </a:lnTo>
                        <a:lnTo>
                          <a:pt x="673" y="789"/>
                        </a:lnTo>
                        <a:lnTo>
                          <a:pt x="649" y="856"/>
                        </a:lnTo>
                        <a:lnTo>
                          <a:pt x="677" y="897"/>
                        </a:lnTo>
                        <a:lnTo>
                          <a:pt x="718" y="865"/>
                        </a:lnTo>
                        <a:lnTo>
                          <a:pt x="758" y="868"/>
                        </a:lnTo>
                        <a:lnTo>
                          <a:pt x="738" y="925"/>
                        </a:lnTo>
                        <a:lnTo>
                          <a:pt x="786" y="928"/>
                        </a:lnTo>
                        <a:lnTo>
                          <a:pt x="803" y="989"/>
                        </a:lnTo>
                        <a:lnTo>
                          <a:pt x="835" y="999"/>
                        </a:lnTo>
                        <a:lnTo>
                          <a:pt x="860" y="960"/>
                        </a:lnTo>
                        <a:lnTo>
                          <a:pt x="1022" y="976"/>
                        </a:lnTo>
                        <a:lnTo>
                          <a:pt x="1131" y="1056"/>
                        </a:lnTo>
                        <a:lnTo>
                          <a:pt x="1147" y="1121"/>
                        </a:lnTo>
                        <a:lnTo>
                          <a:pt x="1290" y="1189"/>
                        </a:lnTo>
                        <a:lnTo>
                          <a:pt x="1208" y="1352"/>
                        </a:lnTo>
                        <a:lnTo>
                          <a:pt x="1127" y="1365"/>
                        </a:lnTo>
                        <a:lnTo>
                          <a:pt x="1115" y="1429"/>
                        </a:lnTo>
                        <a:lnTo>
                          <a:pt x="949" y="1569"/>
                        </a:lnTo>
                        <a:lnTo>
                          <a:pt x="872" y="1712"/>
                        </a:lnTo>
                        <a:lnTo>
                          <a:pt x="929" y="1773"/>
                        </a:lnTo>
                        <a:lnTo>
                          <a:pt x="835" y="1749"/>
                        </a:lnTo>
                        <a:lnTo>
                          <a:pt x="803" y="1669"/>
                        </a:lnTo>
                        <a:lnTo>
                          <a:pt x="896" y="1297"/>
                        </a:lnTo>
                        <a:lnTo>
                          <a:pt x="819" y="1229"/>
                        </a:lnTo>
                        <a:lnTo>
                          <a:pt x="782" y="1084"/>
                        </a:lnTo>
                        <a:lnTo>
                          <a:pt x="826" y="1015"/>
                        </a:lnTo>
                        <a:lnTo>
                          <a:pt x="786" y="1021"/>
                        </a:lnTo>
                        <a:lnTo>
                          <a:pt x="729" y="948"/>
                        </a:lnTo>
                        <a:lnTo>
                          <a:pt x="681" y="924"/>
                        </a:lnTo>
                        <a:lnTo>
                          <a:pt x="568" y="884"/>
                        </a:lnTo>
                        <a:lnTo>
                          <a:pt x="474" y="741"/>
                        </a:lnTo>
                        <a:lnTo>
                          <a:pt x="418" y="636"/>
                        </a:lnTo>
                        <a:lnTo>
                          <a:pt x="418" y="497"/>
                        </a:lnTo>
                        <a:lnTo>
                          <a:pt x="324" y="341"/>
                        </a:lnTo>
                        <a:lnTo>
                          <a:pt x="207" y="268"/>
                        </a:lnTo>
                        <a:lnTo>
                          <a:pt x="134" y="308"/>
                        </a:lnTo>
                        <a:lnTo>
                          <a:pt x="0" y="372"/>
                        </a:lnTo>
                        <a:lnTo>
                          <a:pt x="85" y="304"/>
                        </a:lnTo>
                        <a:lnTo>
                          <a:pt x="33" y="292"/>
                        </a:lnTo>
                        <a:lnTo>
                          <a:pt x="13" y="224"/>
                        </a:lnTo>
                        <a:lnTo>
                          <a:pt x="73" y="176"/>
                        </a:lnTo>
                        <a:lnTo>
                          <a:pt x="13" y="168"/>
                        </a:lnTo>
                        <a:lnTo>
                          <a:pt x="24" y="124"/>
                        </a:lnTo>
                        <a:lnTo>
                          <a:pt x="69" y="124"/>
                        </a:lnTo>
                        <a:lnTo>
                          <a:pt x="28" y="65"/>
                        </a:lnTo>
                        <a:lnTo>
                          <a:pt x="137" y="0"/>
                        </a:lnTo>
                        <a:close/>
                      </a:path>
                    </a:pathLst>
                  </a:custGeom>
                  <a:solidFill>
                    <a:srgbClr val="425267"/>
                  </a:solidFill>
                  <a:ln w="0">
                    <a:solidFill>
                      <a:schemeClr val="bg2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0" name="직사각형 39">
                    <a:extLst>
                      <a:ext uri="{FF2B5EF4-FFF2-40B4-BE49-F238E27FC236}">
                        <a16:creationId xmlns:a16="http://schemas.microsoft.com/office/drawing/2014/main" id="{F244CF10-506D-25C8-0636-D64E8F36058F}"/>
                      </a:ext>
                    </a:extLst>
                  </p:cNvPr>
                  <p:cNvSpPr/>
                  <p:nvPr/>
                </p:nvSpPr>
                <p:spPr>
                  <a:xfrm>
                    <a:off x="4873308" y="2327433"/>
                    <a:ext cx="484034" cy="110952"/>
                  </a:xfrm>
                  <a:prstGeom prst="rect">
                    <a:avLst/>
                  </a:prstGeom>
                  <a:solidFill>
                    <a:srgbClr val="F2F2F2">
                      <a:alpha val="79000"/>
                    </a:srgbClr>
                  </a:solidFill>
                  <a:ln>
                    <a:solidFill>
                      <a:schemeClr val="bg2"/>
                    </a:solidFill>
                  </a:ln>
                </p:spPr>
                <p:style>
                  <a:lnRef idx="3">
                    <a:schemeClr val="lt1"/>
                  </a:lnRef>
                  <a:fillRef idx="1">
                    <a:schemeClr val="accent3"/>
                  </a:fillRef>
                  <a:effectRef idx="1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41" name="직사각형 40">
                    <a:extLst>
                      <a:ext uri="{FF2B5EF4-FFF2-40B4-BE49-F238E27FC236}">
                        <a16:creationId xmlns:a16="http://schemas.microsoft.com/office/drawing/2014/main" id="{9D47675D-4C58-8BDF-8D97-2B7413D607BB}"/>
                      </a:ext>
                    </a:extLst>
                  </p:cNvPr>
                  <p:cNvSpPr/>
                  <p:nvPr/>
                </p:nvSpPr>
                <p:spPr>
                  <a:xfrm>
                    <a:off x="5572007" y="2622491"/>
                    <a:ext cx="140800" cy="239076"/>
                  </a:xfrm>
                  <a:prstGeom prst="rect">
                    <a:avLst/>
                  </a:prstGeom>
                  <a:solidFill>
                    <a:srgbClr val="F2F2F2">
                      <a:alpha val="76000"/>
                    </a:srgbClr>
                  </a:solidFill>
                  <a:ln>
                    <a:solidFill>
                      <a:schemeClr val="bg2"/>
                    </a:solidFill>
                  </a:ln>
                </p:spPr>
                <p:style>
                  <a:lnRef idx="3">
                    <a:schemeClr val="lt1"/>
                  </a:lnRef>
                  <a:fillRef idx="1">
                    <a:schemeClr val="accent3"/>
                  </a:fillRef>
                  <a:effectRef idx="1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2" name="직사각형 41">
                    <a:extLst>
                      <a:ext uri="{FF2B5EF4-FFF2-40B4-BE49-F238E27FC236}">
                        <a16:creationId xmlns:a16="http://schemas.microsoft.com/office/drawing/2014/main" id="{0F733FC5-AEED-EA83-F1A1-746729E1B0D4}"/>
                      </a:ext>
                    </a:extLst>
                  </p:cNvPr>
                  <p:cNvSpPr/>
                  <p:nvPr/>
                </p:nvSpPr>
                <p:spPr>
                  <a:xfrm>
                    <a:off x="4541574" y="2711708"/>
                    <a:ext cx="108057" cy="109840"/>
                  </a:xfrm>
                  <a:prstGeom prst="rect">
                    <a:avLst/>
                  </a:prstGeom>
                  <a:solidFill>
                    <a:srgbClr val="F53D7A"/>
                  </a:solidFill>
                  <a:ln>
                    <a:solidFill>
                      <a:schemeClr val="bg2"/>
                    </a:solidFill>
                  </a:ln>
                </p:spPr>
                <p:style>
                  <a:lnRef idx="3">
                    <a:schemeClr val="lt1"/>
                  </a:lnRef>
                  <a:fillRef idx="1">
                    <a:schemeClr val="accent6"/>
                  </a:fillRef>
                  <a:effectRef idx="1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3" name="직사각형 42">
                    <a:extLst>
                      <a:ext uri="{FF2B5EF4-FFF2-40B4-BE49-F238E27FC236}">
                        <a16:creationId xmlns:a16="http://schemas.microsoft.com/office/drawing/2014/main" id="{6F39EA1F-F822-3ADE-91D6-54E2251B42C2}"/>
                      </a:ext>
                    </a:extLst>
                  </p:cNvPr>
                  <p:cNvSpPr/>
                  <p:nvPr/>
                </p:nvSpPr>
                <p:spPr>
                  <a:xfrm>
                    <a:off x="4541574" y="2563920"/>
                    <a:ext cx="108057" cy="109840"/>
                  </a:xfrm>
                  <a:prstGeom prst="rect">
                    <a:avLst/>
                  </a:prstGeom>
                  <a:ln>
                    <a:solidFill>
                      <a:schemeClr val="bg2"/>
                    </a:solidFill>
                  </a:ln>
                </p:spPr>
                <p:style>
                  <a:lnRef idx="3">
                    <a:schemeClr val="lt1"/>
                  </a:lnRef>
                  <a:fillRef idx="1">
                    <a:schemeClr val="accent5"/>
                  </a:fillRef>
                  <a:effectRef idx="1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36" name="직사각형 35">
                  <a:extLst>
                    <a:ext uri="{FF2B5EF4-FFF2-40B4-BE49-F238E27FC236}">
                      <a16:creationId xmlns:a16="http://schemas.microsoft.com/office/drawing/2014/main" id="{588D00E2-C502-C7C1-20E2-74AB8A09C073}"/>
                    </a:ext>
                  </a:extLst>
                </p:cNvPr>
                <p:cNvSpPr/>
                <p:nvPr/>
              </p:nvSpPr>
              <p:spPr>
                <a:xfrm>
                  <a:off x="4541574" y="2867150"/>
                  <a:ext cx="108057" cy="109840"/>
                </a:xfrm>
                <a:prstGeom prst="rect">
                  <a:avLst/>
                </a:prstGeom>
                <a:ln>
                  <a:solidFill>
                    <a:schemeClr val="bg2"/>
                  </a:solidFill>
                </a:ln>
              </p:spPr>
              <p:style>
                <a:lnRef idx="3">
                  <a:schemeClr val="lt1"/>
                </a:lnRef>
                <a:fillRef idx="1">
                  <a:schemeClr val="accent6"/>
                </a:fillRef>
                <a:effectRef idx="1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7" name="직사각형 36">
                  <a:extLst>
                    <a:ext uri="{FF2B5EF4-FFF2-40B4-BE49-F238E27FC236}">
                      <a16:creationId xmlns:a16="http://schemas.microsoft.com/office/drawing/2014/main" id="{114E2378-9AF1-12A4-BB34-2E8C319BB0FF}"/>
                    </a:ext>
                  </a:extLst>
                </p:cNvPr>
                <p:cNvSpPr/>
                <p:nvPr/>
              </p:nvSpPr>
              <p:spPr>
                <a:xfrm>
                  <a:off x="4538467" y="3013983"/>
                  <a:ext cx="108057" cy="10984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solidFill>
                    <a:schemeClr val="bg2"/>
                  </a:solidFill>
                </a:ln>
              </p:spPr>
              <p:style>
                <a:lnRef idx="3">
                  <a:schemeClr val="lt1"/>
                </a:lnRef>
                <a:fillRef idx="1">
                  <a:schemeClr val="accent6"/>
                </a:fillRef>
                <a:effectRef idx="1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cxnSp>
            <p:nvCxnSpPr>
              <p:cNvPr id="34" name="직선 연결선 33">
                <a:extLst>
                  <a:ext uri="{FF2B5EF4-FFF2-40B4-BE49-F238E27FC236}">
                    <a16:creationId xmlns:a16="http://schemas.microsoft.com/office/drawing/2014/main" id="{BD4E204D-592A-973F-F385-F8A80EECE035}"/>
                  </a:ext>
                </a:extLst>
              </p:cNvPr>
              <p:cNvCxnSpPr/>
              <p:nvPr/>
            </p:nvCxnSpPr>
            <p:spPr>
              <a:xfrm>
                <a:off x="4713200" y="3380704"/>
                <a:ext cx="870250" cy="0"/>
              </a:xfrm>
              <a:prstGeom prst="line">
                <a:avLst/>
              </a:prstGeom>
              <a:ln>
                <a:solidFill>
                  <a:schemeClr val="bg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B0740F08-7D90-4716-EAAD-230A6111F827}"/>
                </a:ext>
              </a:extLst>
            </p:cNvPr>
            <p:cNvSpPr/>
            <p:nvPr/>
          </p:nvSpPr>
          <p:spPr>
            <a:xfrm>
              <a:off x="4687208" y="3357844"/>
              <a:ext cx="51983" cy="45719"/>
            </a:xfrm>
            <a:prstGeom prst="ellipse">
              <a:avLst/>
            </a:prstGeom>
            <a:ln>
              <a:solidFill>
                <a:schemeClr val="bg2"/>
              </a:solidFill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606DD25B-7A89-A758-60D6-D1D98B21B5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3219" y="2704011"/>
            <a:ext cx="823935" cy="781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3468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8" name="그룹 217">
            <a:extLst>
              <a:ext uri="{FF2B5EF4-FFF2-40B4-BE49-F238E27FC236}">
                <a16:creationId xmlns:a16="http://schemas.microsoft.com/office/drawing/2014/main" id="{63FFF97E-BC79-CD3E-91A8-19ADF2D780DC}"/>
              </a:ext>
            </a:extLst>
          </p:cNvPr>
          <p:cNvGrpSpPr/>
          <p:nvPr/>
        </p:nvGrpSpPr>
        <p:grpSpPr>
          <a:xfrm>
            <a:off x="258259" y="341695"/>
            <a:ext cx="11849100" cy="6591300"/>
            <a:chOff x="342900" y="266700"/>
            <a:chExt cx="11849100" cy="6591300"/>
          </a:xfrm>
        </p:grpSpPr>
        <p:sp>
          <p:nvSpPr>
            <p:cNvPr id="219" name="사각형: 둥근 한쪽 모서리 218">
              <a:extLst>
                <a:ext uri="{FF2B5EF4-FFF2-40B4-BE49-F238E27FC236}">
                  <a16:creationId xmlns:a16="http://schemas.microsoft.com/office/drawing/2014/main" id="{4E3AB00F-D1AE-6912-7862-848DE2F772A5}"/>
                </a:ext>
              </a:extLst>
            </p:cNvPr>
            <p:cNvSpPr/>
            <p:nvPr/>
          </p:nvSpPr>
          <p:spPr>
            <a:xfrm flipH="1">
              <a:off x="342900" y="266700"/>
              <a:ext cx="11849100" cy="6591300"/>
            </a:xfrm>
            <a:prstGeom prst="round1Rect">
              <a:avLst>
                <a:gd name="adj" fmla="val 1403"/>
              </a:avLst>
            </a:prstGeom>
            <a:solidFill>
              <a:schemeClr val="bg1">
                <a:lumMod val="95000"/>
              </a:schemeClr>
            </a:solidFill>
            <a:ln w="6985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rgbClr val="7086A4"/>
                  </a:gs>
                  <a:gs pos="83000">
                    <a:srgbClr val="7086A4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  <a:effectLst>
              <a:outerShdw blurRad="279400" dist="63500" dir="10800000" algn="r" rotWithShape="0">
                <a:srgbClr val="134FC7">
                  <a:alpha val="1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220" name="그룹 219">
              <a:extLst>
                <a:ext uri="{FF2B5EF4-FFF2-40B4-BE49-F238E27FC236}">
                  <a16:creationId xmlns:a16="http://schemas.microsoft.com/office/drawing/2014/main" id="{5B682620-579C-E87A-7DDA-453D1C810D9D}"/>
                </a:ext>
              </a:extLst>
            </p:cNvPr>
            <p:cNvGrpSpPr/>
            <p:nvPr/>
          </p:nvGrpSpPr>
          <p:grpSpPr>
            <a:xfrm>
              <a:off x="385760" y="300036"/>
              <a:ext cx="11806239" cy="552451"/>
              <a:chOff x="385760" y="300036"/>
              <a:chExt cx="11806239" cy="552451"/>
            </a:xfrm>
          </p:grpSpPr>
          <p:sp>
            <p:nvSpPr>
              <p:cNvPr id="228" name="사각형: 둥근 한쪽 모서리 227">
                <a:extLst>
                  <a:ext uri="{FF2B5EF4-FFF2-40B4-BE49-F238E27FC236}">
                    <a16:creationId xmlns:a16="http://schemas.microsoft.com/office/drawing/2014/main" id="{6847622E-E81E-8434-6A6A-BEAAFE9DDC6E}"/>
                  </a:ext>
                </a:extLst>
              </p:cNvPr>
              <p:cNvSpPr/>
              <p:nvPr/>
            </p:nvSpPr>
            <p:spPr>
              <a:xfrm flipH="1">
                <a:off x="385760" y="304800"/>
                <a:ext cx="11806239" cy="547687"/>
              </a:xfrm>
              <a:prstGeom prst="round1Rect">
                <a:avLst>
                  <a:gd name="adj" fmla="val 12707"/>
                </a:avLst>
              </a:prstGeom>
              <a:solidFill>
                <a:schemeClr val="bg1"/>
              </a:solidFill>
              <a:ln w="6985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rgbClr val="7086A4"/>
                    </a:gs>
                    <a:gs pos="83000">
                      <a:srgbClr val="7086A4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7086A4"/>
                    </a:solidFill>
                    <a:effectLst/>
                    <a:uLnTx/>
                    <a:uFillTx/>
                    <a:latin typeface="나눔바른펜" panose="020B0503000000000000" pitchFamily="50" charset="-127"/>
                    <a:ea typeface="나눔바른펜" panose="020B0503000000000000" pitchFamily="50" charset="-127"/>
                    <a:cs typeface="+mn-cs"/>
                  </a:rPr>
                  <a:t>              </a:t>
                </a:r>
                <a:endPara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나눔바른펜" panose="020B0503000000000000" pitchFamily="50" charset="-127"/>
                  <a:ea typeface="나눔바른펜" panose="020B0503000000000000" pitchFamily="50" charset="-127"/>
                  <a:cs typeface="+mn-cs"/>
                </a:endParaRPr>
              </a:p>
            </p:txBody>
          </p:sp>
          <p:grpSp>
            <p:nvGrpSpPr>
              <p:cNvPr id="229" name="그룹 228">
                <a:extLst>
                  <a:ext uri="{FF2B5EF4-FFF2-40B4-BE49-F238E27FC236}">
                    <a16:creationId xmlns:a16="http://schemas.microsoft.com/office/drawing/2014/main" id="{D2D08E23-6065-8847-9C0F-F90EBBA2BA9C}"/>
                  </a:ext>
                </a:extLst>
              </p:cNvPr>
              <p:cNvGrpSpPr/>
              <p:nvPr/>
            </p:nvGrpSpPr>
            <p:grpSpPr>
              <a:xfrm>
                <a:off x="385760" y="300036"/>
                <a:ext cx="1188248" cy="547688"/>
                <a:chOff x="385760" y="300036"/>
                <a:chExt cx="1188248" cy="547688"/>
              </a:xfrm>
            </p:grpSpPr>
            <p:sp>
              <p:nvSpPr>
                <p:cNvPr id="230" name="사각형: 둥근 한쪽 모서리 229">
                  <a:extLst>
                    <a:ext uri="{FF2B5EF4-FFF2-40B4-BE49-F238E27FC236}">
                      <a16:creationId xmlns:a16="http://schemas.microsoft.com/office/drawing/2014/main" id="{8DD9A580-CAEB-AEA6-D485-0CA96FAB7289}"/>
                    </a:ext>
                  </a:extLst>
                </p:cNvPr>
                <p:cNvSpPr/>
                <p:nvPr/>
              </p:nvSpPr>
              <p:spPr>
                <a:xfrm flipH="1">
                  <a:off x="385760" y="300037"/>
                  <a:ext cx="528640" cy="547687"/>
                </a:xfrm>
                <a:prstGeom prst="round1Rect">
                  <a:avLst>
                    <a:gd name="adj" fmla="val 11356"/>
                  </a:avLst>
                </a:prstGeom>
                <a:solidFill>
                  <a:srgbClr val="425267"/>
                </a:solidFill>
                <a:ln w="69850"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rgbClr val="7086A4"/>
                      </a:gs>
                      <a:gs pos="83000">
                        <a:srgbClr val="7086A4"/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ko-KR" alt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맑은 고딕" panose="020B0503020000020004" pitchFamily="50" charset="-127"/>
                      <a:cs typeface="+mn-cs"/>
                    </a:rPr>
                    <a:t>←</a:t>
                  </a:r>
                </a:p>
              </p:txBody>
            </p:sp>
            <p:sp>
              <p:nvSpPr>
                <p:cNvPr id="231" name="직사각형 230">
                  <a:extLst>
                    <a:ext uri="{FF2B5EF4-FFF2-40B4-BE49-F238E27FC236}">
                      <a16:creationId xmlns:a16="http://schemas.microsoft.com/office/drawing/2014/main" id="{A13DB1ED-0C73-758C-A487-44F952B4CF30}"/>
                    </a:ext>
                  </a:extLst>
                </p:cNvPr>
                <p:cNvSpPr/>
                <p:nvPr/>
              </p:nvSpPr>
              <p:spPr>
                <a:xfrm flipH="1">
                  <a:off x="914400" y="300036"/>
                  <a:ext cx="528640" cy="547687"/>
                </a:xfrm>
                <a:prstGeom prst="rect">
                  <a:avLst/>
                </a:prstGeom>
                <a:solidFill>
                  <a:srgbClr val="7086A4"/>
                </a:solidFill>
                <a:ln w="69850"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rgbClr val="7086A4"/>
                      </a:gs>
                      <a:gs pos="83000">
                        <a:srgbClr val="7086A4"/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32" name="Freeform 9">
                  <a:extLst>
                    <a:ext uri="{FF2B5EF4-FFF2-40B4-BE49-F238E27FC236}">
                      <a16:creationId xmlns:a16="http://schemas.microsoft.com/office/drawing/2014/main" id="{7F1EDDBC-EE1E-EAC7-5F06-AC3CC8BAED7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64201" y="467495"/>
                  <a:ext cx="176429" cy="232832"/>
                </a:xfrm>
                <a:custGeom>
                  <a:avLst/>
                  <a:gdLst>
                    <a:gd name="T0" fmla="*/ 1093 w 9310"/>
                    <a:gd name="T1" fmla="*/ 12245 h 12286"/>
                    <a:gd name="T2" fmla="*/ 582 w 9310"/>
                    <a:gd name="T3" fmla="*/ 12007 h 12286"/>
                    <a:gd name="T4" fmla="*/ 279 w 9310"/>
                    <a:gd name="T5" fmla="*/ 11710 h 12286"/>
                    <a:gd name="T6" fmla="*/ 42 w 9310"/>
                    <a:gd name="T7" fmla="*/ 11209 h 12286"/>
                    <a:gd name="T8" fmla="*/ 0 w 9310"/>
                    <a:gd name="T9" fmla="*/ 1919 h 12286"/>
                    <a:gd name="T10" fmla="*/ 117 w 9310"/>
                    <a:gd name="T11" fmla="*/ 1260 h 12286"/>
                    <a:gd name="T12" fmla="*/ 498 w 9310"/>
                    <a:gd name="T13" fmla="*/ 629 h 12286"/>
                    <a:gd name="T14" fmla="*/ 1088 w 9310"/>
                    <a:gd name="T15" fmla="*/ 189 h 12286"/>
                    <a:gd name="T16" fmla="*/ 1821 w 9310"/>
                    <a:gd name="T17" fmla="*/ 1 h 12286"/>
                    <a:gd name="T18" fmla="*/ 7682 w 9310"/>
                    <a:gd name="T19" fmla="*/ 22 h 12286"/>
                    <a:gd name="T20" fmla="*/ 8385 w 9310"/>
                    <a:gd name="T21" fmla="*/ 278 h 12286"/>
                    <a:gd name="T22" fmla="*/ 8929 w 9310"/>
                    <a:gd name="T23" fmla="*/ 772 h 12286"/>
                    <a:gd name="T24" fmla="*/ 9250 w 9310"/>
                    <a:gd name="T25" fmla="*/ 1440 h 12286"/>
                    <a:gd name="T26" fmla="*/ 9310 w 9310"/>
                    <a:gd name="T27" fmla="*/ 8471 h 12286"/>
                    <a:gd name="T28" fmla="*/ 9201 w 9310"/>
                    <a:gd name="T29" fmla="*/ 8777 h 12286"/>
                    <a:gd name="T30" fmla="*/ 8880 w 9310"/>
                    <a:gd name="T31" fmla="*/ 8949 h 12286"/>
                    <a:gd name="T32" fmla="*/ 8601 w 9310"/>
                    <a:gd name="T33" fmla="*/ 8894 h 12286"/>
                    <a:gd name="T34" fmla="*/ 8370 w 9310"/>
                    <a:gd name="T35" fmla="*/ 8615 h 12286"/>
                    <a:gd name="T36" fmla="*/ 8349 w 9310"/>
                    <a:gd name="T37" fmla="*/ 1870 h 12286"/>
                    <a:gd name="T38" fmla="*/ 8255 w 9310"/>
                    <a:gd name="T39" fmla="*/ 1503 h 12286"/>
                    <a:gd name="T40" fmla="*/ 8035 w 9310"/>
                    <a:gd name="T41" fmla="*/ 1209 h 12286"/>
                    <a:gd name="T42" fmla="*/ 7720 w 9310"/>
                    <a:gd name="T43" fmla="*/ 1018 h 12286"/>
                    <a:gd name="T44" fmla="*/ 7390 w 9310"/>
                    <a:gd name="T45" fmla="*/ 960 h 12286"/>
                    <a:gd name="T46" fmla="*/ 1680 w 9310"/>
                    <a:gd name="T47" fmla="*/ 989 h 12286"/>
                    <a:gd name="T48" fmla="*/ 1346 w 9310"/>
                    <a:gd name="T49" fmla="*/ 1150 h 12286"/>
                    <a:gd name="T50" fmla="*/ 1098 w 9310"/>
                    <a:gd name="T51" fmla="*/ 1423 h 12286"/>
                    <a:gd name="T52" fmla="*/ 970 w 9310"/>
                    <a:gd name="T53" fmla="*/ 1774 h 12286"/>
                    <a:gd name="T54" fmla="*/ 962 w 9310"/>
                    <a:gd name="T55" fmla="*/ 10904 h 12286"/>
                    <a:gd name="T56" fmla="*/ 1091 w 9310"/>
                    <a:gd name="T57" fmla="*/ 11185 h 12286"/>
                    <a:gd name="T58" fmla="*/ 1405 w 9310"/>
                    <a:gd name="T59" fmla="*/ 11326 h 12286"/>
                    <a:gd name="T60" fmla="*/ 1677 w 9310"/>
                    <a:gd name="T61" fmla="*/ 11273 h 12286"/>
                    <a:gd name="T62" fmla="*/ 4346 w 9310"/>
                    <a:gd name="T63" fmla="*/ 8559 h 12286"/>
                    <a:gd name="T64" fmla="*/ 4655 w 9310"/>
                    <a:gd name="T65" fmla="*/ 8448 h 12286"/>
                    <a:gd name="T66" fmla="*/ 4964 w 9310"/>
                    <a:gd name="T67" fmla="*/ 8559 h 12286"/>
                    <a:gd name="T68" fmla="*/ 7633 w 9310"/>
                    <a:gd name="T69" fmla="*/ 11273 h 12286"/>
                    <a:gd name="T70" fmla="*/ 7902 w 9310"/>
                    <a:gd name="T71" fmla="*/ 11326 h 12286"/>
                    <a:gd name="T72" fmla="*/ 8215 w 9310"/>
                    <a:gd name="T73" fmla="*/ 11182 h 12286"/>
                    <a:gd name="T74" fmla="*/ 8349 w 9310"/>
                    <a:gd name="T75" fmla="*/ 10897 h 12286"/>
                    <a:gd name="T76" fmla="*/ 8408 w 9310"/>
                    <a:gd name="T77" fmla="*/ 10618 h 12286"/>
                    <a:gd name="T78" fmla="*/ 8687 w 9310"/>
                    <a:gd name="T79" fmla="*/ 10387 h 12286"/>
                    <a:gd name="T80" fmla="*/ 8974 w 9310"/>
                    <a:gd name="T81" fmla="*/ 10387 h 12286"/>
                    <a:gd name="T82" fmla="*/ 9253 w 9310"/>
                    <a:gd name="T83" fmla="*/ 10618 h 12286"/>
                    <a:gd name="T84" fmla="*/ 9309 w 9310"/>
                    <a:gd name="T85" fmla="*/ 10920 h 12286"/>
                    <a:gd name="T86" fmla="*/ 9174 w 9310"/>
                    <a:gd name="T87" fmla="*/ 11466 h 12286"/>
                    <a:gd name="T88" fmla="*/ 8890 w 9310"/>
                    <a:gd name="T89" fmla="*/ 11865 h 12286"/>
                    <a:gd name="T90" fmla="*/ 8474 w 9310"/>
                    <a:gd name="T91" fmla="*/ 12151 h 12286"/>
                    <a:gd name="T92" fmla="*/ 7913 w 9310"/>
                    <a:gd name="T93" fmla="*/ 12286 h 12286"/>
                    <a:gd name="T94" fmla="*/ 7489 w 9310"/>
                    <a:gd name="T95" fmla="*/ 12242 h 12286"/>
                    <a:gd name="T96" fmla="*/ 6997 w 9310"/>
                    <a:gd name="T97" fmla="*/ 12001 h 12286"/>
                    <a:gd name="T98" fmla="*/ 2472 w 9310"/>
                    <a:gd name="T99" fmla="*/ 11859 h 12286"/>
                    <a:gd name="T100" fmla="*/ 2080 w 9310"/>
                    <a:gd name="T101" fmla="*/ 12145 h 12286"/>
                    <a:gd name="T102" fmla="*/ 1545 w 9310"/>
                    <a:gd name="T103" fmla="*/ 12285 h 122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9310" h="12286">
                      <a:moveTo>
                        <a:pt x="1447" y="12286"/>
                      </a:moveTo>
                      <a:lnTo>
                        <a:pt x="1375" y="12286"/>
                      </a:lnTo>
                      <a:lnTo>
                        <a:pt x="1232" y="12272"/>
                      </a:lnTo>
                      <a:lnTo>
                        <a:pt x="1093" y="12245"/>
                      </a:lnTo>
                      <a:lnTo>
                        <a:pt x="957" y="12203"/>
                      </a:lnTo>
                      <a:lnTo>
                        <a:pt x="826" y="12150"/>
                      </a:lnTo>
                      <a:lnTo>
                        <a:pt x="700" y="12085"/>
                      </a:lnTo>
                      <a:lnTo>
                        <a:pt x="582" y="12007"/>
                      </a:lnTo>
                      <a:lnTo>
                        <a:pt x="471" y="11918"/>
                      </a:lnTo>
                      <a:lnTo>
                        <a:pt x="419" y="11869"/>
                      </a:lnTo>
                      <a:lnTo>
                        <a:pt x="370" y="11818"/>
                      </a:lnTo>
                      <a:lnTo>
                        <a:pt x="279" y="11710"/>
                      </a:lnTo>
                      <a:lnTo>
                        <a:pt x="202" y="11595"/>
                      </a:lnTo>
                      <a:lnTo>
                        <a:pt x="135" y="11471"/>
                      </a:lnTo>
                      <a:lnTo>
                        <a:pt x="82" y="11343"/>
                      </a:lnTo>
                      <a:lnTo>
                        <a:pt x="42" y="11209"/>
                      </a:lnTo>
                      <a:lnTo>
                        <a:pt x="14" y="11070"/>
                      </a:lnTo>
                      <a:lnTo>
                        <a:pt x="1" y="10927"/>
                      </a:lnTo>
                      <a:lnTo>
                        <a:pt x="0" y="10855"/>
                      </a:lnTo>
                      <a:lnTo>
                        <a:pt x="0" y="1919"/>
                      </a:lnTo>
                      <a:lnTo>
                        <a:pt x="1" y="1821"/>
                      </a:lnTo>
                      <a:lnTo>
                        <a:pt x="22" y="1627"/>
                      </a:lnTo>
                      <a:lnTo>
                        <a:pt x="60" y="1440"/>
                      </a:lnTo>
                      <a:lnTo>
                        <a:pt x="117" y="1260"/>
                      </a:lnTo>
                      <a:lnTo>
                        <a:pt x="189" y="1089"/>
                      </a:lnTo>
                      <a:lnTo>
                        <a:pt x="278" y="924"/>
                      </a:lnTo>
                      <a:lnTo>
                        <a:pt x="382" y="772"/>
                      </a:lnTo>
                      <a:lnTo>
                        <a:pt x="498" y="629"/>
                      </a:lnTo>
                      <a:lnTo>
                        <a:pt x="629" y="498"/>
                      </a:lnTo>
                      <a:lnTo>
                        <a:pt x="772" y="382"/>
                      </a:lnTo>
                      <a:lnTo>
                        <a:pt x="924" y="278"/>
                      </a:lnTo>
                      <a:lnTo>
                        <a:pt x="1088" y="189"/>
                      </a:lnTo>
                      <a:lnTo>
                        <a:pt x="1260" y="117"/>
                      </a:lnTo>
                      <a:lnTo>
                        <a:pt x="1440" y="60"/>
                      </a:lnTo>
                      <a:lnTo>
                        <a:pt x="1627" y="22"/>
                      </a:lnTo>
                      <a:lnTo>
                        <a:pt x="1821" y="1"/>
                      </a:lnTo>
                      <a:lnTo>
                        <a:pt x="1919" y="0"/>
                      </a:lnTo>
                      <a:lnTo>
                        <a:pt x="7390" y="0"/>
                      </a:lnTo>
                      <a:lnTo>
                        <a:pt x="7489" y="1"/>
                      </a:lnTo>
                      <a:lnTo>
                        <a:pt x="7682" y="22"/>
                      </a:lnTo>
                      <a:lnTo>
                        <a:pt x="7869" y="60"/>
                      </a:lnTo>
                      <a:lnTo>
                        <a:pt x="8049" y="117"/>
                      </a:lnTo>
                      <a:lnTo>
                        <a:pt x="8222" y="189"/>
                      </a:lnTo>
                      <a:lnTo>
                        <a:pt x="8385" y="278"/>
                      </a:lnTo>
                      <a:lnTo>
                        <a:pt x="8539" y="382"/>
                      </a:lnTo>
                      <a:lnTo>
                        <a:pt x="8681" y="498"/>
                      </a:lnTo>
                      <a:lnTo>
                        <a:pt x="8811" y="629"/>
                      </a:lnTo>
                      <a:lnTo>
                        <a:pt x="8929" y="772"/>
                      </a:lnTo>
                      <a:lnTo>
                        <a:pt x="9033" y="924"/>
                      </a:lnTo>
                      <a:lnTo>
                        <a:pt x="9120" y="1089"/>
                      </a:lnTo>
                      <a:lnTo>
                        <a:pt x="9194" y="1260"/>
                      </a:lnTo>
                      <a:lnTo>
                        <a:pt x="9250" y="1440"/>
                      </a:lnTo>
                      <a:lnTo>
                        <a:pt x="9289" y="1627"/>
                      </a:lnTo>
                      <a:lnTo>
                        <a:pt x="9308" y="1821"/>
                      </a:lnTo>
                      <a:lnTo>
                        <a:pt x="9310" y="1919"/>
                      </a:lnTo>
                      <a:lnTo>
                        <a:pt x="9310" y="8471"/>
                      </a:lnTo>
                      <a:lnTo>
                        <a:pt x="9308" y="8521"/>
                      </a:lnTo>
                      <a:lnTo>
                        <a:pt x="9289" y="8615"/>
                      </a:lnTo>
                      <a:lnTo>
                        <a:pt x="9253" y="8700"/>
                      </a:lnTo>
                      <a:lnTo>
                        <a:pt x="9201" y="8777"/>
                      </a:lnTo>
                      <a:lnTo>
                        <a:pt x="9136" y="8842"/>
                      </a:lnTo>
                      <a:lnTo>
                        <a:pt x="9058" y="8894"/>
                      </a:lnTo>
                      <a:lnTo>
                        <a:pt x="8974" y="8930"/>
                      </a:lnTo>
                      <a:lnTo>
                        <a:pt x="8880" y="8949"/>
                      </a:lnTo>
                      <a:lnTo>
                        <a:pt x="8830" y="8952"/>
                      </a:lnTo>
                      <a:lnTo>
                        <a:pt x="8781" y="8949"/>
                      </a:lnTo>
                      <a:lnTo>
                        <a:pt x="8687" y="8930"/>
                      </a:lnTo>
                      <a:lnTo>
                        <a:pt x="8601" y="8894"/>
                      </a:lnTo>
                      <a:lnTo>
                        <a:pt x="8524" y="8842"/>
                      </a:lnTo>
                      <a:lnTo>
                        <a:pt x="8460" y="8777"/>
                      </a:lnTo>
                      <a:lnTo>
                        <a:pt x="8408" y="8700"/>
                      </a:lnTo>
                      <a:lnTo>
                        <a:pt x="8370" y="8615"/>
                      </a:lnTo>
                      <a:lnTo>
                        <a:pt x="8352" y="8521"/>
                      </a:lnTo>
                      <a:lnTo>
                        <a:pt x="8350" y="8471"/>
                      </a:lnTo>
                      <a:lnTo>
                        <a:pt x="8350" y="1919"/>
                      </a:lnTo>
                      <a:lnTo>
                        <a:pt x="8349" y="1870"/>
                      </a:lnTo>
                      <a:lnTo>
                        <a:pt x="8340" y="1774"/>
                      </a:lnTo>
                      <a:lnTo>
                        <a:pt x="8320" y="1680"/>
                      </a:lnTo>
                      <a:lnTo>
                        <a:pt x="8293" y="1590"/>
                      </a:lnTo>
                      <a:lnTo>
                        <a:pt x="8255" y="1503"/>
                      </a:lnTo>
                      <a:lnTo>
                        <a:pt x="8211" y="1423"/>
                      </a:lnTo>
                      <a:lnTo>
                        <a:pt x="8160" y="1346"/>
                      </a:lnTo>
                      <a:lnTo>
                        <a:pt x="8101" y="1274"/>
                      </a:lnTo>
                      <a:lnTo>
                        <a:pt x="8035" y="1209"/>
                      </a:lnTo>
                      <a:lnTo>
                        <a:pt x="7964" y="1150"/>
                      </a:lnTo>
                      <a:lnTo>
                        <a:pt x="7888" y="1099"/>
                      </a:lnTo>
                      <a:lnTo>
                        <a:pt x="7806" y="1054"/>
                      </a:lnTo>
                      <a:lnTo>
                        <a:pt x="7720" y="1018"/>
                      </a:lnTo>
                      <a:lnTo>
                        <a:pt x="7630" y="989"/>
                      </a:lnTo>
                      <a:lnTo>
                        <a:pt x="7537" y="970"/>
                      </a:lnTo>
                      <a:lnTo>
                        <a:pt x="7440" y="960"/>
                      </a:lnTo>
                      <a:lnTo>
                        <a:pt x="7390" y="960"/>
                      </a:lnTo>
                      <a:lnTo>
                        <a:pt x="1919" y="960"/>
                      </a:lnTo>
                      <a:lnTo>
                        <a:pt x="1870" y="960"/>
                      </a:lnTo>
                      <a:lnTo>
                        <a:pt x="1774" y="970"/>
                      </a:lnTo>
                      <a:lnTo>
                        <a:pt x="1680" y="989"/>
                      </a:lnTo>
                      <a:lnTo>
                        <a:pt x="1589" y="1018"/>
                      </a:lnTo>
                      <a:lnTo>
                        <a:pt x="1503" y="1054"/>
                      </a:lnTo>
                      <a:lnTo>
                        <a:pt x="1422" y="1099"/>
                      </a:lnTo>
                      <a:lnTo>
                        <a:pt x="1346" y="1150"/>
                      </a:lnTo>
                      <a:lnTo>
                        <a:pt x="1274" y="1209"/>
                      </a:lnTo>
                      <a:lnTo>
                        <a:pt x="1209" y="1274"/>
                      </a:lnTo>
                      <a:lnTo>
                        <a:pt x="1150" y="1346"/>
                      </a:lnTo>
                      <a:lnTo>
                        <a:pt x="1098" y="1423"/>
                      </a:lnTo>
                      <a:lnTo>
                        <a:pt x="1054" y="1503"/>
                      </a:lnTo>
                      <a:lnTo>
                        <a:pt x="1018" y="1590"/>
                      </a:lnTo>
                      <a:lnTo>
                        <a:pt x="989" y="1680"/>
                      </a:lnTo>
                      <a:lnTo>
                        <a:pt x="970" y="1774"/>
                      </a:lnTo>
                      <a:lnTo>
                        <a:pt x="960" y="1870"/>
                      </a:lnTo>
                      <a:lnTo>
                        <a:pt x="960" y="1919"/>
                      </a:lnTo>
                      <a:lnTo>
                        <a:pt x="960" y="10855"/>
                      </a:lnTo>
                      <a:lnTo>
                        <a:pt x="962" y="10904"/>
                      </a:lnTo>
                      <a:lnTo>
                        <a:pt x="978" y="10995"/>
                      </a:lnTo>
                      <a:lnTo>
                        <a:pt x="1011" y="11078"/>
                      </a:lnTo>
                      <a:lnTo>
                        <a:pt x="1061" y="11152"/>
                      </a:lnTo>
                      <a:lnTo>
                        <a:pt x="1091" y="11185"/>
                      </a:lnTo>
                      <a:lnTo>
                        <a:pt x="1129" y="11218"/>
                      </a:lnTo>
                      <a:lnTo>
                        <a:pt x="1212" y="11271"/>
                      </a:lnTo>
                      <a:lnTo>
                        <a:pt x="1306" y="11307"/>
                      </a:lnTo>
                      <a:lnTo>
                        <a:pt x="1405" y="11326"/>
                      </a:lnTo>
                      <a:lnTo>
                        <a:pt x="1456" y="11327"/>
                      </a:lnTo>
                      <a:lnTo>
                        <a:pt x="1504" y="11325"/>
                      </a:lnTo>
                      <a:lnTo>
                        <a:pt x="1595" y="11307"/>
                      </a:lnTo>
                      <a:lnTo>
                        <a:pt x="1677" y="11273"/>
                      </a:lnTo>
                      <a:lnTo>
                        <a:pt x="1751" y="11222"/>
                      </a:lnTo>
                      <a:lnTo>
                        <a:pt x="1784" y="11191"/>
                      </a:lnTo>
                      <a:lnTo>
                        <a:pt x="4310" y="8592"/>
                      </a:lnTo>
                      <a:lnTo>
                        <a:pt x="4346" y="8559"/>
                      </a:lnTo>
                      <a:lnTo>
                        <a:pt x="4426" y="8505"/>
                      </a:lnTo>
                      <a:lnTo>
                        <a:pt x="4513" y="8468"/>
                      </a:lnTo>
                      <a:lnTo>
                        <a:pt x="4607" y="8449"/>
                      </a:lnTo>
                      <a:lnTo>
                        <a:pt x="4655" y="8448"/>
                      </a:lnTo>
                      <a:lnTo>
                        <a:pt x="4703" y="8449"/>
                      </a:lnTo>
                      <a:lnTo>
                        <a:pt x="4797" y="8468"/>
                      </a:lnTo>
                      <a:lnTo>
                        <a:pt x="4885" y="8505"/>
                      </a:lnTo>
                      <a:lnTo>
                        <a:pt x="4964" y="8559"/>
                      </a:lnTo>
                      <a:lnTo>
                        <a:pt x="4999" y="8592"/>
                      </a:lnTo>
                      <a:lnTo>
                        <a:pt x="7527" y="11191"/>
                      </a:lnTo>
                      <a:lnTo>
                        <a:pt x="7560" y="11222"/>
                      </a:lnTo>
                      <a:lnTo>
                        <a:pt x="7633" y="11273"/>
                      </a:lnTo>
                      <a:lnTo>
                        <a:pt x="7714" y="11307"/>
                      </a:lnTo>
                      <a:lnTo>
                        <a:pt x="7803" y="11325"/>
                      </a:lnTo>
                      <a:lnTo>
                        <a:pt x="7852" y="11327"/>
                      </a:lnTo>
                      <a:lnTo>
                        <a:pt x="7902" y="11326"/>
                      </a:lnTo>
                      <a:lnTo>
                        <a:pt x="8002" y="11306"/>
                      </a:lnTo>
                      <a:lnTo>
                        <a:pt x="8095" y="11270"/>
                      </a:lnTo>
                      <a:lnTo>
                        <a:pt x="8179" y="11215"/>
                      </a:lnTo>
                      <a:lnTo>
                        <a:pt x="8215" y="11182"/>
                      </a:lnTo>
                      <a:lnTo>
                        <a:pt x="8248" y="11148"/>
                      </a:lnTo>
                      <a:lnTo>
                        <a:pt x="8298" y="11073"/>
                      </a:lnTo>
                      <a:lnTo>
                        <a:pt x="8331" y="10989"/>
                      </a:lnTo>
                      <a:lnTo>
                        <a:pt x="8349" y="10897"/>
                      </a:lnTo>
                      <a:lnTo>
                        <a:pt x="8350" y="10847"/>
                      </a:lnTo>
                      <a:lnTo>
                        <a:pt x="8352" y="10798"/>
                      </a:lnTo>
                      <a:lnTo>
                        <a:pt x="8370" y="10704"/>
                      </a:lnTo>
                      <a:lnTo>
                        <a:pt x="8408" y="10618"/>
                      </a:lnTo>
                      <a:lnTo>
                        <a:pt x="8460" y="10541"/>
                      </a:lnTo>
                      <a:lnTo>
                        <a:pt x="8524" y="10477"/>
                      </a:lnTo>
                      <a:lnTo>
                        <a:pt x="8601" y="10425"/>
                      </a:lnTo>
                      <a:lnTo>
                        <a:pt x="8687" y="10387"/>
                      </a:lnTo>
                      <a:lnTo>
                        <a:pt x="8781" y="10369"/>
                      </a:lnTo>
                      <a:lnTo>
                        <a:pt x="8830" y="10367"/>
                      </a:lnTo>
                      <a:lnTo>
                        <a:pt x="8880" y="10369"/>
                      </a:lnTo>
                      <a:lnTo>
                        <a:pt x="8974" y="10387"/>
                      </a:lnTo>
                      <a:lnTo>
                        <a:pt x="9058" y="10425"/>
                      </a:lnTo>
                      <a:lnTo>
                        <a:pt x="9136" y="10477"/>
                      </a:lnTo>
                      <a:lnTo>
                        <a:pt x="9201" y="10541"/>
                      </a:lnTo>
                      <a:lnTo>
                        <a:pt x="9253" y="10618"/>
                      </a:lnTo>
                      <a:lnTo>
                        <a:pt x="9289" y="10704"/>
                      </a:lnTo>
                      <a:lnTo>
                        <a:pt x="9308" y="10798"/>
                      </a:lnTo>
                      <a:lnTo>
                        <a:pt x="9310" y="10847"/>
                      </a:lnTo>
                      <a:lnTo>
                        <a:pt x="9309" y="10920"/>
                      </a:lnTo>
                      <a:lnTo>
                        <a:pt x="9295" y="11063"/>
                      </a:lnTo>
                      <a:lnTo>
                        <a:pt x="9267" y="11202"/>
                      </a:lnTo>
                      <a:lnTo>
                        <a:pt x="9227" y="11336"/>
                      </a:lnTo>
                      <a:lnTo>
                        <a:pt x="9174" y="11466"/>
                      </a:lnTo>
                      <a:lnTo>
                        <a:pt x="9107" y="11588"/>
                      </a:lnTo>
                      <a:lnTo>
                        <a:pt x="9030" y="11705"/>
                      </a:lnTo>
                      <a:lnTo>
                        <a:pt x="8939" y="11814"/>
                      </a:lnTo>
                      <a:lnTo>
                        <a:pt x="8890" y="11865"/>
                      </a:lnTo>
                      <a:lnTo>
                        <a:pt x="8837" y="11915"/>
                      </a:lnTo>
                      <a:lnTo>
                        <a:pt x="8724" y="12006"/>
                      </a:lnTo>
                      <a:lnTo>
                        <a:pt x="8602" y="12085"/>
                      </a:lnTo>
                      <a:lnTo>
                        <a:pt x="8474" y="12151"/>
                      </a:lnTo>
                      <a:lnTo>
                        <a:pt x="8340" y="12206"/>
                      </a:lnTo>
                      <a:lnTo>
                        <a:pt x="8200" y="12246"/>
                      </a:lnTo>
                      <a:lnTo>
                        <a:pt x="8058" y="12273"/>
                      </a:lnTo>
                      <a:lnTo>
                        <a:pt x="7913" y="12286"/>
                      </a:lnTo>
                      <a:lnTo>
                        <a:pt x="7841" y="12286"/>
                      </a:lnTo>
                      <a:lnTo>
                        <a:pt x="7767" y="12285"/>
                      </a:lnTo>
                      <a:lnTo>
                        <a:pt x="7626" y="12269"/>
                      </a:lnTo>
                      <a:lnTo>
                        <a:pt x="7489" y="12242"/>
                      </a:lnTo>
                      <a:lnTo>
                        <a:pt x="7358" y="12200"/>
                      </a:lnTo>
                      <a:lnTo>
                        <a:pt x="7232" y="12147"/>
                      </a:lnTo>
                      <a:lnTo>
                        <a:pt x="7111" y="12079"/>
                      </a:lnTo>
                      <a:lnTo>
                        <a:pt x="6997" y="12001"/>
                      </a:lnTo>
                      <a:lnTo>
                        <a:pt x="6889" y="11911"/>
                      </a:lnTo>
                      <a:lnTo>
                        <a:pt x="6839" y="11859"/>
                      </a:lnTo>
                      <a:lnTo>
                        <a:pt x="4655" y="9615"/>
                      </a:lnTo>
                      <a:lnTo>
                        <a:pt x="2472" y="11859"/>
                      </a:lnTo>
                      <a:lnTo>
                        <a:pt x="2422" y="11909"/>
                      </a:lnTo>
                      <a:lnTo>
                        <a:pt x="2315" y="12000"/>
                      </a:lnTo>
                      <a:lnTo>
                        <a:pt x="2201" y="12079"/>
                      </a:lnTo>
                      <a:lnTo>
                        <a:pt x="2080" y="12145"/>
                      </a:lnTo>
                      <a:lnTo>
                        <a:pt x="1955" y="12199"/>
                      </a:lnTo>
                      <a:lnTo>
                        <a:pt x="1823" y="12240"/>
                      </a:lnTo>
                      <a:lnTo>
                        <a:pt x="1686" y="12269"/>
                      </a:lnTo>
                      <a:lnTo>
                        <a:pt x="1545" y="12285"/>
                      </a:lnTo>
                      <a:lnTo>
                        <a:pt x="1473" y="12286"/>
                      </a:lnTo>
                      <a:lnTo>
                        <a:pt x="1460" y="12286"/>
                      </a:lnTo>
                      <a:lnTo>
                        <a:pt x="1447" y="1228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rgbClr val="7086A4"/>
                      </a:gs>
                      <a:gs pos="83000">
                        <a:srgbClr val="7086A4"/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grpSp>
              <p:nvGrpSpPr>
                <p:cNvPr id="233" name="그룹 232">
                  <a:extLst>
                    <a:ext uri="{FF2B5EF4-FFF2-40B4-BE49-F238E27FC236}">
                      <a16:creationId xmlns:a16="http://schemas.microsoft.com/office/drawing/2014/main" id="{D6B1FA32-D339-23A6-6A13-873895B69EB9}"/>
                    </a:ext>
                  </a:extLst>
                </p:cNvPr>
                <p:cNvGrpSpPr/>
                <p:nvPr/>
              </p:nvGrpSpPr>
              <p:grpSpPr>
                <a:xfrm>
                  <a:off x="1312072" y="447672"/>
                  <a:ext cx="261936" cy="261936"/>
                  <a:chOff x="1312072" y="447672"/>
                  <a:chExt cx="261936" cy="261936"/>
                </a:xfrm>
              </p:grpSpPr>
              <p:sp>
                <p:nvSpPr>
                  <p:cNvPr id="234" name="타원 233">
                    <a:extLst>
                      <a:ext uri="{FF2B5EF4-FFF2-40B4-BE49-F238E27FC236}">
                        <a16:creationId xmlns:a16="http://schemas.microsoft.com/office/drawing/2014/main" id="{E91DBE8C-4857-FF06-2ACC-CE4A43AA2DC4}"/>
                      </a:ext>
                    </a:extLst>
                  </p:cNvPr>
                  <p:cNvSpPr/>
                  <p:nvPr/>
                </p:nvSpPr>
                <p:spPr>
                  <a:xfrm flipH="1">
                    <a:off x="1312072" y="447672"/>
                    <a:ext cx="261936" cy="261936"/>
                  </a:xfrm>
                  <a:prstGeom prst="ellipse">
                    <a:avLst/>
                  </a:prstGeom>
                  <a:solidFill>
                    <a:srgbClr val="4499F7"/>
                  </a:solidFill>
                  <a:ln w="69850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rgbClr val="7086A4"/>
                        </a:gs>
                        <a:gs pos="83000">
                          <a:srgbClr val="7086A4"/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ln>
                  <a:effectLst>
                    <a:outerShdw blurRad="50800" dist="38100" dir="8100000" algn="tr" rotWithShape="0">
                      <a:prstClr val="black">
                        <a:alpha val="2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sp>
                <p:nvSpPr>
                  <p:cNvPr id="235" name="타원 234">
                    <a:extLst>
                      <a:ext uri="{FF2B5EF4-FFF2-40B4-BE49-F238E27FC236}">
                        <a16:creationId xmlns:a16="http://schemas.microsoft.com/office/drawing/2014/main" id="{941AE505-E17B-C283-7E4C-CCF7521630E5}"/>
                      </a:ext>
                    </a:extLst>
                  </p:cNvPr>
                  <p:cNvSpPr/>
                  <p:nvPr/>
                </p:nvSpPr>
                <p:spPr>
                  <a:xfrm flipH="1">
                    <a:off x="1394940" y="532926"/>
                    <a:ext cx="29905" cy="2990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9850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rgbClr val="7086A4"/>
                        </a:gs>
                        <a:gs pos="83000">
                          <a:srgbClr val="7086A4"/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sp>
                <p:nvSpPr>
                  <p:cNvPr id="236" name="타원 235">
                    <a:extLst>
                      <a:ext uri="{FF2B5EF4-FFF2-40B4-BE49-F238E27FC236}">
                        <a16:creationId xmlns:a16="http://schemas.microsoft.com/office/drawing/2014/main" id="{DAF7A7DD-573C-97B1-8348-BF6B89296F9B}"/>
                      </a:ext>
                    </a:extLst>
                  </p:cNvPr>
                  <p:cNvSpPr/>
                  <p:nvPr/>
                </p:nvSpPr>
                <p:spPr>
                  <a:xfrm flipH="1">
                    <a:off x="1453576" y="532926"/>
                    <a:ext cx="29905" cy="2990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9850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rgbClr val="7086A4"/>
                        </a:gs>
                        <a:gs pos="83000">
                          <a:srgbClr val="7086A4"/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sp>
                <p:nvSpPr>
                  <p:cNvPr id="237" name="타원 236">
                    <a:extLst>
                      <a:ext uri="{FF2B5EF4-FFF2-40B4-BE49-F238E27FC236}">
                        <a16:creationId xmlns:a16="http://schemas.microsoft.com/office/drawing/2014/main" id="{D7D32FE4-7633-D37C-1A4E-5D81BBEE2577}"/>
                      </a:ext>
                    </a:extLst>
                  </p:cNvPr>
                  <p:cNvSpPr/>
                  <p:nvPr/>
                </p:nvSpPr>
                <p:spPr>
                  <a:xfrm flipH="1">
                    <a:off x="1394940" y="591603"/>
                    <a:ext cx="29905" cy="2990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9850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rgbClr val="7086A4"/>
                        </a:gs>
                        <a:gs pos="83000">
                          <a:srgbClr val="7086A4"/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sp>
                <p:nvSpPr>
                  <p:cNvPr id="238" name="타원 237">
                    <a:extLst>
                      <a:ext uri="{FF2B5EF4-FFF2-40B4-BE49-F238E27FC236}">
                        <a16:creationId xmlns:a16="http://schemas.microsoft.com/office/drawing/2014/main" id="{432A43BA-586A-BD2F-48C3-D29EAFA2065A}"/>
                      </a:ext>
                    </a:extLst>
                  </p:cNvPr>
                  <p:cNvSpPr/>
                  <p:nvPr/>
                </p:nvSpPr>
                <p:spPr>
                  <a:xfrm flipH="1">
                    <a:off x="1453576" y="591603"/>
                    <a:ext cx="29905" cy="2990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9850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rgbClr val="7086A4"/>
                        </a:gs>
                        <a:gs pos="83000">
                          <a:srgbClr val="7086A4"/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</p:grpSp>
          </p:grpSp>
        </p:grpSp>
        <p:grpSp>
          <p:nvGrpSpPr>
            <p:cNvPr id="221" name="그룹 220">
              <a:extLst>
                <a:ext uri="{FF2B5EF4-FFF2-40B4-BE49-F238E27FC236}">
                  <a16:creationId xmlns:a16="http://schemas.microsoft.com/office/drawing/2014/main" id="{F95356C8-CC91-3A98-1F27-3DA2B542EC32}"/>
                </a:ext>
              </a:extLst>
            </p:cNvPr>
            <p:cNvGrpSpPr/>
            <p:nvPr/>
          </p:nvGrpSpPr>
          <p:grpSpPr>
            <a:xfrm>
              <a:off x="491672" y="914830"/>
              <a:ext cx="1066837" cy="313557"/>
              <a:chOff x="491672" y="914830"/>
              <a:chExt cx="1066837" cy="313557"/>
            </a:xfrm>
          </p:grpSpPr>
          <p:sp>
            <p:nvSpPr>
              <p:cNvPr id="223" name="직사각형 222">
                <a:extLst>
                  <a:ext uri="{FF2B5EF4-FFF2-40B4-BE49-F238E27FC236}">
                    <a16:creationId xmlns:a16="http://schemas.microsoft.com/office/drawing/2014/main" id="{F533874C-0493-C89B-80E5-307DF089CB98}"/>
                  </a:ext>
                </a:extLst>
              </p:cNvPr>
              <p:cNvSpPr/>
              <p:nvPr/>
            </p:nvSpPr>
            <p:spPr>
              <a:xfrm flipH="1">
                <a:off x="491672" y="914830"/>
                <a:ext cx="1066837" cy="313557"/>
              </a:xfrm>
              <a:prstGeom prst="rect">
                <a:avLst/>
              </a:prstGeom>
              <a:solidFill>
                <a:schemeClr val="bg1">
                  <a:alpha val="32000"/>
                </a:schemeClr>
              </a:solidFill>
              <a:ln w="6985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rgbClr val="7086A4"/>
                    </a:gs>
                    <a:gs pos="83000">
                      <a:srgbClr val="7086A4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79388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44546A"/>
                    </a:solidFill>
                    <a:effectLst/>
                    <a:uLnTx/>
                    <a:uFillTx/>
                    <a:latin typeface="Calibri"/>
                    <a:ea typeface="맑은 고딕" panose="020B0503020000020004" pitchFamily="50" charset="-127"/>
                    <a:cs typeface="+mn-cs"/>
                  </a:rPr>
                  <a:t>  </a:t>
                </a:r>
                <a:r>
                  <a:rPr kumimoji="0" lang="ko-KR" alt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44546A"/>
                    </a:solidFill>
                    <a:effectLst/>
                    <a:uLnTx/>
                    <a:uFillTx/>
                    <a:latin typeface="나눔바른펜" panose="020B0503000000000000" pitchFamily="50" charset="-127"/>
                    <a:ea typeface="나눔바른펜" panose="020B0503000000000000" pitchFamily="50" charset="-127"/>
                    <a:cs typeface="+mn-cs"/>
                  </a:rPr>
                  <a:t>개발 목적</a:t>
                </a:r>
                <a:endPara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나눔바른펜" panose="020B0503000000000000" pitchFamily="50" charset="-127"/>
                  <a:ea typeface="나눔바른펜" panose="020B0503000000000000" pitchFamily="50" charset="-127"/>
                  <a:cs typeface="+mn-cs"/>
                </a:endParaRPr>
              </a:p>
            </p:txBody>
          </p:sp>
          <p:grpSp>
            <p:nvGrpSpPr>
              <p:cNvPr id="224" name="그룹 223">
                <a:extLst>
                  <a:ext uri="{FF2B5EF4-FFF2-40B4-BE49-F238E27FC236}">
                    <a16:creationId xmlns:a16="http://schemas.microsoft.com/office/drawing/2014/main" id="{5029377A-2F28-0A61-5427-6E0993A76879}"/>
                  </a:ext>
                </a:extLst>
              </p:cNvPr>
              <p:cNvGrpSpPr/>
              <p:nvPr/>
            </p:nvGrpSpPr>
            <p:grpSpPr>
              <a:xfrm>
                <a:off x="1356756" y="990596"/>
                <a:ext cx="54187" cy="159265"/>
                <a:chOff x="942921" y="1047763"/>
                <a:chExt cx="77757" cy="228539"/>
              </a:xfrm>
            </p:grpSpPr>
            <p:sp>
              <p:nvSpPr>
                <p:cNvPr id="226" name="이등변 삼각형 225">
                  <a:extLst>
                    <a:ext uri="{FF2B5EF4-FFF2-40B4-BE49-F238E27FC236}">
                      <a16:creationId xmlns:a16="http://schemas.microsoft.com/office/drawing/2014/main" id="{32C7E95A-75C2-1747-5262-300FF7B6CE37}"/>
                    </a:ext>
                  </a:extLst>
                </p:cNvPr>
                <p:cNvSpPr/>
                <p:nvPr/>
              </p:nvSpPr>
              <p:spPr>
                <a:xfrm>
                  <a:off x="942921" y="1047763"/>
                  <a:ext cx="77757" cy="67031"/>
                </a:xfrm>
                <a:prstGeom prst="triangle">
                  <a:avLst/>
                </a:prstGeom>
                <a:solidFill>
                  <a:schemeClr val="tx2">
                    <a:lumMod val="75000"/>
                  </a:schemeClr>
                </a:solidFill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rgbClr val="7086A4"/>
                      </a:gs>
                      <a:gs pos="83000">
                        <a:srgbClr val="7086A4"/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27" name="이등변 삼각형 226">
                  <a:extLst>
                    <a:ext uri="{FF2B5EF4-FFF2-40B4-BE49-F238E27FC236}">
                      <a16:creationId xmlns:a16="http://schemas.microsoft.com/office/drawing/2014/main" id="{EB47CBD1-444A-A341-DF34-97922601E2F6}"/>
                    </a:ext>
                  </a:extLst>
                </p:cNvPr>
                <p:cNvSpPr/>
                <p:nvPr/>
              </p:nvSpPr>
              <p:spPr>
                <a:xfrm rot="10800000">
                  <a:off x="942921" y="1209271"/>
                  <a:ext cx="77757" cy="67031"/>
                </a:xfrm>
                <a:prstGeom prst="triangle">
                  <a:avLst/>
                </a:prstGeom>
                <a:solidFill>
                  <a:schemeClr val="tx2">
                    <a:lumMod val="75000"/>
                  </a:schemeClr>
                </a:solidFill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rgbClr val="7086A4"/>
                      </a:gs>
                      <a:gs pos="83000">
                        <a:srgbClr val="7086A4"/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sp>
            <p:nvSpPr>
              <p:cNvPr id="225" name="Freeform 11">
                <a:extLst>
                  <a:ext uri="{FF2B5EF4-FFF2-40B4-BE49-F238E27FC236}">
                    <a16:creationId xmlns:a16="http://schemas.microsoft.com/office/drawing/2014/main" id="{0B3AB1AD-41CD-1120-33F7-84E57C8280C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81577" y="981658"/>
                <a:ext cx="137005" cy="168203"/>
              </a:xfrm>
              <a:custGeom>
                <a:avLst/>
                <a:gdLst>
                  <a:gd name="T0" fmla="*/ 1930 w 2831"/>
                  <a:gd name="T1" fmla="*/ 2787 h 3472"/>
                  <a:gd name="T2" fmla="*/ 1791 w 2831"/>
                  <a:gd name="T3" fmla="*/ 2855 h 3472"/>
                  <a:gd name="T4" fmla="*/ 2114 w 2831"/>
                  <a:gd name="T5" fmla="*/ 3172 h 3472"/>
                  <a:gd name="T6" fmla="*/ 2628 w 2831"/>
                  <a:gd name="T7" fmla="*/ 2656 h 3472"/>
                  <a:gd name="T8" fmla="*/ 2538 w 2831"/>
                  <a:gd name="T9" fmla="*/ 2529 h 3472"/>
                  <a:gd name="T10" fmla="*/ 1440 w 2831"/>
                  <a:gd name="T11" fmla="*/ 2529 h 3472"/>
                  <a:gd name="T12" fmla="*/ 914 w 2831"/>
                  <a:gd name="T13" fmla="*/ 2569 h 3472"/>
                  <a:gd name="T14" fmla="*/ 928 w 2831"/>
                  <a:gd name="T15" fmla="*/ 2433 h 3472"/>
                  <a:gd name="T16" fmla="*/ 807 w 2831"/>
                  <a:gd name="T17" fmla="*/ 2382 h 3472"/>
                  <a:gd name="T18" fmla="*/ 439 w 2831"/>
                  <a:gd name="T19" fmla="*/ 2514 h 3472"/>
                  <a:gd name="T20" fmla="*/ 470 w 2831"/>
                  <a:gd name="T21" fmla="*/ 2433 h 3472"/>
                  <a:gd name="T22" fmla="*/ 2186 w 2831"/>
                  <a:gd name="T23" fmla="*/ 2182 h 3472"/>
                  <a:gd name="T24" fmla="*/ 2642 w 2831"/>
                  <a:gd name="T25" fmla="*/ 2371 h 3472"/>
                  <a:gd name="T26" fmla="*/ 2831 w 2831"/>
                  <a:gd name="T27" fmla="*/ 2827 h 3472"/>
                  <a:gd name="T28" fmla="*/ 2642 w 2831"/>
                  <a:gd name="T29" fmla="*/ 3283 h 3472"/>
                  <a:gd name="T30" fmla="*/ 2186 w 2831"/>
                  <a:gd name="T31" fmla="*/ 3472 h 3472"/>
                  <a:gd name="T32" fmla="*/ 1729 w 2831"/>
                  <a:gd name="T33" fmla="*/ 3283 h 3472"/>
                  <a:gd name="T34" fmla="*/ 1540 w 2831"/>
                  <a:gd name="T35" fmla="*/ 2827 h 3472"/>
                  <a:gd name="T36" fmla="*/ 1729 w 2831"/>
                  <a:gd name="T37" fmla="*/ 2371 h 3472"/>
                  <a:gd name="T38" fmla="*/ 2186 w 2831"/>
                  <a:gd name="T39" fmla="*/ 2182 h 3472"/>
                  <a:gd name="T40" fmla="*/ 1540 w 2831"/>
                  <a:gd name="T41" fmla="*/ 2083 h 3472"/>
                  <a:gd name="T42" fmla="*/ 914 w 2831"/>
                  <a:gd name="T43" fmla="*/ 2123 h 3472"/>
                  <a:gd name="T44" fmla="*/ 928 w 2831"/>
                  <a:gd name="T45" fmla="*/ 1986 h 3472"/>
                  <a:gd name="T46" fmla="*/ 807 w 2831"/>
                  <a:gd name="T47" fmla="*/ 1957 h 3472"/>
                  <a:gd name="T48" fmla="*/ 439 w 2831"/>
                  <a:gd name="T49" fmla="*/ 2088 h 3472"/>
                  <a:gd name="T50" fmla="*/ 470 w 2831"/>
                  <a:gd name="T51" fmla="*/ 2007 h 3472"/>
                  <a:gd name="T52" fmla="*/ 944 w 2831"/>
                  <a:gd name="T53" fmla="*/ 1588 h 3472"/>
                  <a:gd name="T54" fmla="*/ 1786 w 2831"/>
                  <a:gd name="T55" fmla="*/ 1702 h 3472"/>
                  <a:gd name="T56" fmla="*/ 904 w 2831"/>
                  <a:gd name="T57" fmla="*/ 1716 h 3472"/>
                  <a:gd name="T58" fmla="*/ 944 w 2831"/>
                  <a:gd name="T59" fmla="*/ 1588 h 3472"/>
                  <a:gd name="T60" fmla="*/ 800 w 2831"/>
                  <a:gd name="T61" fmla="*/ 1548 h 3472"/>
                  <a:gd name="T62" fmla="*/ 430 w 2831"/>
                  <a:gd name="T63" fmla="*/ 1656 h 3472"/>
                  <a:gd name="T64" fmla="*/ 484 w 2831"/>
                  <a:gd name="T65" fmla="*/ 1589 h 3472"/>
                  <a:gd name="T66" fmla="*/ 1738 w 2831"/>
                  <a:gd name="T67" fmla="*/ 1140 h 3472"/>
                  <a:gd name="T68" fmla="*/ 1778 w 2831"/>
                  <a:gd name="T69" fmla="*/ 1269 h 3472"/>
                  <a:gd name="T70" fmla="*/ 896 w 2831"/>
                  <a:gd name="T71" fmla="*/ 1255 h 3472"/>
                  <a:gd name="T72" fmla="*/ 769 w 2831"/>
                  <a:gd name="T73" fmla="*/ 1030 h 3472"/>
                  <a:gd name="T74" fmla="*/ 616 w 2831"/>
                  <a:gd name="T75" fmla="*/ 1312 h 3472"/>
                  <a:gd name="T76" fmla="*/ 423 w 2831"/>
                  <a:gd name="T77" fmla="*/ 1202 h 3472"/>
                  <a:gd name="T78" fmla="*/ 496 w 2831"/>
                  <a:gd name="T79" fmla="*/ 1154 h 3472"/>
                  <a:gd name="T80" fmla="*/ 548 w 2831"/>
                  <a:gd name="T81" fmla="*/ 372 h 3472"/>
                  <a:gd name="T82" fmla="*/ 681 w 2831"/>
                  <a:gd name="T83" fmla="*/ 618 h 3472"/>
                  <a:gd name="T84" fmla="*/ 1588 w 2831"/>
                  <a:gd name="T85" fmla="*/ 597 h 3472"/>
                  <a:gd name="T86" fmla="*/ 1683 w 2831"/>
                  <a:gd name="T87" fmla="*/ 347 h 3472"/>
                  <a:gd name="T88" fmla="*/ 2201 w 2831"/>
                  <a:gd name="T89" fmla="*/ 438 h 3472"/>
                  <a:gd name="T90" fmla="*/ 2118 w 2831"/>
                  <a:gd name="T91" fmla="*/ 2037 h 3472"/>
                  <a:gd name="T92" fmla="*/ 1412 w 2831"/>
                  <a:gd name="T93" fmla="*/ 3005 h 3472"/>
                  <a:gd name="T94" fmla="*/ 47 w 2831"/>
                  <a:gd name="T95" fmla="*/ 3054 h 3472"/>
                  <a:gd name="T96" fmla="*/ 21 w 2831"/>
                  <a:gd name="T97" fmla="*/ 455 h 3472"/>
                  <a:gd name="T98" fmla="*/ 1118 w 2831"/>
                  <a:gd name="T99" fmla="*/ 99 h 3472"/>
                  <a:gd name="T100" fmla="*/ 1053 w 2831"/>
                  <a:gd name="T101" fmla="*/ 211 h 3472"/>
                  <a:gd name="T102" fmla="*/ 1182 w 2831"/>
                  <a:gd name="T103" fmla="*/ 211 h 3472"/>
                  <a:gd name="T104" fmla="*/ 1118 w 2831"/>
                  <a:gd name="T105" fmla="*/ 99 h 3472"/>
                  <a:gd name="T106" fmla="*/ 1268 w 2831"/>
                  <a:gd name="T107" fmla="*/ 85 h 3472"/>
                  <a:gd name="T108" fmla="*/ 1328 w 2831"/>
                  <a:gd name="T109" fmla="*/ 238 h 3472"/>
                  <a:gd name="T110" fmla="*/ 1564 w 2831"/>
                  <a:gd name="T111" fmla="*/ 312 h 3472"/>
                  <a:gd name="T112" fmla="*/ 1547 w 2831"/>
                  <a:gd name="T113" fmla="*/ 503 h 3472"/>
                  <a:gd name="T114" fmla="*/ 711 w 2831"/>
                  <a:gd name="T115" fmla="*/ 521 h 3472"/>
                  <a:gd name="T116" fmla="*/ 657 w 2831"/>
                  <a:gd name="T117" fmla="*/ 338 h 3472"/>
                  <a:gd name="T118" fmla="*/ 889 w 2831"/>
                  <a:gd name="T119" fmla="*/ 245 h 3472"/>
                  <a:gd name="T120" fmla="*/ 954 w 2831"/>
                  <a:gd name="T121" fmla="*/ 112 h 3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831" h="3472">
                    <a:moveTo>
                      <a:pt x="2538" y="2529"/>
                    </a:moveTo>
                    <a:lnTo>
                      <a:pt x="2517" y="2531"/>
                    </a:lnTo>
                    <a:lnTo>
                      <a:pt x="2496" y="2537"/>
                    </a:lnTo>
                    <a:lnTo>
                      <a:pt x="2476" y="2547"/>
                    </a:lnTo>
                    <a:lnTo>
                      <a:pt x="2459" y="2563"/>
                    </a:lnTo>
                    <a:lnTo>
                      <a:pt x="2124" y="2939"/>
                    </a:lnTo>
                    <a:lnTo>
                      <a:pt x="1950" y="2800"/>
                    </a:lnTo>
                    <a:lnTo>
                      <a:pt x="1930" y="2787"/>
                    </a:lnTo>
                    <a:lnTo>
                      <a:pt x="1909" y="2780"/>
                    </a:lnTo>
                    <a:lnTo>
                      <a:pt x="1888" y="2778"/>
                    </a:lnTo>
                    <a:lnTo>
                      <a:pt x="1866" y="2780"/>
                    </a:lnTo>
                    <a:lnTo>
                      <a:pt x="1845" y="2787"/>
                    </a:lnTo>
                    <a:lnTo>
                      <a:pt x="1826" y="2799"/>
                    </a:lnTo>
                    <a:lnTo>
                      <a:pt x="1810" y="2814"/>
                    </a:lnTo>
                    <a:lnTo>
                      <a:pt x="1797" y="2834"/>
                    </a:lnTo>
                    <a:lnTo>
                      <a:pt x="1791" y="2855"/>
                    </a:lnTo>
                    <a:lnTo>
                      <a:pt x="1788" y="2876"/>
                    </a:lnTo>
                    <a:lnTo>
                      <a:pt x="1791" y="2899"/>
                    </a:lnTo>
                    <a:lnTo>
                      <a:pt x="1797" y="2920"/>
                    </a:lnTo>
                    <a:lnTo>
                      <a:pt x="1809" y="2938"/>
                    </a:lnTo>
                    <a:lnTo>
                      <a:pt x="1826" y="2954"/>
                    </a:lnTo>
                    <a:lnTo>
                      <a:pt x="2073" y="3152"/>
                    </a:lnTo>
                    <a:lnTo>
                      <a:pt x="2093" y="3165"/>
                    </a:lnTo>
                    <a:lnTo>
                      <a:pt x="2114" y="3172"/>
                    </a:lnTo>
                    <a:lnTo>
                      <a:pt x="2135" y="3174"/>
                    </a:lnTo>
                    <a:lnTo>
                      <a:pt x="2156" y="3172"/>
                    </a:lnTo>
                    <a:lnTo>
                      <a:pt x="2175" y="3166"/>
                    </a:lnTo>
                    <a:lnTo>
                      <a:pt x="2194" y="3155"/>
                    </a:lnTo>
                    <a:lnTo>
                      <a:pt x="2210" y="3142"/>
                    </a:lnTo>
                    <a:lnTo>
                      <a:pt x="2607" y="2694"/>
                    </a:lnTo>
                    <a:lnTo>
                      <a:pt x="2620" y="2676"/>
                    </a:lnTo>
                    <a:lnTo>
                      <a:pt x="2628" y="2656"/>
                    </a:lnTo>
                    <a:lnTo>
                      <a:pt x="2633" y="2633"/>
                    </a:lnTo>
                    <a:lnTo>
                      <a:pt x="2631" y="2612"/>
                    </a:lnTo>
                    <a:lnTo>
                      <a:pt x="2625" y="2591"/>
                    </a:lnTo>
                    <a:lnTo>
                      <a:pt x="2615" y="2571"/>
                    </a:lnTo>
                    <a:lnTo>
                      <a:pt x="2599" y="2555"/>
                    </a:lnTo>
                    <a:lnTo>
                      <a:pt x="2580" y="2542"/>
                    </a:lnTo>
                    <a:lnTo>
                      <a:pt x="2560" y="2534"/>
                    </a:lnTo>
                    <a:lnTo>
                      <a:pt x="2538" y="2529"/>
                    </a:lnTo>
                    <a:close/>
                    <a:moveTo>
                      <a:pt x="944" y="2430"/>
                    </a:moveTo>
                    <a:lnTo>
                      <a:pt x="1391" y="2430"/>
                    </a:lnTo>
                    <a:lnTo>
                      <a:pt x="1406" y="2433"/>
                    </a:lnTo>
                    <a:lnTo>
                      <a:pt x="1420" y="2440"/>
                    </a:lnTo>
                    <a:lnTo>
                      <a:pt x="1431" y="2450"/>
                    </a:lnTo>
                    <a:lnTo>
                      <a:pt x="1438" y="2464"/>
                    </a:lnTo>
                    <a:lnTo>
                      <a:pt x="1440" y="2480"/>
                    </a:lnTo>
                    <a:lnTo>
                      <a:pt x="1440" y="2529"/>
                    </a:lnTo>
                    <a:lnTo>
                      <a:pt x="1438" y="2545"/>
                    </a:lnTo>
                    <a:lnTo>
                      <a:pt x="1431" y="2559"/>
                    </a:lnTo>
                    <a:lnTo>
                      <a:pt x="1420" y="2569"/>
                    </a:lnTo>
                    <a:lnTo>
                      <a:pt x="1406" y="2577"/>
                    </a:lnTo>
                    <a:lnTo>
                      <a:pt x="1391" y="2579"/>
                    </a:lnTo>
                    <a:lnTo>
                      <a:pt x="944" y="2579"/>
                    </a:lnTo>
                    <a:lnTo>
                      <a:pt x="928" y="2577"/>
                    </a:lnTo>
                    <a:lnTo>
                      <a:pt x="914" y="2569"/>
                    </a:lnTo>
                    <a:lnTo>
                      <a:pt x="904" y="2559"/>
                    </a:lnTo>
                    <a:lnTo>
                      <a:pt x="896" y="2545"/>
                    </a:lnTo>
                    <a:lnTo>
                      <a:pt x="894" y="2529"/>
                    </a:lnTo>
                    <a:lnTo>
                      <a:pt x="894" y="2480"/>
                    </a:lnTo>
                    <a:lnTo>
                      <a:pt x="896" y="2464"/>
                    </a:lnTo>
                    <a:lnTo>
                      <a:pt x="904" y="2450"/>
                    </a:lnTo>
                    <a:lnTo>
                      <a:pt x="914" y="2440"/>
                    </a:lnTo>
                    <a:lnTo>
                      <a:pt x="928" y="2433"/>
                    </a:lnTo>
                    <a:lnTo>
                      <a:pt x="944" y="2430"/>
                    </a:lnTo>
                    <a:close/>
                    <a:moveTo>
                      <a:pt x="769" y="2319"/>
                    </a:moveTo>
                    <a:lnTo>
                      <a:pt x="783" y="2322"/>
                    </a:lnTo>
                    <a:lnTo>
                      <a:pt x="795" y="2330"/>
                    </a:lnTo>
                    <a:lnTo>
                      <a:pt x="805" y="2341"/>
                    </a:lnTo>
                    <a:lnTo>
                      <a:pt x="810" y="2355"/>
                    </a:lnTo>
                    <a:lnTo>
                      <a:pt x="810" y="2368"/>
                    </a:lnTo>
                    <a:lnTo>
                      <a:pt x="807" y="2382"/>
                    </a:lnTo>
                    <a:lnTo>
                      <a:pt x="800" y="2395"/>
                    </a:lnTo>
                    <a:lnTo>
                      <a:pt x="616" y="2600"/>
                    </a:lnTo>
                    <a:lnTo>
                      <a:pt x="606" y="2608"/>
                    </a:lnTo>
                    <a:lnTo>
                      <a:pt x="594" y="2613"/>
                    </a:lnTo>
                    <a:lnTo>
                      <a:pt x="581" y="2616"/>
                    </a:lnTo>
                    <a:lnTo>
                      <a:pt x="567" y="2612"/>
                    </a:lnTo>
                    <a:lnTo>
                      <a:pt x="553" y="2605"/>
                    </a:lnTo>
                    <a:lnTo>
                      <a:pt x="439" y="2514"/>
                    </a:lnTo>
                    <a:lnTo>
                      <a:pt x="430" y="2503"/>
                    </a:lnTo>
                    <a:lnTo>
                      <a:pt x="423" y="2490"/>
                    </a:lnTo>
                    <a:lnTo>
                      <a:pt x="422" y="2477"/>
                    </a:lnTo>
                    <a:lnTo>
                      <a:pt x="425" y="2463"/>
                    </a:lnTo>
                    <a:lnTo>
                      <a:pt x="432" y="2449"/>
                    </a:lnTo>
                    <a:lnTo>
                      <a:pt x="442" y="2440"/>
                    </a:lnTo>
                    <a:lnTo>
                      <a:pt x="456" y="2435"/>
                    </a:lnTo>
                    <a:lnTo>
                      <a:pt x="470" y="2433"/>
                    </a:lnTo>
                    <a:lnTo>
                      <a:pt x="484" y="2436"/>
                    </a:lnTo>
                    <a:lnTo>
                      <a:pt x="496" y="2443"/>
                    </a:lnTo>
                    <a:lnTo>
                      <a:pt x="576" y="2507"/>
                    </a:lnTo>
                    <a:lnTo>
                      <a:pt x="731" y="2334"/>
                    </a:lnTo>
                    <a:lnTo>
                      <a:pt x="742" y="2324"/>
                    </a:lnTo>
                    <a:lnTo>
                      <a:pt x="755" y="2320"/>
                    </a:lnTo>
                    <a:lnTo>
                      <a:pt x="769" y="2319"/>
                    </a:lnTo>
                    <a:close/>
                    <a:moveTo>
                      <a:pt x="2186" y="2182"/>
                    </a:moveTo>
                    <a:lnTo>
                      <a:pt x="2251" y="2185"/>
                    </a:lnTo>
                    <a:lnTo>
                      <a:pt x="2316" y="2196"/>
                    </a:lnTo>
                    <a:lnTo>
                      <a:pt x="2378" y="2212"/>
                    </a:lnTo>
                    <a:lnTo>
                      <a:pt x="2437" y="2233"/>
                    </a:lnTo>
                    <a:lnTo>
                      <a:pt x="2494" y="2260"/>
                    </a:lnTo>
                    <a:lnTo>
                      <a:pt x="2546" y="2293"/>
                    </a:lnTo>
                    <a:lnTo>
                      <a:pt x="2596" y="2329"/>
                    </a:lnTo>
                    <a:lnTo>
                      <a:pt x="2642" y="2371"/>
                    </a:lnTo>
                    <a:lnTo>
                      <a:pt x="2683" y="2417"/>
                    </a:lnTo>
                    <a:lnTo>
                      <a:pt x="2721" y="2466"/>
                    </a:lnTo>
                    <a:lnTo>
                      <a:pt x="2753" y="2520"/>
                    </a:lnTo>
                    <a:lnTo>
                      <a:pt x="2780" y="2577"/>
                    </a:lnTo>
                    <a:lnTo>
                      <a:pt x="2802" y="2636"/>
                    </a:lnTo>
                    <a:lnTo>
                      <a:pt x="2818" y="2698"/>
                    </a:lnTo>
                    <a:lnTo>
                      <a:pt x="2828" y="2761"/>
                    </a:lnTo>
                    <a:lnTo>
                      <a:pt x="2831" y="2827"/>
                    </a:lnTo>
                    <a:lnTo>
                      <a:pt x="2828" y="2893"/>
                    </a:lnTo>
                    <a:lnTo>
                      <a:pt x="2818" y="2958"/>
                    </a:lnTo>
                    <a:lnTo>
                      <a:pt x="2802" y="3019"/>
                    </a:lnTo>
                    <a:lnTo>
                      <a:pt x="2780" y="3079"/>
                    </a:lnTo>
                    <a:lnTo>
                      <a:pt x="2753" y="3134"/>
                    </a:lnTo>
                    <a:lnTo>
                      <a:pt x="2721" y="3188"/>
                    </a:lnTo>
                    <a:lnTo>
                      <a:pt x="2683" y="3237"/>
                    </a:lnTo>
                    <a:lnTo>
                      <a:pt x="2642" y="3283"/>
                    </a:lnTo>
                    <a:lnTo>
                      <a:pt x="2596" y="3325"/>
                    </a:lnTo>
                    <a:lnTo>
                      <a:pt x="2546" y="3362"/>
                    </a:lnTo>
                    <a:lnTo>
                      <a:pt x="2494" y="3394"/>
                    </a:lnTo>
                    <a:lnTo>
                      <a:pt x="2437" y="3421"/>
                    </a:lnTo>
                    <a:lnTo>
                      <a:pt x="2378" y="3443"/>
                    </a:lnTo>
                    <a:lnTo>
                      <a:pt x="2316" y="3459"/>
                    </a:lnTo>
                    <a:lnTo>
                      <a:pt x="2251" y="3469"/>
                    </a:lnTo>
                    <a:lnTo>
                      <a:pt x="2186" y="3472"/>
                    </a:lnTo>
                    <a:lnTo>
                      <a:pt x="2120" y="3469"/>
                    </a:lnTo>
                    <a:lnTo>
                      <a:pt x="2055" y="3459"/>
                    </a:lnTo>
                    <a:lnTo>
                      <a:pt x="1993" y="3443"/>
                    </a:lnTo>
                    <a:lnTo>
                      <a:pt x="1934" y="3421"/>
                    </a:lnTo>
                    <a:lnTo>
                      <a:pt x="1877" y="3394"/>
                    </a:lnTo>
                    <a:lnTo>
                      <a:pt x="1825" y="3362"/>
                    </a:lnTo>
                    <a:lnTo>
                      <a:pt x="1775" y="3325"/>
                    </a:lnTo>
                    <a:lnTo>
                      <a:pt x="1729" y="3283"/>
                    </a:lnTo>
                    <a:lnTo>
                      <a:pt x="1688" y="3237"/>
                    </a:lnTo>
                    <a:lnTo>
                      <a:pt x="1650" y="3188"/>
                    </a:lnTo>
                    <a:lnTo>
                      <a:pt x="1618" y="3134"/>
                    </a:lnTo>
                    <a:lnTo>
                      <a:pt x="1591" y="3079"/>
                    </a:lnTo>
                    <a:lnTo>
                      <a:pt x="1569" y="3019"/>
                    </a:lnTo>
                    <a:lnTo>
                      <a:pt x="1553" y="2958"/>
                    </a:lnTo>
                    <a:lnTo>
                      <a:pt x="1543" y="2893"/>
                    </a:lnTo>
                    <a:lnTo>
                      <a:pt x="1540" y="2827"/>
                    </a:lnTo>
                    <a:lnTo>
                      <a:pt x="1543" y="2761"/>
                    </a:lnTo>
                    <a:lnTo>
                      <a:pt x="1553" y="2698"/>
                    </a:lnTo>
                    <a:lnTo>
                      <a:pt x="1569" y="2636"/>
                    </a:lnTo>
                    <a:lnTo>
                      <a:pt x="1591" y="2577"/>
                    </a:lnTo>
                    <a:lnTo>
                      <a:pt x="1618" y="2520"/>
                    </a:lnTo>
                    <a:lnTo>
                      <a:pt x="1650" y="2466"/>
                    </a:lnTo>
                    <a:lnTo>
                      <a:pt x="1688" y="2417"/>
                    </a:lnTo>
                    <a:lnTo>
                      <a:pt x="1729" y="2371"/>
                    </a:lnTo>
                    <a:lnTo>
                      <a:pt x="1775" y="2329"/>
                    </a:lnTo>
                    <a:lnTo>
                      <a:pt x="1825" y="2293"/>
                    </a:lnTo>
                    <a:lnTo>
                      <a:pt x="1877" y="2260"/>
                    </a:lnTo>
                    <a:lnTo>
                      <a:pt x="1934" y="2233"/>
                    </a:lnTo>
                    <a:lnTo>
                      <a:pt x="1993" y="2212"/>
                    </a:lnTo>
                    <a:lnTo>
                      <a:pt x="2055" y="2196"/>
                    </a:lnTo>
                    <a:lnTo>
                      <a:pt x="2120" y="2185"/>
                    </a:lnTo>
                    <a:lnTo>
                      <a:pt x="2186" y="2182"/>
                    </a:lnTo>
                    <a:close/>
                    <a:moveTo>
                      <a:pt x="944" y="1984"/>
                    </a:moveTo>
                    <a:lnTo>
                      <a:pt x="1491" y="1984"/>
                    </a:lnTo>
                    <a:lnTo>
                      <a:pt x="1505" y="1986"/>
                    </a:lnTo>
                    <a:lnTo>
                      <a:pt x="1519" y="1994"/>
                    </a:lnTo>
                    <a:lnTo>
                      <a:pt x="1531" y="2004"/>
                    </a:lnTo>
                    <a:lnTo>
                      <a:pt x="1537" y="2018"/>
                    </a:lnTo>
                    <a:lnTo>
                      <a:pt x="1540" y="2034"/>
                    </a:lnTo>
                    <a:lnTo>
                      <a:pt x="1540" y="2083"/>
                    </a:lnTo>
                    <a:lnTo>
                      <a:pt x="1537" y="2099"/>
                    </a:lnTo>
                    <a:lnTo>
                      <a:pt x="1531" y="2113"/>
                    </a:lnTo>
                    <a:lnTo>
                      <a:pt x="1519" y="2123"/>
                    </a:lnTo>
                    <a:lnTo>
                      <a:pt x="1505" y="2131"/>
                    </a:lnTo>
                    <a:lnTo>
                      <a:pt x="1491" y="2133"/>
                    </a:lnTo>
                    <a:lnTo>
                      <a:pt x="944" y="2133"/>
                    </a:lnTo>
                    <a:lnTo>
                      <a:pt x="928" y="2131"/>
                    </a:lnTo>
                    <a:lnTo>
                      <a:pt x="914" y="2123"/>
                    </a:lnTo>
                    <a:lnTo>
                      <a:pt x="904" y="2113"/>
                    </a:lnTo>
                    <a:lnTo>
                      <a:pt x="896" y="2099"/>
                    </a:lnTo>
                    <a:lnTo>
                      <a:pt x="894" y="2083"/>
                    </a:lnTo>
                    <a:lnTo>
                      <a:pt x="894" y="2034"/>
                    </a:lnTo>
                    <a:lnTo>
                      <a:pt x="896" y="2018"/>
                    </a:lnTo>
                    <a:lnTo>
                      <a:pt x="904" y="2004"/>
                    </a:lnTo>
                    <a:lnTo>
                      <a:pt x="914" y="1994"/>
                    </a:lnTo>
                    <a:lnTo>
                      <a:pt x="928" y="1986"/>
                    </a:lnTo>
                    <a:lnTo>
                      <a:pt x="944" y="1984"/>
                    </a:lnTo>
                    <a:close/>
                    <a:moveTo>
                      <a:pt x="769" y="1894"/>
                    </a:moveTo>
                    <a:lnTo>
                      <a:pt x="783" y="1897"/>
                    </a:lnTo>
                    <a:lnTo>
                      <a:pt x="795" y="1905"/>
                    </a:lnTo>
                    <a:lnTo>
                      <a:pt x="805" y="1916"/>
                    </a:lnTo>
                    <a:lnTo>
                      <a:pt x="810" y="1930"/>
                    </a:lnTo>
                    <a:lnTo>
                      <a:pt x="810" y="1943"/>
                    </a:lnTo>
                    <a:lnTo>
                      <a:pt x="807" y="1957"/>
                    </a:lnTo>
                    <a:lnTo>
                      <a:pt x="800" y="1970"/>
                    </a:lnTo>
                    <a:lnTo>
                      <a:pt x="616" y="2175"/>
                    </a:lnTo>
                    <a:lnTo>
                      <a:pt x="606" y="2183"/>
                    </a:lnTo>
                    <a:lnTo>
                      <a:pt x="594" y="2188"/>
                    </a:lnTo>
                    <a:lnTo>
                      <a:pt x="581" y="2191"/>
                    </a:lnTo>
                    <a:lnTo>
                      <a:pt x="567" y="2187"/>
                    </a:lnTo>
                    <a:lnTo>
                      <a:pt x="553" y="2180"/>
                    </a:lnTo>
                    <a:lnTo>
                      <a:pt x="439" y="2088"/>
                    </a:lnTo>
                    <a:lnTo>
                      <a:pt x="430" y="2078"/>
                    </a:lnTo>
                    <a:lnTo>
                      <a:pt x="423" y="2065"/>
                    </a:lnTo>
                    <a:lnTo>
                      <a:pt x="422" y="2052"/>
                    </a:lnTo>
                    <a:lnTo>
                      <a:pt x="425" y="2038"/>
                    </a:lnTo>
                    <a:lnTo>
                      <a:pt x="432" y="2024"/>
                    </a:lnTo>
                    <a:lnTo>
                      <a:pt x="442" y="2015"/>
                    </a:lnTo>
                    <a:lnTo>
                      <a:pt x="456" y="2010"/>
                    </a:lnTo>
                    <a:lnTo>
                      <a:pt x="470" y="2007"/>
                    </a:lnTo>
                    <a:lnTo>
                      <a:pt x="484" y="2011"/>
                    </a:lnTo>
                    <a:lnTo>
                      <a:pt x="496" y="2018"/>
                    </a:lnTo>
                    <a:lnTo>
                      <a:pt x="576" y="2082"/>
                    </a:lnTo>
                    <a:lnTo>
                      <a:pt x="731" y="1909"/>
                    </a:lnTo>
                    <a:lnTo>
                      <a:pt x="742" y="1899"/>
                    </a:lnTo>
                    <a:lnTo>
                      <a:pt x="755" y="1895"/>
                    </a:lnTo>
                    <a:lnTo>
                      <a:pt x="769" y="1894"/>
                    </a:lnTo>
                    <a:close/>
                    <a:moveTo>
                      <a:pt x="944" y="1588"/>
                    </a:moveTo>
                    <a:lnTo>
                      <a:pt x="1738" y="1588"/>
                    </a:lnTo>
                    <a:lnTo>
                      <a:pt x="1754" y="1590"/>
                    </a:lnTo>
                    <a:lnTo>
                      <a:pt x="1768" y="1597"/>
                    </a:lnTo>
                    <a:lnTo>
                      <a:pt x="1778" y="1608"/>
                    </a:lnTo>
                    <a:lnTo>
                      <a:pt x="1786" y="1621"/>
                    </a:lnTo>
                    <a:lnTo>
                      <a:pt x="1788" y="1637"/>
                    </a:lnTo>
                    <a:lnTo>
                      <a:pt x="1788" y="1687"/>
                    </a:lnTo>
                    <a:lnTo>
                      <a:pt x="1786" y="1702"/>
                    </a:lnTo>
                    <a:lnTo>
                      <a:pt x="1778" y="1716"/>
                    </a:lnTo>
                    <a:lnTo>
                      <a:pt x="1768" y="1727"/>
                    </a:lnTo>
                    <a:lnTo>
                      <a:pt x="1754" y="1734"/>
                    </a:lnTo>
                    <a:lnTo>
                      <a:pt x="1738" y="1736"/>
                    </a:lnTo>
                    <a:lnTo>
                      <a:pt x="944" y="1736"/>
                    </a:lnTo>
                    <a:lnTo>
                      <a:pt x="928" y="1734"/>
                    </a:lnTo>
                    <a:lnTo>
                      <a:pt x="914" y="1727"/>
                    </a:lnTo>
                    <a:lnTo>
                      <a:pt x="904" y="1716"/>
                    </a:lnTo>
                    <a:lnTo>
                      <a:pt x="896" y="1702"/>
                    </a:lnTo>
                    <a:lnTo>
                      <a:pt x="894" y="1687"/>
                    </a:lnTo>
                    <a:lnTo>
                      <a:pt x="894" y="1637"/>
                    </a:lnTo>
                    <a:lnTo>
                      <a:pt x="896" y="1621"/>
                    </a:lnTo>
                    <a:lnTo>
                      <a:pt x="904" y="1608"/>
                    </a:lnTo>
                    <a:lnTo>
                      <a:pt x="914" y="1597"/>
                    </a:lnTo>
                    <a:lnTo>
                      <a:pt x="928" y="1590"/>
                    </a:lnTo>
                    <a:lnTo>
                      <a:pt x="944" y="1588"/>
                    </a:lnTo>
                    <a:close/>
                    <a:moveTo>
                      <a:pt x="769" y="1472"/>
                    </a:moveTo>
                    <a:lnTo>
                      <a:pt x="783" y="1475"/>
                    </a:lnTo>
                    <a:lnTo>
                      <a:pt x="795" y="1483"/>
                    </a:lnTo>
                    <a:lnTo>
                      <a:pt x="805" y="1494"/>
                    </a:lnTo>
                    <a:lnTo>
                      <a:pt x="810" y="1508"/>
                    </a:lnTo>
                    <a:lnTo>
                      <a:pt x="810" y="1521"/>
                    </a:lnTo>
                    <a:lnTo>
                      <a:pt x="807" y="1535"/>
                    </a:lnTo>
                    <a:lnTo>
                      <a:pt x="800" y="1548"/>
                    </a:lnTo>
                    <a:lnTo>
                      <a:pt x="616" y="1753"/>
                    </a:lnTo>
                    <a:lnTo>
                      <a:pt x="606" y="1761"/>
                    </a:lnTo>
                    <a:lnTo>
                      <a:pt x="594" y="1767"/>
                    </a:lnTo>
                    <a:lnTo>
                      <a:pt x="581" y="1769"/>
                    </a:lnTo>
                    <a:lnTo>
                      <a:pt x="567" y="1765"/>
                    </a:lnTo>
                    <a:lnTo>
                      <a:pt x="553" y="1758"/>
                    </a:lnTo>
                    <a:lnTo>
                      <a:pt x="439" y="1667"/>
                    </a:lnTo>
                    <a:lnTo>
                      <a:pt x="430" y="1656"/>
                    </a:lnTo>
                    <a:lnTo>
                      <a:pt x="423" y="1643"/>
                    </a:lnTo>
                    <a:lnTo>
                      <a:pt x="422" y="1630"/>
                    </a:lnTo>
                    <a:lnTo>
                      <a:pt x="425" y="1615"/>
                    </a:lnTo>
                    <a:lnTo>
                      <a:pt x="432" y="1602"/>
                    </a:lnTo>
                    <a:lnTo>
                      <a:pt x="442" y="1593"/>
                    </a:lnTo>
                    <a:lnTo>
                      <a:pt x="456" y="1588"/>
                    </a:lnTo>
                    <a:lnTo>
                      <a:pt x="470" y="1586"/>
                    </a:lnTo>
                    <a:lnTo>
                      <a:pt x="484" y="1589"/>
                    </a:lnTo>
                    <a:lnTo>
                      <a:pt x="496" y="1596"/>
                    </a:lnTo>
                    <a:lnTo>
                      <a:pt x="576" y="1660"/>
                    </a:lnTo>
                    <a:lnTo>
                      <a:pt x="731" y="1487"/>
                    </a:lnTo>
                    <a:lnTo>
                      <a:pt x="742" y="1477"/>
                    </a:lnTo>
                    <a:lnTo>
                      <a:pt x="755" y="1473"/>
                    </a:lnTo>
                    <a:lnTo>
                      <a:pt x="769" y="1472"/>
                    </a:lnTo>
                    <a:close/>
                    <a:moveTo>
                      <a:pt x="944" y="1140"/>
                    </a:moveTo>
                    <a:lnTo>
                      <a:pt x="1738" y="1140"/>
                    </a:lnTo>
                    <a:lnTo>
                      <a:pt x="1754" y="1144"/>
                    </a:lnTo>
                    <a:lnTo>
                      <a:pt x="1768" y="1150"/>
                    </a:lnTo>
                    <a:lnTo>
                      <a:pt x="1778" y="1162"/>
                    </a:lnTo>
                    <a:lnTo>
                      <a:pt x="1786" y="1175"/>
                    </a:lnTo>
                    <a:lnTo>
                      <a:pt x="1788" y="1190"/>
                    </a:lnTo>
                    <a:lnTo>
                      <a:pt x="1788" y="1240"/>
                    </a:lnTo>
                    <a:lnTo>
                      <a:pt x="1786" y="1255"/>
                    </a:lnTo>
                    <a:lnTo>
                      <a:pt x="1778" y="1269"/>
                    </a:lnTo>
                    <a:lnTo>
                      <a:pt x="1768" y="1280"/>
                    </a:lnTo>
                    <a:lnTo>
                      <a:pt x="1754" y="1287"/>
                    </a:lnTo>
                    <a:lnTo>
                      <a:pt x="1738" y="1290"/>
                    </a:lnTo>
                    <a:lnTo>
                      <a:pt x="944" y="1290"/>
                    </a:lnTo>
                    <a:lnTo>
                      <a:pt x="928" y="1287"/>
                    </a:lnTo>
                    <a:lnTo>
                      <a:pt x="914" y="1280"/>
                    </a:lnTo>
                    <a:lnTo>
                      <a:pt x="904" y="1269"/>
                    </a:lnTo>
                    <a:lnTo>
                      <a:pt x="896" y="1255"/>
                    </a:lnTo>
                    <a:lnTo>
                      <a:pt x="894" y="1240"/>
                    </a:lnTo>
                    <a:lnTo>
                      <a:pt x="894" y="1190"/>
                    </a:lnTo>
                    <a:lnTo>
                      <a:pt x="896" y="1175"/>
                    </a:lnTo>
                    <a:lnTo>
                      <a:pt x="904" y="1162"/>
                    </a:lnTo>
                    <a:lnTo>
                      <a:pt x="914" y="1150"/>
                    </a:lnTo>
                    <a:lnTo>
                      <a:pt x="928" y="1144"/>
                    </a:lnTo>
                    <a:lnTo>
                      <a:pt x="944" y="1140"/>
                    </a:lnTo>
                    <a:close/>
                    <a:moveTo>
                      <a:pt x="769" y="1030"/>
                    </a:moveTo>
                    <a:lnTo>
                      <a:pt x="783" y="1034"/>
                    </a:lnTo>
                    <a:lnTo>
                      <a:pt x="795" y="1042"/>
                    </a:lnTo>
                    <a:lnTo>
                      <a:pt x="805" y="1053"/>
                    </a:lnTo>
                    <a:lnTo>
                      <a:pt x="810" y="1066"/>
                    </a:lnTo>
                    <a:lnTo>
                      <a:pt x="810" y="1081"/>
                    </a:lnTo>
                    <a:lnTo>
                      <a:pt x="807" y="1094"/>
                    </a:lnTo>
                    <a:lnTo>
                      <a:pt x="800" y="1106"/>
                    </a:lnTo>
                    <a:lnTo>
                      <a:pt x="616" y="1312"/>
                    </a:lnTo>
                    <a:lnTo>
                      <a:pt x="606" y="1320"/>
                    </a:lnTo>
                    <a:lnTo>
                      <a:pt x="594" y="1326"/>
                    </a:lnTo>
                    <a:lnTo>
                      <a:pt x="581" y="1327"/>
                    </a:lnTo>
                    <a:lnTo>
                      <a:pt x="567" y="1325"/>
                    </a:lnTo>
                    <a:lnTo>
                      <a:pt x="553" y="1317"/>
                    </a:lnTo>
                    <a:lnTo>
                      <a:pt x="439" y="1226"/>
                    </a:lnTo>
                    <a:lnTo>
                      <a:pt x="430" y="1215"/>
                    </a:lnTo>
                    <a:lnTo>
                      <a:pt x="423" y="1202"/>
                    </a:lnTo>
                    <a:lnTo>
                      <a:pt x="422" y="1188"/>
                    </a:lnTo>
                    <a:lnTo>
                      <a:pt x="425" y="1174"/>
                    </a:lnTo>
                    <a:lnTo>
                      <a:pt x="432" y="1162"/>
                    </a:lnTo>
                    <a:lnTo>
                      <a:pt x="442" y="1152"/>
                    </a:lnTo>
                    <a:lnTo>
                      <a:pt x="456" y="1146"/>
                    </a:lnTo>
                    <a:lnTo>
                      <a:pt x="470" y="1145"/>
                    </a:lnTo>
                    <a:lnTo>
                      <a:pt x="484" y="1147"/>
                    </a:lnTo>
                    <a:lnTo>
                      <a:pt x="496" y="1154"/>
                    </a:lnTo>
                    <a:lnTo>
                      <a:pt x="576" y="1218"/>
                    </a:lnTo>
                    <a:lnTo>
                      <a:pt x="731" y="1046"/>
                    </a:lnTo>
                    <a:lnTo>
                      <a:pt x="742" y="1036"/>
                    </a:lnTo>
                    <a:lnTo>
                      <a:pt x="755" y="1031"/>
                    </a:lnTo>
                    <a:lnTo>
                      <a:pt x="769" y="1030"/>
                    </a:lnTo>
                    <a:close/>
                    <a:moveTo>
                      <a:pt x="150" y="347"/>
                    </a:moveTo>
                    <a:lnTo>
                      <a:pt x="552" y="347"/>
                    </a:lnTo>
                    <a:lnTo>
                      <a:pt x="548" y="372"/>
                    </a:lnTo>
                    <a:lnTo>
                      <a:pt x="547" y="399"/>
                    </a:lnTo>
                    <a:lnTo>
                      <a:pt x="550" y="439"/>
                    </a:lnTo>
                    <a:lnTo>
                      <a:pt x="559" y="477"/>
                    </a:lnTo>
                    <a:lnTo>
                      <a:pt x="574" y="511"/>
                    </a:lnTo>
                    <a:lnTo>
                      <a:pt x="594" y="544"/>
                    </a:lnTo>
                    <a:lnTo>
                      <a:pt x="618" y="572"/>
                    </a:lnTo>
                    <a:lnTo>
                      <a:pt x="648" y="598"/>
                    </a:lnTo>
                    <a:lnTo>
                      <a:pt x="681" y="618"/>
                    </a:lnTo>
                    <a:lnTo>
                      <a:pt x="715" y="632"/>
                    </a:lnTo>
                    <a:lnTo>
                      <a:pt x="753" y="642"/>
                    </a:lnTo>
                    <a:lnTo>
                      <a:pt x="793" y="645"/>
                    </a:lnTo>
                    <a:lnTo>
                      <a:pt x="1442" y="645"/>
                    </a:lnTo>
                    <a:lnTo>
                      <a:pt x="1482" y="642"/>
                    </a:lnTo>
                    <a:lnTo>
                      <a:pt x="1520" y="632"/>
                    </a:lnTo>
                    <a:lnTo>
                      <a:pt x="1555" y="618"/>
                    </a:lnTo>
                    <a:lnTo>
                      <a:pt x="1588" y="597"/>
                    </a:lnTo>
                    <a:lnTo>
                      <a:pt x="1616" y="572"/>
                    </a:lnTo>
                    <a:lnTo>
                      <a:pt x="1641" y="543"/>
                    </a:lnTo>
                    <a:lnTo>
                      <a:pt x="1661" y="510"/>
                    </a:lnTo>
                    <a:lnTo>
                      <a:pt x="1676" y="475"/>
                    </a:lnTo>
                    <a:lnTo>
                      <a:pt x="1686" y="436"/>
                    </a:lnTo>
                    <a:lnTo>
                      <a:pt x="1689" y="396"/>
                    </a:lnTo>
                    <a:lnTo>
                      <a:pt x="1688" y="371"/>
                    </a:lnTo>
                    <a:lnTo>
                      <a:pt x="1683" y="347"/>
                    </a:lnTo>
                    <a:lnTo>
                      <a:pt x="1987" y="347"/>
                    </a:lnTo>
                    <a:lnTo>
                      <a:pt x="2029" y="349"/>
                    </a:lnTo>
                    <a:lnTo>
                      <a:pt x="2067" y="356"/>
                    </a:lnTo>
                    <a:lnTo>
                      <a:pt x="2101" y="366"/>
                    </a:lnTo>
                    <a:lnTo>
                      <a:pt x="2132" y="379"/>
                    </a:lnTo>
                    <a:lnTo>
                      <a:pt x="2159" y="396"/>
                    </a:lnTo>
                    <a:lnTo>
                      <a:pt x="2182" y="416"/>
                    </a:lnTo>
                    <a:lnTo>
                      <a:pt x="2201" y="438"/>
                    </a:lnTo>
                    <a:lnTo>
                      <a:pt x="2215" y="462"/>
                    </a:lnTo>
                    <a:lnTo>
                      <a:pt x="2226" y="488"/>
                    </a:lnTo>
                    <a:lnTo>
                      <a:pt x="2233" y="517"/>
                    </a:lnTo>
                    <a:lnTo>
                      <a:pt x="2235" y="546"/>
                    </a:lnTo>
                    <a:lnTo>
                      <a:pt x="2235" y="2036"/>
                    </a:lnTo>
                    <a:lnTo>
                      <a:pt x="2210" y="2035"/>
                    </a:lnTo>
                    <a:lnTo>
                      <a:pt x="2186" y="2034"/>
                    </a:lnTo>
                    <a:lnTo>
                      <a:pt x="2118" y="2037"/>
                    </a:lnTo>
                    <a:lnTo>
                      <a:pt x="2051" y="2045"/>
                    </a:lnTo>
                    <a:lnTo>
                      <a:pt x="1987" y="2060"/>
                    </a:lnTo>
                    <a:lnTo>
                      <a:pt x="1987" y="893"/>
                    </a:lnTo>
                    <a:lnTo>
                      <a:pt x="249" y="893"/>
                    </a:lnTo>
                    <a:lnTo>
                      <a:pt x="249" y="2876"/>
                    </a:lnTo>
                    <a:lnTo>
                      <a:pt x="1394" y="2876"/>
                    </a:lnTo>
                    <a:lnTo>
                      <a:pt x="1400" y="2942"/>
                    </a:lnTo>
                    <a:lnTo>
                      <a:pt x="1412" y="3005"/>
                    </a:lnTo>
                    <a:lnTo>
                      <a:pt x="1429" y="3066"/>
                    </a:lnTo>
                    <a:lnTo>
                      <a:pt x="1450" y="3125"/>
                    </a:lnTo>
                    <a:lnTo>
                      <a:pt x="199" y="3125"/>
                    </a:lnTo>
                    <a:lnTo>
                      <a:pt x="163" y="3122"/>
                    </a:lnTo>
                    <a:lnTo>
                      <a:pt x="130" y="3112"/>
                    </a:lnTo>
                    <a:lnTo>
                      <a:pt x="99" y="3097"/>
                    </a:lnTo>
                    <a:lnTo>
                      <a:pt x="71" y="3079"/>
                    </a:lnTo>
                    <a:lnTo>
                      <a:pt x="47" y="3054"/>
                    </a:lnTo>
                    <a:lnTo>
                      <a:pt x="27" y="3027"/>
                    </a:lnTo>
                    <a:lnTo>
                      <a:pt x="13" y="2995"/>
                    </a:lnTo>
                    <a:lnTo>
                      <a:pt x="3" y="2962"/>
                    </a:lnTo>
                    <a:lnTo>
                      <a:pt x="0" y="2926"/>
                    </a:lnTo>
                    <a:lnTo>
                      <a:pt x="0" y="546"/>
                    </a:lnTo>
                    <a:lnTo>
                      <a:pt x="3" y="513"/>
                    </a:lnTo>
                    <a:lnTo>
                      <a:pt x="9" y="483"/>
                    </a:lnTo>
                    <a:lnTo>
                      <a:pt x="21" y="455"/>
                    </a:lnTo>
                    <a:lnTo>
                      <a:pt x="36" y="428"/>
                    </a:lnTo>
                    <a:lnTo>
                      <a:pt x="53" y="405"/>
                    </a:lnTo>
                    <a:lnTo>
                      <a:pt x="71" y="385"/>
                    </a:lnTo>
                    <a:lnTo>
                      <a:pt x="91" y="369"/>
                    </a:lnTo>
                    <a:lnTo>
                      <a:pt x="111" y="358"/>
                    </a:lnTo>
                    <a:lnTo>
                      <a:pt x="131" y="349"/>
                    </a:lnTo>
                    <a:lnTo>
                      <a:pt x="150" y="347"/>
                    </a:lnTo>
                    <a:close/>
                    <a:moveTo>
                      <a:pt x="1118" y="99"/>
                    </a:moveTo>
                    <a:lnTo>
                      <a:pt x="1098" y="102"/>
                    </a:lnTo>
                    <a:lnTo>
                      <a:pt x="1080" y="109"/>
                    </a:lnTo>
                    <a:lnTo>
                      <a:pt x="1065" y="121"/>
                    </a:lnTo>
                    <a:lnTo>
                      <a:pt x="1053" y="136"/>
                    </a:lnTo>
                    <a:lnTo>
                      <a:pt x="1046" y="154"/>
                    </a:lnTo>
                    <a:lnTo>
                      <a:pt x="1043" y="174"/>
                    </a:lnTo>
                    <a:lnTo>
                      <a:pt x="1046" y="194"/>
                    </a:lnTo>
                    <a:lnTo>
                      <a:pt x="1053" y="211"/>
                    </a:lnTo>
                    <a:lnTo>
                      <a:pt x="1065" y="226"/>
                    </a:lnTo>
                    <a:lnTo>
                      <a:pt x="1080" y="238"/>
                    </a:lnTo>
                    <a:lnTo>
                      <a:pt x="1098" y="245"/>
                    </a:lnTo>
                    <a:lnTo>
                      <a:pt x="1118" y="248"/>
                    </a:lnTo>
                    <a:lnTo>
                      <a:pt x="1138" y="245"/>
                    </a:lnTo>
                    <a:lnTo>
                      <a:pt x="1156" y="238"/>
                    </a:lnTo>
                    <a:lnTo>
                      <a:pt x="1170" y="226"/>
                    </a:lnTo>
                    <a:lnTo>
                      <a:pt x="1182" y="211"/>
                    </a:lnTo>
                    <a:lnTo>
                      <a:pt x="1189" y="194"/>
                    </a:lnTo>
                    <a:lnTo>
                      <a:pt x="1193" y="174"/>
                    </a:lnTo>
                    <a:lnTo>
                      <a:pt x="1189" y="154"/>
                    </a:lnTo>
                    <a:lnTo>
                      <a:pt x="1182" y="136"/>
                    </a:lnTo>
                    <a:lnTo>
                      <a:pt x="1170" y="121"/>
                    </a:lnTo>
                    <a:lnTo>
                      <a:pt x="1156" y="109"/>
                    </a:lnTo>
                    <a:lnTo>
                      <a:pt x="1138" y="102"/>
                    </a:lnTo>
                    <a:lnTo>
                      <a:pt x="1118" y="99"/>
                    </a:lnTo>
                    <a:close/>
                    <a:moveTo>
                      <a:pt x="1116" y="0"/>
                    </a:moveTo>
                    <a:lnTo>
                      <a:pt x="1120" y="0"/>
                    </a:lnTo>
                    <a:lnTo>
                      <a:pt x="1150" y="3"/>
                    </a:lnTo>
                    <a:lnTo>
                      <a:pt x="1180" y="11"/>
                    </a:lnTo>
                    <a:lnTo>
                      <a:pt x="1206" y="23"/>
                    </a:lnTo>
                    <a:lnTo>
                      <a:pt x="1230" y="40"/>
                    </a:lnTo>
                    <a:lnTo>
                      <a:pt x="1252" y="61"/>
                    </a:lnTo>
                    <a:lnTo>
                      <a:pt x="1268" y="85"/>
                    </a:lnTo>
                    <a:lnTo>
                      <a:pt x="1281" y="112"/>
                    </a:lnTo>
                    <a:lnTo>
                      <a:pt x="1288" y="141"/>
                    </a:lnTo>
                    <a:lnTo>
                      <a:pt x="1292" y="171"/>
                    </a:lnTo>
                    <a:lnTo>
                      <a:pt x="1292" y="174"/>
                    </a:lnTo>
                    <a:lnTo>
                      <a:pt x="1294" y="194"/>
                    </a:lnTo>
                    <a:lnTo>
                      <a:pt x="1302" y="211"/>
                    </a:lnTo>
                    <a:lnTo>
                      <a:pt x="1314" y="226"/>
                    </a:lnTo>
                    <a:lnTo>
                      <a:pt x="1328" y="238"/>
                    </a:lnTo>
                    <a:lnTo>
                      <a:pt x="1345" y="245"/>
                    </a:lnTo>
                    <a:lnTo>
                      <a:pt x="1365" y="248"/>
                    </a:lnTo>
                    <a:lnTo>
                      <a:pt x="1442" y="248"/>
                    </a:lnTo>
                    <a:lnTo>
                      <a:pt x="1472" y="251"/>
                    </a:lnTo>
                    <a:lnTo>
                      <a:pt x="1499" y="260"/>
                    </a:lnTo>
                    <a:lnTo>
                      <a:pt x="1524" y="274"/>
                    </a:lnTo>
                    <a:lnTo>
                      <a:pt x="1547" y="291"/>
                    </a:lnTo>
                    <a:lnTo>
                      <a:pt x="1564" y="312"/>
                    </a:lnTo>
                    <a:lnTo>
                      <a:pt x="1578" y="338"/>
                    </a:lnTo>
                    <a:lnTo>
                      <a:pt x="1587" y="366"/>
                    </a:lnTo>
                    <a:lnTo>
                      <a:pt x="1590" y="396"/>
                    </a:lnTo>
                    <a:lnTo>
                      <a:pt x="1590" y="399"/>
                    </a:lnTo>
                    <a:lnTo>
                      <a:pt x="1587" y="428"/>
                    </a:lnTo>
                    <a:lnTo>
                      <a:pt x="1578" y="456"/>
                    </a:lnTo>
                    <a:lnTo>
                      <a:pt x="1564" y="481"/>
                    </a:lnTo>
                    <a:lnTo>
                      <a:pt x="1547" y="503"/>
                    </a:lnTo>
                    <a:lnTo>
                      <a:pt x="1524" y="521"/>
                    </a:lnTo>
                    <a:lnTo>
                      <a:pt x="1499" y="534"/>
                    </a:lnTo>
                    <a:lnTo>
                      <a:pt x="1472" y="543"/>
                    </a:lnTo>
                    <a:lnTo>
                      <a:pt x="1442" y="546"/>
                    </a:lnTo>
                    <a:lnTo>
                      <a:pt x="793" y="546"/>
                    </a:lnTo>
                    <a:lnTo>
                      <a:pt x="764" y="543"/>
                    </a:lnTo>
                    <a:lnTo>
                      <a:pt x="736" y="534"/>
                    </a:lnTo>
                    <a:lnTo>
                      <a:pt x="711" y="521"/>
                    </a:lnTo>
                    <a:lnTo>
                      <a:pt x="689" y="503"/>
                    </a:lnTo>
                    <a:lnTo>
                      <a:pt x="671" y="481"/>
                    </a:lnTo>
                    <a:lnTo>
                      <a:pt x="657" y="456"/>
                    </a:lnTo>
                    <a:lnTo>
                      <a:pt x="649" y="428"/>
                    </a:lnTo>
                    <a:lnTo>
                      <a:pt x="646" y="399"/>
                    </a:lnTo>
                    <a:lnTo>
                      <a:pt x="646" y="396"/>
                    </a:lnTo>
                    <a:lnTo>
                      <a:pt x="649" y="366"/>
                    </a:lnTo>
                    <a:lnTo>
                      <a:pt x="657" y="338"/>
                    </a:lnTo>
                    <a:lnTo>
                      <a:pt x="671" y="312"/>
                    </a:lnTo>
                    <a:lnTo>
                      <a:pt x="689" y="291"/>
                    </a:lnTo>
                    <a:lnTo>
                      <a:pt x="711" y="274"/>
                    </a:lnTo>
                    <a:lnTo>
                      <a:pt x="736" y="260"/>
                    </a:lnTo>
                    <a:lnTo>
                      <a:pt x="764" y="251"/>
                    </a:lnTo>
                    <a:lnTo>
                      <a:pt x="793" y="248"/>
                    </a:lnTo>
                    <a:lnTo>
                      <a:pt x="870" y="248"/>
                    </a:lnTo>
                    <a:lnTo>
                      <a:pt x="889" y="245"/>
                    </a:lnTo>
                    <a:lnTo>
                      <a:pt x="907" y="238"/>
                    </a:lnTo>
                    <a:lnTo>
                      <a:pt x="922" y="226"/>
                    </a:lnTo>
                    <a:lnTo>
                      <a:pt x="933" y="211"/>
                    </a:lnTo>
                    <a:lnTo>
                      <a:pt x="941" y="194"/>
                    </a:lnTo>
                    <a:lnTo>
                      <a:pt x="944" y="174"/>
                    </a:lnTo>
                    <a:lnTo>
                      <a:pt x="944" y="171"/>
                    </a:lnTo>
                    <a:lnTo>
                      <a:pt x="947" y="141"/>
                    </a:lnTo>
                    <a:lnTo>
                      <a:pt x="954" y="112"/>
                    </a:lnTo>
                    <a:lnTo>
                      <a:pt x="967" y="85"/>
                    </a:lnTo>
                    <a:lnTo>
                      <a:pt x="984" y="61"/>
                    </a:lnTo>
                    <a:lnTo>
                      <a:pt x="1005" y="40"/>
                    </a:lnTo>
                    <a:lnTo>
                      <a:pt x="1029" y="23"/>
                    </a:lnTo>
                    <a:lnTo>
                      <a:pt x="1056" y="11"/>
                    </a:lnTo>
                    <a:lnTo>
                      <a:pt x="1085" y="3"/>
                    </a:lnTo>
                    <a:lnTo>
                      <a:pt x="1116" y="0"/>
                    </a:lnTo>
                    <a:close/>
                  </a:path>
                </a:pathLst>
              </a:custGeom>
              <a:solidFill>
                <a:srgbClr val="2F77E5"/>
              </a:solidFill>
              <a:ln w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rgbClr val="7086A4"/>
                    </a:gs>
                    <a:gs pos="83000">
                      <a:srgbClr val="7086A4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3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sp>
          <p:nvSpPr>
            <p:cNvPr id="222" name="직사각형 221">
              <a:extLst>
                <a:ext uri="{FF2B5EF4-FFF2-40B4-BE49-F238E27FC236}">
                  <a16:creationId xmlns:a16="http://schemas.microsoft.com/office/drawing/2014/main" id="{D8C33685-B554-0472-1202-BA7DE372193D}"/>
                </a:ext>
              </a:extLst>
            </p:cNvPr>
            <p:cNvSpPr/>
            <p:nvPr/>
          </p:nvSpPr>
          <p:spPr>
            <a:xfrm flipH="1">
              <a:off x="415402" y="1257295"/>
              <a:ext cx="11730058" cy="5541233"/>
            </a:xfrm>
            <a:prstGeom prst="rect">
              <a:avLst/>
            </a:prstGeom>
            <a:solidFill>
              <a:schemeClr val="bg1"/>
            </a:solidFill>
            <a:ln w="6985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rgbClr val="7086A4"/>
                  </a:gs>
                  <a:gs pos="83000">
                    <a:srgbClr val="7086A4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83F4DC98-14FF-CC1A-EB8F-F9034BA86FAF}"/>
              </a:ext>
            </a:extLst>
          </p:cNvPr>
          <p:cNvSpPr/>
          <p:nvPr/>
        </p:nvSpPr>
        <p:spPr>
          <a:xfrm>
            <a:off x="1499903" y="312409"/>
            <a:ext cx="4199256" cy="5959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7086A4"/>
                </a:solidFill>
                <a:effectLst/>
                <a:uLnTx/>
                <a:uFillTx/>
                <a:latin typeface="나눔바른펜" panose="020B0503000000000000" pitchFamily="50" charset="-127"/>
                <a:ea typeface="나눔바른펜" panose="020B0503000000000000" pitchFamily="50" charset="-127"/>
                <a:cs typeface="+mn-cs"/>
              </a:rPr>
              <a:t>CONTENTS 3.  </a:t>
            </a:r>
            <a:r>
              <a:rPr lang="ko-KR" altLang="en-US" b="1" dirty="0">
                <a:solidFill>
                  <a:prstClr val="white">
                    <a:lumMod val="50000"/>
                  </a:prst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마무리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나눔바른펜" panose="020B0503000000000000" pitchFamily="50" charset="-127"/>
              <a:ea typeface="나눔바른펜" panose="020B0503000000000000" pitchFamily="50" charset="-127"/>
              <a:cs typeface="+mn-cs"/>
            </a:endParaRPr>
          </a:p>
        </p:txBody>
      </p:sp>
      <p:sp>
        <p:nvSpPr>
          <p:cNvPr id="3" name="Freeform 6">
            <a:extLst>
              <a:ext uri="{FF2B5EF4-FFF2-40B4-BE49-F238E27FC236}">
                <a16:creationId xmlns:a16="http://schemas.microsoft.com/office/drawing/2014/main" id="{4B42B8F0-F4F9-38EB-44D3-55EF45CE891F}"/>
              </a:ext>
            </a:extLst>
          </p:cNvPr>
          <p:cNvSpPr>
            <a:spLocks noEditPoints="1"/>
          </p:cNvSpPr>
          <p:nvPr/>
        </p:nvSpPr>
        <p:spPr bwMode="auto">
          <a:xfrm>
            <a:off x="2836820" y="1995871"/>
            <a:ext cx="6365464" cy="3673306"/>
          </a:xfrm>
          <a:custGeom>
            <a:avLst/>
            <a:gdLst>
              <a:gd name="T0" fmla="*/ 3354 w 3448"/>
              <a:gd name="T1" fmla="*/ 1504 h 1773"/>
              <a:gd name="T2" fmla="*/ 2152 w 3448"/>
              <a:gd name="T3" fmla="*/ 1144 h 1773"/>
              <a:gd name="T4" fmla="*/ 3068 w 3448"/>
              <a:gd name="T5" fmla="*/ 1084 h 1773"/>
              <a:gd name="T6" fmla="*/ 3043 w 3448"/>
              <a:gd name="T7" fmla="*/ 1388 h 1773"/>
              <a:gd name="T8" fmla="*/ 2791 w 3448"/>
              <a:gd name="T9" fmla="*/ 1339 h 1773"/>
              <a:gd name="T10" fmla="*/ 3012 w 3448"/>
              <a:gd name="T11" fmla="*/ 1095 h 1773"/>
              <a:gd name="T12" fmla="*/ 3123 w 3448"/>
              <a:gd name="T13" fmla="*/ 1040 h 1773"/>
              <a:gd name="T14" fmla="*/ 2958 w 3448"/>
              <a:gd name="T15" fmla="*/ 993 h 1773"/>
              <a:gd name="T16" fmla="*/ 2745 w 3448"/>
              <a:gd name="T17" fmla="*/ 1019 h 1773"/>
              <a:gd name="T18" fmla="*/ 1939 w 3448"/>
              <a:gd name="T19" fmla="*/ 551 h 1773"/>
              <a:gd name="T20" fmla="*/ 2183 w 3448"/>
              <a:gd name="T21" fmla="*/ 454 h 1773"/>
              <a:gd name="T22" fmla="*/ 2178 w 3448"/>
              <a:gd name="T23" fmla="*/ 528 h 1773"/>
              <a:gd name="T24" fmla="*/ 3088 w 3448"/>
              <a:gd name="T25" fmla="*/ 398 h 1773"/>
              <a:gd name="T26" fmla="*/ 3067 w 3448"/>
              <a:gd name="T27" fmla="*/ 610 h 1773"/>
              <a:gd name="T28" fmla="*/ 3070 w 3448"/>
              <a:gd name="T29" fmla="*/ 398 h 1773"/>
              <a:gd name="T30" fmla="*/ 1599 w 3448"/>
              <a:gd name="T31" fmla="*/ 246 h 1773"/>
              <a:gd name="T32" fmla="*/ 1576 w 3448"/>
              <a:gd name="T33" fmla="*/ 189 h 1773"/>
              <a:gd name="T34" fmla="*/ 1299 w 3448"/>
              <a:gd name="T35" fmla="*/ 208 h 1773"/>
              <a:gd name="T36" fmla="*/ 1186 w 3448"/>
              <a:gd name="T37" fmla="*/ 384 h 1773"/>
              <a:gd name="T38" fmla="*/ 3448 w 3448"/>
              <a:gd name="T39" fmla="*/ 189 h 1773"/>
              <a:gd name="T40" fmla="*/ 3211 w 3448"/>
              <a:gd name="T41" fmla="*/ 305 h 1773"/>
              <a:gd name="T42" fmla="*/ 3020 w 3448"/>
              <a:gd name="T43" fmla="*/ 322 h 1773"/>
              <a:gd name="T44" fmla="*/ 2948 w 3448"/>
              <a:gd name="T45" fmla="*/ 613 h 1773"/>
              <a:gd name="T46" fmla="*/ 2866 w 3448"/>
              <a:gd name="T47" fmla="*/ 673 h 1773"/>
              <a:gd name="T48" fmla="*/ 2698 w 3448"/>
              <a:gd name="T49" fmla="*/ 898 h 1773"/>
              <a:gd name="T50" fmla="*/ 2761 w 3448"/>
              <a:gd name="T51" fmla="*/ 1045 h 1773"/>
              <a:gd name="T52" fmla="*/ 2663 w 3448"/>
              <a:gd name="T53" fmla="*/ 961 h 1773"/>
              <a:gd name="T54" fmla="*/ 2453 w 3448"/>
              <a:gd name="T55" fmla="*/ 825 h 1773"/>
              <a:gd name="T56" fmla="*/ 2188 w 3448"/>
              <a:gd name="T57" fmla="*/ 702 h 1773"/>
              <a:gd name="T58" fmla="*/ 2257 w 3448"/>
              <a:gd name="T59" fmla="*/ 765 h 1773"/>
              <a:gd name="T60" fmla="*/ 2161 w 3448"/>
              <a:gd name="T61" fmla="*/ 857 h 1773"/>
              <a:gd name="T62" fmla="*/ 1927 w 3448"/>
              <a:gd name="T63" fmla="*/ 1336 h 1773"/>
              <a:gd name="T64" fmla="*/ 1572 w 3448"/>
              <a:gd name="T65" fmla="*/ 948 h 1773"/>
              <a:gd name="T66" fmla="*/ 1766 w 3448"/>
              <a:gd name="T67" fmla="*/ 631 h 1773"/>
              <a:gd name="T68" fmla="*/ 2005 w 3448"/>
              <a:gd name="T69" fmla="*/ 610 h 1773"/>
              <a:gd name="T70" fmla="*/ 1845 w 3448"/>
              <a:gd name="T71" fmla="*/ 559 h 1773"/>
              <a:gd name="T72" fmla="*/ 1834 w 3448"/>
              <a:gd name="T73" fmla="*/ 549 h 1773"/>
              <a:gd name="T74" fmla="*/ 1630 w 3448"/>
              <a:gd name="T75" fmla="*/ 600 h 1773"/>
              <a:gd name="T76" fmla="*/ 1599 w 3448"/>
              <a:gd name="T77" fmla="*/ 430 h 1773"/>
              <a:gd name="T78" fmla="*/ 1746 w 3448"/>
              <a:gd name="T79" fmla="*/ 305 h 1773"/>
              <a:gd name="T80" fmla="*/ 1889 w 3448"/>
              <a:gd name="T81" fmla="*/ 260 h 1773"/>
              <a:gd name="T82" fmla="*/ 1861 w 3448"/>
              <a:gd name="T83" fmla="*/ 201 h 1773"/>
              <a:gd name="T84" fmla="*/ 1872 w 3448"/>
              <a:gd name="T85" fmla="*/ 127 h 1773"/>
              <a:gd name="T86" fmla="*/ 1783 w 3448"/>
              <a:gd name="T87" fmla="*/ 322 h 1773"/>
              <a:gd name="T88" fmla="*/ 1735 w 3448"/>
              <a:gd name="T89" fmla="*/ 172 h 1773"/>
              <a:gd name="T90" fmla="*/ 2134 w 3448"/>
              <a:gd name="T91" fmla="*/ 77 h 1773"/>
              <a:gd name="T92" fmla="*/ 2361 w 3448"/>
              <a:gd name="T93" fmla="*/ 54 h 1773"/>
              <a:gd name="T94" fmla="*/ 2573 w 3448"/>
              <a:gd name="T95" fmla="*/ 31 h 1773"/>
              <a:gd name="T96" fmla="*/ 2703 w 3448"/>
              <a:gd name="T97" fmla="*/ 18 h 1773"/>
              <a:gd name="T98" fmla="*/ 337 w 3448"/>
              <a:gd name="T99" fmla="*/ 108 h 1773"/>
              <a:gd name="T100" fmla="*/ 750 w 3448"/>
              <a:gd name="T101" fmla="*/ 276 h 1773"/>
              <a:gd name="T102" fmla="*/ 969 w 3448"/>
              <a:gd name="T103" fmla="*/ 300 h 1773"/>
              <a:gd name="T104" fmla="*/ 908 w 3448"/>
              <a:gd name="T105" fmla="*/ 668 h 1773"/>
              <a:gd name="T106" fmla="*/ 673 w 3448"/>
              <a:gd name="T107" fmla="*/ 789 h 1773"/>
              <a:gd name="T108" fmla="*/ 738 w 3448"/>
              <a:gd name="T109" fmla="*/ 925 h 1773"/>
              <a:gd name="T110" fmla="*/ 1022 w 3448"/>
              <a:gd name="T111" fmla="*/ 976 h 1773"/>
              <a:gd name="T112" fmla="*/ 1127 w 3448"/>
              <a:gd name="T113" fmla="*/ 1365 h 1773"/>
              <a:gd name="T114" fmla="*/ 835 w 3448"/>
              <a:gd name="T115" fmla="*/ 1749 h 1773"/>
              <a:gd name="T116" fmla="*/ 826 w 3448"/>
              <a:gd name="T117" fmla="*/ 1015 h 1773"/>
              <a:gd name="T118" fmla="*/ 474 w 3448"/>
              <a:gd name="T119" fmla="*/ 741 h 1773"/>
              <a:gd name="T120" fmla="*/ 134 w 3448"/>
              <a:gd name="T121" fmla="*/ 308 h 1773"/>
              <a:gd name="T122" fmla="*/ 73 w 3448"/>
              <a:gd name="T123" fmla="*/ 176 h 1773"/>
              <a:gd name="T124" fmla="*/ 137 w 3448"/>
              <a:gd name="T125" fmla="*/ 0 h 17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448" h="1773">
                <a:moveTo>
                  <a:pt x="3375" y="1350"/>
                </a:moveTo>
                <a:lnTo>
                  <a:pt x="3415" y="1381"/>
                </a:lnTo>
                <a:lnTo>
                  <a:pt x="3439" y="1383"/>
                </a:lnTo>
                <a:lnTo>
                  <a:pt x="3402" y="1433"/>
                </a:lnTo>
                <a:lnTo>
                  <a:pt x="3354" y="1504"/>
                </a:lnTo>
                <a:lnTo>
                  <a:pt x="3301" y="1499"/>
                </a:lnTo>
                <a:lnTo>
                  <a:pt x="3384" y="1423"/>
                </a:lnTo>
                <a:lnTo>
                  <a:pt x="3375" y="1350"/>
                </a:lnTo>
                <a:close/>
                <a:moveTo>
                  <a:pt x="2143" y="1101"/>
                </a:moveTo>
                <a:lnTo>
                  <a:pt x="2152" y="1144"/>
                </a:lnTo>
                <a:lnTo>
                  <a:pt x="2117" y="1246"/>
                </a:lnTo>
                <a:lnTo>
                  <a:pt x="2082" y="1230"/>
                </a:lnTo>
                <a:lnTo>
                  <a:pt x="2086" y="1146"/>
                </a:lnTo>
                <a:lnTo>
                  <a:pt x="2143" y="1101"/>
                </a:lnTo>
                <a:close/>
                <a:moveTo>
                  <a:pt x="3068" y="1084"/>
                </a:moveTo>
                <a:lnTo>
                  <a:pt x="3111" y="1166"/>
                </a:lnTo>
                <a:lnTo>
                  <a:pt x="3184" y="1236"/>
                </a:lnTo>
                <a:lnTo>
                  <a:pt x="3157" y="1378"/>
                </a:lnTo>
                <a:lnTo>
                  <a:pt x="3109" y="1407"/>
                </a:lnTo>
                <a:lnTo>
                  <a:pt x="3043" y="1388"/>
                </a:lnTo>
                <a:lnTo>
                  <a:pt x="3027" y="1342"/>
                </a:lnTo>
                <a:lnTo>
                  <a:pt x="3004" y="1354"/>
                </a:lnTo>
                <a:lnTo>
                  <a:pt x="2953" y="1325"/>
                </a:lnTo>
                <a:lnTo>
                  <a:pt x="2823" y="1357"/>
                </a:lnTo>
                <a:lnTo>
                  <a:pt x="2791" y="1339"/>
                </a:lnTo>
                <a:lnTo>
                  <a:pt x="2799" y="1316"/>
                </a:lnTo>
                <a:lnTo>
                  <a:pt x="2778" y="1198"/>
                </a:lnTo>
                <a:lnTo>
                  <a:pt x="2866" y="1166"/>
                </a:lnTo>
                <a:lnTo>
                  <a:pt x="2948" y="1091"/>
                </a:lnTo>
                <a:lnTo>
                  <a:pt x="3012" y="1095"/>
                </a:lnTo>
                <a:lnTo>
                  <a:pt x="3001" y="1131"/>
                </a:lnTo>
                <a:lnTo>
                  <a:pt x="3059" y="1153"/>
                </a:lnTo>
                <a:lnTo>
                  <a:pt x="3068" y="1084"/>
                </a:lnTo>
                <a:close/>
                <a:moveTo>
                  <a:pt x="3014" y="987"/>
                </a:moveTo>
                <a:lnTo>
                  <a:pt x="3123" y="1040"/>
                </a:lnTo>
                <a:lnTo>
                  <a:pt x="3146" y="1090"/>
                </a:lnTo>
                <a:lnTo>
                  <a:pt x="3088" y="1053"/>
                </a:lnTo>
                <a:lnTo>
                  <a:pt x="3071" y="1069"/>
                </a:lnTo>
                <a:lnTo>
                  <a:pt x="3030" y="1066"/>
                </a:lnTo>
                <a:lnTo>
                  <a:pt x="2958" y="993"/>
                </a:lnTo>
                <a:lnTo>
                  <a:pt x="3014" y="987"/>
                </a:lnTo>
                <a:close/>
                <a:moveTo>
                  <a:pt x="2828" y="919"/>
                </a:moveTo>
                <a:lnTo>
                  <a:pt x="2847" y="935"/>
                </a:lnTo>
                <a:lnTo>
                  <a:pt x="2815" y="1032"/>
                </a:lnTo>
                <a:lnTo>
                  <a:pt x="2745" y="1019"/>
                </a:lnTo>
                <a:lnTo>
                  <a:pt x="2735" y="977"/>
                </a:lnTo>
                <a:lnTo>
                  <a:pt x="2828" y="919"/>
                </a:lnTo>
                <a:close/>
                <a:moveTo>
                  <a:pt x="1959" y="465"/>
                </a:moveTo>
                <a:lnTo>
                  <a:pt x="1924" y="524"/>
                </a:lnTo>
                <a:lnTo>
                  <a:pt x="1939" y="551"/>
                </a:lnTo>
                <a:lnTo>
                  <a:pt x="2004" y="541"/>
                </a:lnTo>
                <a:lnTo>
                  <a:pt x="2051" y="553"/>
                </a:lnTo>
                <a:lnTo>
                  <a:pt x="2070" y="522"/>
                </a:lnTo>
                <a:lnTo>
                  <a:pt x="1959" y="465"/>
                </a:lnTo>
                <a:close/>
                <a:moveTo>
                  <a:pt x="2183" y="454"/>
                </a:moveTo>
                <a:lnTo>
                  <a:pt x="2115" y="490"/>
                </a:lnTo>
                <a:lnTo>
                  <a:pt x="2139" y="549"/>
                </a:lnTo>
                <a:lnTo>
                  <a:pt x="2129" y="590"/>
                </a:lnTo>
                <a:lnTo>
                  <a:pt x="2188" y="594"/>
                </a:lnTo>
                <a:lnTo>
                  <a:pt x="2178" y="528"/>
                </a:lnTo>
                <a:lnTo>
                  <a:pt x="2156" y="496"/>
                </a:lnTo>
                <a:lnTo>
                  <a:pt x="2183" y="485"/>
                </a:lnTo>
                <a:lnTo>
                  <a:pt x="2183" y="454"/>
                </a:lnTo>
                <a:close/>
                <a:moveTo>
                  <a:pt x="3070" y="398"/>
                </a:moveTo>
                <a:lnTo>
                  <a:pt x="3088" y="398"/>
                </a:lnTo>
                <a:lnTo>
                  <a:pt x="3097" y="429"/>
                </a:lnTo>
                <a:lnTo>
                  <a:pt x="3080" y="484"/>
                </a:lnTo>
                <a:lnTo>
                  <a:pt x="3109" y="508"/>
                </a:lnTo>
                <a:lnTo>
                  <a:pt x="3072" y="542"/>
                </a:lnTo>
                <a:lnTo>
                  <a:pt x="3067" y="610"/>
                </a:lnTo>
                <a:lnTo>
                  <a:pt x="2955" y="675"/>
                </a:lnTo>
                <a:lnTo>
                  <a:pt x="2958" y="636"/>
                </a:lnTo>
                <a:lnTo>
                  <a:pt x="3020" y="592"/>
                </a:lnTo>
                <a:lnTo>
                  <a:pt x="3067" y="492"/>
                </a:lnTo>
                <a:lnTo>
                  <a:pt x="3070" y="398"/>
                </a:lnTo>
                <a:close/>
                <a:moveTo>
                  <a:pt x="1610" y="166"/>
                </a:moveTo>
                <a:lnTo>
                  <a:pt x="1669" y="276"/>
                </a:lnTo>
                <a:lnTo>
                  <a:pt x="1653" y="299"/>
                </a:lnTo>
                <a:lnTo>
                  <a:pt x="1599" y="322"/>
                </a:lnTo>
                <a:lnTo>
                  <a:pt x="1599" y="246"/>
                </a:lnTo>
                <a:lnTo>
                  <a:pt x="1582" y="297"/>
                </a:lnTo>
                <a:lnTo>
                  <a:pt x="1543" y="297"/>
                </a:lnTo>
                <a:lnTo>
                  <a:pt x="1545" y="256"/>
                </a:lnTo>
                <a:lnTo>
                  <a:pt x="1578" y="218"/>
                </a:lnTo>
                <a:lnTo>
                  <a:pt x="1576" y="189"/>
                </a:lnTo>
                <a:lnTo>
                  <a:pt x="1610" y="166"/>
                </a:lnTo>
                <a:close/>
                <a:moveTo>
                  <a:pt x="1165" y="62"/>
                </a:moveTo>
                <a:lnTo>
                  <a:pt x="1225" y="78"/>
                </a:lnTo>
                <a:lnTo>
                  <a:pt x="1276" y="165"/>
                </a:lnTo>
                <a:lnTo>
                  <a:pt x="1299" y="208"/>
                </a:lnTo>
                <a:lnTo>
                  <a:pt x="1267" y="267"/>
                </a:lnTo>
                <a:lnTo>
                  <a:pt x="1265" y="297"/>
                </a:lnTo>
                <a:lnTo>
                  <a:pt x="1235" y="316"/>
                </a:lnTo>
                <a:lnTo>
                  <a:pt x="1232" y="395"/>
                </a:lnTo>
                <a:lnTo>
                  <a:pt x="1186" y="384"/>
                </a:lnTo>
                <a:lnTo>
                  <a:pt x="1091" y="140"/>
                </a:lnTo>
                <a:lnTo>
                  <a:pt x="1165" y="62"/>
                </a:lnTo>
                <a:close/>
                <a:moveTo>
                  <a:pt x="2716" y="17"/>
                </a:moveTo>
                <a:lnTo>
                  <a:pt x="3421" y="115"/>
                </a:lnTo>
                <a:lnTo>
                  <a:pt x="3448" y="189"/>
                </a:lnTo>
                <a:lnTo>
                  <a:pt x="3352" y="241"/>
                </a:lnTo>
                <a:lnTo>
                  <a:pt x="3279" y="256"/>
                </a:lnTo>
                <a:lnTo>
                  <a:pt x="3282" y="316"/>
                </a:lnTo>
                <a:lnTo>
                  <a:pt x="3214" y="400"/>
                </a:lnTo>
                <a:lnTo>
                  <a:pt x="3211" y="305"/>
                </a:lnTo>
                <a:lnTo>
                  <a:pt x="3300" y="198"/>
                </a:lnTo>
                <a:lnTo>
                  <a:pt x="3246" y="206"/>
                </a:lnTo>
                <a:lnTo>
                  <a:pt x="3174" y="264"/>
                </a:lnTo>
                <a:lnTo>
                  <a:pt x="3085" y="258"/>
                </a:lnTo>
                <a:lnTo>
                  <a:pt x="3020" y="322"/>
                </a:lnTo>
                <a:lnTo>
                  <a:pt x="3067" y="355"/>
                </a:lnTo>
                <a:lnTo>
                  <a:pt x="3011" y="508"/>
                </a:lnTo>
                <a:lnTo>
                  <a:pt x="2964" y="516"/>
                </a:lnTo>
                <a:lnTo>
                  <a:pt x="2934" y="557"/>
                </a:lnTo>
                <a:lnTo>
                  <a:pt x="2948" y="613"/>
                </a:lnTo>
                <a:lnTo>
                  <a:pt x="2913" y="631"/>
                </a:lnTo>
                <a:lnTo>
                  <a:pt x="2903" y="581"/>
                </a:lnTo>
                <a:lnTo>
                  <a:pt x="2873" y="542"/>
                </a:lnTo>
                <a:lnTo>
                  <a:pt x="2833" y="583"/>
                </a:lnTo>
                <a:lnTo>
                  <a:pt x="2866" y="673"/>
                </a:lnTo>
                <a:lnTo>
                  <a:pt x="2820" y="754"/>
                </a:lnTo>
                <a:lnTo>
                  <a:pt x="2722" y="759"/>
                </a:lnTo>
                <a:lnTo>
                  <a:pt x="2701" y="793"/>
                </a:lnTo>
                <a:lnTo>
                  <a:pt x="2745" y="858"/>
                </a:lnTo>
                <a:lnTo>
                  <a:pt x="2698" y="898"/>
                </a:lnTo>
                <a:lnTo>
                  <a:pt x="2648" y="848"/>
                </a:lnTo>
                <a:lnTo>
                  <a:pt x="2647" y="895"/>
                </a:lnTo>
                <a:lnTo>
                  <a:pt x="2689" y="943"/>
                </a:lnTo>
                <a:lnTo>
                  <a:pt x="2708" y="1027"/>
                </a:lnTo>
                <a:lnTo>
                  <a:pt x="2761" y="1045"/>
                </a:lnTo>
                <a:lnTo>
                  <a:pt x="2833" y="1074"/>
                </a:lnTo>
                <a:lnTo>
                  <a:pt x="2701" y="1050"/>
                </a:lnTo>
                <a:lnTo>
                  <a:pt x="2645" y="998"/>
                </a:lnTo>
                <a:lnTo>
                  <a:pt x="2594" y="927"/>
                </a:lnTo>
                <a:lnTo>
                  <a:pt x="2663" y="961"/>
                </a:lnTo>
                <a:lnTo>
                  <a:pt x="2631" y="904"/>
                </a:lnTo>
                <a:lnTo>
                  <a:pt x="2625" y="825"/>
                </a:lnTo>
                <a:lnTo>
                  <a:pt x="2594" y="833"/>
                </a:lnTo>
                <a:lnTo>
                  <a:pt x="2557" y="754"/>
                </a:lnTo>
                <a:lnTo>
                  <a:pt x="2453" y="825"/>
                </a:lnTo>
                <a:lnTo>
                  <a:pt x="2453" y="871"/>
                </a:lnTo>
                <a:lnTo>
                  <a:pt x="2416" y="906"/>
                </a:lnTo>
                <a:lnTo>
                  <a:pt x="2368" y="789"/>
                </a:lnTo>
                <a:lnTo>
                  <a:pt x="2316" y="726"/>
                </a:lnTo>
                <a:lnTo>
                  <a:pt x="2188" y="702"/>
                </a:lnTo>
                <a:lnTo>
                  <a:pt x="2151" y="671"/>
                </a:lnTo>
                <a:lnTo>
                  <a:pt x="2132" y="681"/>
                </a:lnTo>
                <a:lnTo>
                  <a:pt x="2158" y="745"/>
                </a:lnTo>
                <a:lnTo>
                  <a:pt x="2201" y="723"/>
                </a:lnTo>
                <a:lnTo>
                  <a:pt x="2257" y="765"/>
                </a:lnTo>
                <a:lnTo>
                  <a:pt x="2092" y="863"/>
                </a:lnTo>
                <a:lnTo>
                  <a:pt x="2007" y="697"/>
                </a:lnTo>
                <a:lnTo>
                  <a:pt x="1988" y="700"/>
                </a:lnTo>
                <a:lnTo>
                  <a:pt x="2076" y="897"/>
                </a:lnTo>
                <a:lnTo>
                  <a:pt x="2161" y="857"/>
                </a:lnTo>
                <a:lnTo>
                  <a:pt x="2134" y="949"/>
                </a:lnTo>
                <a:lnTo>
                  <a:pt x="2050" y="1025"/>
                </a:lnTo>
                <a:lnTo>
                  <a:pt x="2062" y="1137"/>
                </a:lnTo>
                <a:lnTo>
                  <a:pt x="2015" y="1174"/>
                </a:lnTo>
                <a:lnTo>
                  <a:pt x="1927" y="1336"/>
                </a:lnTo>
                <a:lnTo>
                  <a:pt x="1840" y="1352"/>
                </a:lnTo>
                <a:lnTo>
                  <a:pt x="1763" y="1169"/>
                </a:lnTo>
                <a:lnTo>
                  <a:pt x="1782" y="1084"/>
                </a:lnTo>
                <a:lnTo>
                  <a:pt x="1733" y="937"/>
                </a:lnTo>
                <a:lnTo>
                  <a:pt x="1572" y="948"/>
                </a:lnTo>
                <a:lnTo>
                  <a:pt x="1481" y="861"/>
                </a:lnTo>
                <a:lnTo>
                  <a:pt x="1497" y="720"/>
                </a:lnTo>
                <a:lnTo>
                  <a:pt x="1584" y="616"/>
                </a:lnTo>
                <a:lnTo>
                  <a:pt x="1754" y="586"/>
                </a:lnTo>
                <a:lnTo>
                  <a:pt x="1766" y="631"/>
                </a:lnTo>
                <a:lnTo>
                  <a:pt x="1834" y="675"/>
                </a:lnTo>
                <a:lnTo>
                  <a:pt x="1861" y="639"/>
                </a:lnTo>
                <a:lnTo>
                  <a:pt x="1966" y="666"/>
                </a:lnTo>
                <a:lnTo>
                  <a:pt x="1994" y="649"/>
                </a:lnTo>
                <a:lnTo>
                  <a:pt x="2005" y="610"/>
                </a:lnTo>
                <a:lnTo>
                  <a:pt x="1933" y="598"/>
                </a:lnTo>
                <a:lnTo>
                  <a:pt x="1909" y="558"/>
                </a:lnTo>
                <a:lnTo>
                  <a:pt x="1892" y="549"/>
                </a:lnTo>
                <a:lnTo>
                  <a:pt x="1877" y="600"/>
                </a:lnTo>
                <a:lnTo>
                  <a:pt x="1845" y="559"/>
                </a:lnTo>
                <a:lnTo>
                  <a:pt x="1847" y="526"/>
                </a:lnTo>
                <a:lnTo>
                  <a:pt x="1804" y="492"/>
                </a:lnTo>
                <a:lnTo>
                  <a:pt x="1777" y="479"/>
                </a:lnTo>
                <a:lnTo>
                  <a:pt x="1779" y="514"/>
                </a:lnTo>
                <a:lnTo>
                  <a:pt x="1834" y="549"/>
                </a:lnTo>
                <a:lnTo>
                  <a:pt x="1806" y="581"/>
                </a:lnTo>
                <a:lnTo>
                  <a:pt x="1767" y="530"/>
                </a:lnTo>
                <a:lnTo>
                  <a:pt x="1739" y="498"/>
                </a:lnTo>
                <a:lnTo>
                  <a:pt x="1675" y="530"/>
                </a:lnTo>
                <a:lnTo>
                  <a:pt x="1630" y="600"/>
                </a:lnTo>
                <a:lnTo>
                  <a:pt x="1561" y="590"/>
                </a:lnTo>
                <a:lnTo>
                  <a:pt x="1557" y="505"/>
                </a:lnTo>
                <a:lnTo>
                  <a:pt x="1644" y="511"/>
                </a:lnTo>
                <a:lnTo>
                  <a:pt x="1617" y="467"/>
                </a:lnTo>
                <a:lnTo>
                  <a:pt x="1599" y="430"/>
                </a:lnTo>
                <a:lnTo>
                  <a:pt x="1667" y="409"/>
                </a:lnTo>
                <a:lnTo>
                  <a:pt x="1702" y="360"/>
                </a:lnTo>
                <a:lnTo>
                  <a:pt x="1732" y="358"/>
                </a:lnTo>
                <a:lnTo>
                  <a:pt x="1727" y="330"/>
                </a:lnTo>
                <a:lnTo>
                  <a:pt x="1746" y="305"/>
                </a:lnTo>
                <a:lnTo>
                  <a:pt x="1760" y="348"/>
                </a:lnTo>
                <a:lnTo>
                  <a:pt x="1845" y="350"/>
                </a:lnTo>
                <a:lnTo>
                  <a:pt x="1868" y="290"/>
                </a:lnTo>
                <a:lnTo>
                  <a:pt x="1901" y="301"/>
                </a:lnTo>
                <a:lnTo>
                  <a:pt x="1889" y="260"/>
                </a:lnTo>
                <a:lnTo>
                  <a:pt x="1940" y="245"/>
                </a:lnTo>
                <a:lnTo>
                  <a:pt x="1924" y="227"/>
                </a:lnTo>
                <a:lnTo>
                  <a:pt x="1879" y="239"/>
                </a:lnTo>
                <a:lnTo>
                  <a:pt x="1863" y="201"/>
                </a:lnTo>
                <a:lnTo>
                  <a:pt x="1861" y="201"/>
                </a:lnTo>
                <a:lnTo>
                  <a:pt x="1862" y="198"/>
                </a:lnTo>
                <a:lnTo>
                  <a:pt x="1855" y="182"/>
                </a:lnTo>
                <a:lnTo>
                  <a:pt x="1873" y="169"/>
                </a:lnTo>
                <a:lnTo>
                  <a:pt x="1889" y="129"/>
                </a:lnTo>
                <a:lnTo>
                  <a:pt x="1872" y="127"/>
                </a:lnTo>
                <a:lnTo>
                  <a:pt x="1845" y="160"/>
                </a:lnTo>
                <a:lnTo>
                  <a:pt x="1821" y="212"/>
                </a:lnTo>
                <a:lnTo>
                  <a:pt x="1847" y="240"/>
                </a:lnTo>
                <a:lnTo>
                  <a:pt x="1821" y="307"/>
                </a:lnTo>
                <a:lnTo>
                  <a:pt x="1783" y="322"/>
                </a:lnTo>
                <a:lnTo>
                  <a:pt x="1760" y="254"/>
                </a:lnTo>
                <a:lnTo>
                  <a:pt x="1716" y="279"/>
                </a:lnTo>
                <a:lnTo>
                  <a:pt x="1695" y="267"/>
                </a:lnTo>
                <a:lnTo>
                  <a:pt x="1696" y="201"/>
                </a:lnTo>
                <a:lnTo>
                  <a:pt x="1735" y="172"/>
                </a:lnTo>
                <a:lnTo>
                  <a:pt x="1768" y="94"/>
                </a:lnTo>
                <a:lnTo>
                  <a:pt x="1849" y="49"/>
                </a:lnTo>
                <a:lnTo>
                  <a:pt x="2054" y="85"/>
                </a:lnTo>
                <a:lnTo>
                  <a:pt x="2092" y="82"/>
                </a:lnTo>
                <a:lnTo>
                  <a:pt x="2134" y="77"/>
                </a:lnTo>
                <a:lnTo>
                  <a:pt x="2177" y="73"/>
                </a:lnTo>
                <a:lnTo>
                  <a:pt x="2222" y="69"/>
                </a:lnTo>
                <a:lnTo>
                  <a:pt x="2268" y="64"/>
                </a:lnTo>
                <a:lnTo>
                  <a:pt x="2315" y="58"/>
                </a:lnTo>
                <a:lnTo>
                  <a:pt x="2361" y="54"/>
                </a:lnTo>
                <a:lnTo>
                  <a:pt x="2406" y="49"/>
                </a:lnTo>
                <a:lnTo>
                  <a:pt x="2452" y="45"/>
                </a:lnTo>
                <a:lnTo>
                  <a:pt x="2494" y="40"/>
                </a:lnTo>
                <a:lnTo>
                  <a:pt x="2535" y="35"/>
                </a:lnTo>
                <a:lnTo>
                  <a:pt x="2573" y="31"/>
                </a:lnTo>
                <a:lnTo>
                  <a:pt x="2608" y="28"/>
                </a:lnTo>
                <a:lnTo>
                  <a:pt x="2639" y="25"/>
                </a:lnTo>
                <a:lnTo>
                  <a:pt x="2665" y="22"/>
                </a:lnTo>
                <a:lnTo>
                  <a:pt x="2686" y="20"/>
                </a:lnTo>
                <a:lnTo>
                  <a:pt x="2703" y="18"/>
                </a:lnTo>
                <a:lnTo>
                  <a:pt x="2713" y="17"/>
                </a:lnTo>
                <a:lnTo>
                  <a:pt x="2716" y="17"/>
                </a:lnTo>
                <a:close/>
                <a:moveTo>
                  <a:pt x="137" y="0"/>
                </a:moveTo>
                <a:lnTo>
                  <a:pt x="138" y="0"/>
                </a:lnTo>
                <a:lnTo>
                  <a:pt x="337" y="108"/>
                </a:lnTo>
                <a:lnTo>
                  <a:pt x="410" y="41"/>
                </a:lnTo>
                <a:lnTo>
                  <a:pt x="568" y="132"/>
                </a:lnTo>
                <a:lnTo>
                  <a:pt x="872" y="100"/>
                </a:lnTo>
                <a:lnTo>
                  <a:pt x="872" y="252"/>
                </a:lnTo>
                <a:lnTo>
                  <a:pt x="750" y="276"/>
                </a:lnTo>
                <a:lnTo>
                  <a:pt x="726" y="341"/>
                </a:lnTo>
                <a:lnTo>
                  <a:pt x="843" y="465"/>
                </a:lnTo>
                <a:lnTo>
                  <a:pt x="872" y="460"/>
                </a:lnTo>
                <a:lnTo>
                  <a:pt x="892" y="304"/>
                </a:lnTo>
                <a:lnTo>
                  <a:pt x="969" y="300"/>
                </a:lnTo>
                <a:lnTo>
                  <a:pt x="1002" y="389"/>
                </a:lnTo>
                <a:lnTo>
                  <a:pt x="1042" y="365"/>
                </a:lnTo>
                <a:lnTo>
                  <a:pt x="1131" y="560"/>
                </a:lnTo>
                <a:lnTo>
                  <a:pt x="1006" y="616"/>
                </a:lnTo>
                <a:lnTo>
                  <a:pt x="908" y="668"/>
                </a:lnTo>
                <a:lnTo>
                  <a:pt x="832" y="772"/>
                </a:lnTo>
                <a:lnTo>
                  <a:pt x="832" y="824"/>
                </a:lnTo>
                <a:lnTo>
                  <a:pt x="803" y="828"/>
                </a:lnTo>
                <a:lnTo>
                  <a:pt x="782" y="772"/>
                </a:lnTo>
                <a:lnTo>
                  <a:pt x="673" y="789"/>
                </a:lnTo>
                <a:lnTo>
                  <a:pt x="649" y="856"/>
                </a:lnTo>
                <a:lnTo>
                  <a:pt x="677" y="897"/>
                </a:lnTo>
                <a:lnTo>
                  <a:pt x="718" y="865"/>
                </a:lnTo>
                <a:lnTo>
                  <a:pt x="758" y="868"/>
                </a:lnTo>
                <a:lnTo>
                  <a:pt x="738" y="925"/>
                </a:lnTo>
                <a:lnTo>
                  <a:pt x="786" y="928"/>
                </a:lnTo>
                <a:lnTo>
                  <a:pt x="803" y="989"/>
                </a:lnTo>
                <a:lnTo>
                  <a:pt x="835" y="999"/>
                </a:lnTo>
                <a:lnTo>
                  <a:pt x="860" y="960"/>
                </a:lnTo>
                <a:lnTo>
                  <a:pt x="1022" y="976"/>
                </a:lnTo>
                <a:lnTo>
                  <a:pt x="1131" y="1056"/>
                </a:lnTo>
                <a:lnTo>
                  <a:pt x="1147" y="1121"/>
                </a:lnTo>
                <a:lnTo>
                  <a:pt x="1290" y="1189"/>
                </a:lnTo>
                <a:lnTo>
                  <a:pt x="1208" y="1352"/>
                </a:lnTo>
                <a:lnTo>
                  <a:pt x="1127" y="1365"/>
                </a:lnTo>
                <a:lnTo>
                  <a:pt x="1115" y="1429"/>
                </a:lnTo>
                <a:lnTo>
                  <a:pt x="949" y="1569"/>
                </a:lnTo>
                <a:lnTo>
                  <a:pt x="872" y="1712"/>
                </a:lnTo>
                <a:lnTo>
                  <a:pt x="929" y="1773"/>
                </a:lnTo>
                <a:lnTo>
                  <a:pt x="835" y="1749"/>
                </a:lnTo>
                <a:lnTo>
                  <a:pt x="803" y="1669"/>
                </a:lnTo>
                <a:lnTo>
                  <a:pt x="896" y="1297"/>
                </a:lnTo>
                <a:lnTo>
                  <a:pt x="819" y="1229"/>
                </a:lnTo>
                <a:lnTo>
                  <a:pt x="782" y="1084"/>
                </a:lnTo>
                <a:lnTo>
                  <a:pt x="826" y="1015"/>
                </a:lnTo>
                <a:lnTo>
                  <a:pt x="786" y="1021"/>
                </a:lnTo>
                <a:lnTo>
                  <a:pt x="729" y="948"/>
                </a:lnTo>
                <a:lnTo>
                  <a:pt x="681" y="924"/>
                </a:lnTo>
                <a:lnTo>
                  <a:pt x="568" y="884"/>
                </a:lnTo>
                <a:lnTo>
                  <a:pt x="474" y="741"/>
                </a:lnTo>
                <a:lnTo>
                  <a:pt x="418" y="636"/>
                </a:lnTo>
                <a:lnTo>
                  <a:pt x="418" y="497"/>
                </a:lnTo>
                <a:lnTo>
                  <a:pt x="324" y="341"/>
                </a:lnTo>
                <a:lnTo>
                  <a:pt x="207" y="268"/>
                </a:lnTo>
                <a:lnTo>
                  <a:pt x="134" y="308"/>
                </a:lnTo>
                <a:lnTo>
                  <a:pt x="0" y="372"/>
                </a:lnTo>
                <a:lnTo>
                  <a:pt x="85" y="304"/>
                </a:lnTo>
                <a:lnTo>
                  <a:pt x="33" y="292"/>
                </a:lnTo>
                <a:lnTo>
                  <a:pt x="13" y="224"/>
                </a:lnTo>
                <a:lnTo>
                  <a:pt x="73" y="176"/>
                </a:lnTo>
                <a:lnTo>
                  <a:pt x="13" y="168"/>
                </a:lnTo>
                <a:lnTo>
                  <a:pt x="24" y="124"/>
                </a:lnTo>
                <a:lnTo>
                  <a:pt x="69" y="124"/>
                </a:lnTo>
                <a:lnTo>
                  <a:pt x="28" y="65"/>
                </a:lnTo>
                <a:lnTo>
                  <a:pt x="137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>
              <a:solidFill>
                <a:prstClr val="black"/>
              </a:solidFill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02F8B07F-C388-F9A4-B191-B42C64E19D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7135" y="3085598"/>
            <a:ext cx="158758" cy="139707"/>
          </a:xfrm>
          <a:prstGeom prst="rect">
            <a:avLst/>
          </a:prstGeom>
        </p:spPr>
      </p:pic>
      <p:sp>
        <p:nvSpPr>
          <p:cNvPr id="10" name="사각형: 잘린 한쪽 모서리 9">
            <a:extLst>
              <a:ext uri="{FF2B5EF4-FFF2-40B4-BE49-F238E27FC236}">
                <a16:creationId xmlns:a16="http://schemas.microsoft.com/office/drawing/2014/main" id="{DE6E7D6C-B978-3247-FED8-F5946F16C293}"/>
              </a:ext>
            </a:extLst>
          </p:cNvPr>
          <p:cNvSpPr/>
          <p:nvPr/>
        </p:nvSpPr>
        <p:spPr>
          <a:xfrm>
            <a:off x="2790280" y="1846956"/>
            <a:ext cx="6564900" cy="3822221"/>
          </a:xfrm>
          <a:prstGeom prst="snip1Rect">
            <a:avLst/>
          </a:prstGeom>
          <a:solidFill>
            <a:schemeClr val="bg1"/>
          </a:solidFill>
          <a:ln w="381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D69EF1-2FF4-87DE-1CB0-69D02934DFA9}"/>
              </a:ext>
            </a:extLst>
          </p:cNvPr>
          <p:cNvSpPr txBox="1"/>
          <p:nvPr/>
        </p:nvSpPr>
        <p:spPr>
          <a:xfrm>
            <a:off x="3648754" y="2736502"/>
            <a:ext cx="6241648" cy="26161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endParaRPr lang="en-US" altLang="ko-KR" b="1" kern="0" dirty="0">
              <a:ln w="12700">
                <a:noFill/>
              </a:ln>
              <a:solidFill>
                <a:srgbClr val="44546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latinLnBrk="0">
              <a:defRPr/>
            </a:pPr>
            <a:r>
              <a:rPr lang="en-US" altLang="ko-KR" sz="1800" b="1" kern="0" dirty="0">
                <a:ln w="12700">
                  <a:noFill/>
                </a:ln>
                <a:solidFill>
                  <a:srgbClr val="44546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펜" panose="020B0503000000000000" pitchFamily="50" charset="-127"/>
                <a:ea typeface="나눔바른펜" panose="020B0503000000000000" pitchFamily="50" charset="-127"/>
              </a:rPr>
              <a:t>	</a:t>
            </a:r>
            <a:r>
              <a:rPr lang="en-US" altLang="ko-KR" sz="1600" b="1" kern="0" dirty="0">
                <a:ln w="12700">
                  <a:noFill/>
                </a:ln>
                <a:solidFill>
                  <a:srgbClr val="44546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펜" panose="020B0503000000000000" pitchFamily="50" charset="-127"/>
                <a:ea typeface="나눔바른펜" panose="020B0503000000000000" pitchFamily="50" charset="-127"/>
              </a:rPr>
              <a:t>“covid-19 </a:t>
            </a:r>
            <a:r>
              <a:rPr lang="ko-KR" altLang="en-US" sz="1600" b="1" kern="0" dirty="0">
                <a:ln w="12700">
                  <a:noFill/>
                </a:ln>
                <a:solidFill>
                  <a:srgbClr val="44546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펜" panose="020B0503000000000000" pitchFamily="50" charset="-127"/>
                <a:ea typeface="나눔바른펜" panose="020B0503000000000000" pitchFamily="50" charset="-127"/>
              </a:rPr>
              <a:t>국내외 재감염율 개발</a:t>
            </a:r>
            <a:r>
              <a:rPr lang="en-US" altLang="ko-KR" sz="1600" b="1" kern="0" dirty="0">
                <a:ln w="12700">
                  <a:noFill/>
                </a:ln>
                <a:solidFill>
                  <a:srgbClr val="44546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펜" panose="020B0503000000000000" pitchFamily="50" charset="-127"/>
                <a:ea typeface="나눔바른펜" panose="020B0503000000000000" pitchFamily="50" charset="-127"/>
              </a:rPr>
              <a:t>“</a:t>
            </a:r>
          </a:p>
          <a:p>
            <a:pPr latinLnBrk="0">
              <a:defRPr/>
            </a:pPr>
            <a:r>
              <a:rPr lang="en-US" altLang="ko-KR" sz="1600" b="1" kern="0" dirty="0">
                <a:ln w="12700">
                  <a:noFill/>
                </a:ln>
                <a:solidFill>
                  <a:srgbClr val="44546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펜" panose="020B0503000000000000" pitchFamily="50" charset="-127"/>
                <a:ea typeface="나눔바른펜" panose="020B0503000000000000" pitchFamily="50" charset="-127"/>
              </a:rPr>
              <a:t>       =&gt;  “covid-19 </a:t>
            </a:r>
            <a:r>
              <a:rPr lang="ko-KR" altLang="en-US" sz="1600" b="1" kern="0" dirty="0">
                <a:ln w="12700">
                  <a:noFill/>
                </a:ln>
                <a:solidFill>
                  <a:srgbClr val="44546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펜" panose="020B0503000000000000" pitchFamily="50" charset="-127"/>
                <a:ea typeface="나눔바른펜" panose="020B0503000000000000" pitchFamily="50" charset="-127"/>
              </a:rPr>
              <a:t>국가간 </a:t>
            </a:r>
            <a:r>
              <a:rPr lang="ko-KR" altLang="en-US" sz="1600" b="1" kern="0" dirty="0" err="1">
                <a:ln w="12700">
                  <a:noFill/>
                </a:ln>
                <a:solidFill>
                  <a:srgbClr val="44546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펜" panose="020B0503000000000000" pitchFamily="50" charset="-127"/>
                <a:ea typeface="나눔바른펜" panose="020B0503000000000000" pitchFamily="50" charset="-127"/>
              </a:rPr>
              <a:t>확진자</a:t>
            </a:r>
            <a:r>
              <a:rPr lang="en-US" altLang="ko-KR" sz="1600" b="1" kern="0" dirty="0">
                <a:ln w="12700">
                  <a:noFill/>
                </a:ln>
                <a:solidFill>
                  <a:srgbClr val="44546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600" b="1" kern="0" dirty="0" err="1">
                <a:ln w="12700">
                  <a:noFill/>
                </a:ln>
                <a:solidFill>
                  <a:srgbClr val="44546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펜" panose="020B0503000000000000" pitchFamily="50" charset="-127"/>
                <a:ea typeface="나눔바른펜" panose="020B0503000000000000" pitchFamily="50" charset="-127"/>
              </a:rPr>
              <a:t>접종자</a:t>
            </a:r>
            <a:r>
              <a:rPr lang="ko-KR" altLang="en-US" sz="1600" b="1" kern="0" dirty="0">
                <a:ln w="12700">
                  <a:noFill/>
                </a:ln>
                <a:solidFill>
                  <a:srgbClr val="44546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펜" panose="020B0503000000000000" pitchFamily="50" charset="-127"/>
                <a:ea typeface="나눔바른펜" panose="020B0503000000000000" pitchFamily="50" charset="-127"/>
              </a:rPr>
              <a:t> 비교 개발</a:t>
            </a:r>
            <a:r>
              <a:rPr lang="en-US" altLang="ko-KR" sz="1600" b="1" kern="0" dirty="0">
                <a:ln w="12700">
                  <a:noFill/>
                </a:ln>
                <a:solidFill>
                  <a:srgbClr val="44546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펜" panose="020B0503000000000000" pitchFamily="50" charset="-127"/>
                <a:ea typeface="나눔바른펜" panose="020B0503000000000000" pitchFamily="50" charset="-127"/>
              </a:rPr>
              <a:t>”</a:t>
            </a:r>
          </a:p>
          <a:p>
            <a:pPr latinLnBrk="0">
              <a:defRPr/>
            </a:pPr>
            <a:endParaRPr lang="en-US" altLang="ko-KR" sz="1600" b="1" kern="0" dirty="0">
              <a:ln w="12700">
                <a:noFill/>
              </a:ln>
              <a:solidFill>
                <a:srgbClr val="44546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latinLnBrk="0">
              <a:defRPr/>
            </a:pPr>
            <a:r>
              <a:rPr lang="ko-KR" altLang="en-US" sz="1600" b="1" kern="0" dirty="0">
                <a:ln w="12700">
                  <a:noFill/>
                </a:ln>
                <a:solidFill>
                  <a:srgbClr val="44546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펜" panose="020B0503000000000000" pitchFamily="50" charset="-127"/>
                <a:ea typeface="나눔바른펜" panose="020B0503000000000000" pitchFamily="50" charset="-127"/>
              </a:rPr>
              <a:t>우리의 교육 과정은 </a:t>
            </a:r>
            <a:r>
              <a:rPr lang="ko-KR" altLang="en-US" sz="1600" b="1" kern="0" dirty="0" err="1">
                <a:ln w="12700">
                  <a:noFill/>
                </a:ln>
                <a:solidFill>
                  <a:srgbClr val="44546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펜" panose="020B0503000000000000" pitchFamily="50" charset="-127"/>
                <a:ea typeface="나눔바른펜" panose="020B0503000000000000" pitchFamily="50" charset="-127"/>
              </a:rPr>
              <a:t>풀스택</a:t>
            </a:r>
            <a:r>
              <a:rPr lang="ko-KR" altLang="en-US" sz="1600" b="1" kern="0" dirty="0">
                <a:ln w="12700">
                  <a:noFill/>
                </a:ln>
                <a:solidFill>
                  <a:srgbClr val="44546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펜" panose="020B0503000000000000" pitchFamily="50" charset="-127"/>
                <a:ea typeface="나눔바른펜" panose="020B0503000000000000" pitchFamily="50" charset="-127"/>
              </a:rPr>
              <a:t> 개발이다</a:t>
            </a:r>
            <a:endParaRPr lang="en-US" altLang="ko-KR" sz="1600" b="1" kern="0" dirty="0">
              <a:ln w="12700">
                <a:noFill/>
              </a:ln>
              <a:solidFill>
                <a:srgbClr val="44546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latinLnBrk="0">
              <a:defRPr/>
            </a:pPr>
            <a:r>
              <a:rPr lang="en-US" altLang="ko-KR" sz="1600" b="1" kern="0" dirty="0">
                <a:ln w="12700">
                  <a:noFill/>
                </a:ln>
                <a:solidFill>
                  <a:srgbClr val="44546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펜" panose="020B0503000000000000" pitchFamily="50" charset="-127"/>
                <a:ea typeface="나눔바른펜" panose="020B0503000000000000" pitchFamily="50" charset="-127"/>
              </a:rPr>
              <a:t>DB</a:t>
            </a:r>
            <a:r>
              <a:rPr lang="ko-KR" altLang="en-US" sz="1600" b="1" kern="0" dirty="0">
                <a:ln w="12700">
                  <a:noFill/>
                </a:ln>
                <a:solidFill>
                  <a:srgbClr val="44546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펜" panose="020B0503000000000000" pitchFamily="50" charset="-127"/>
                <a:ea typeface="나눔바른펜" panose="020B0503000000000000" pitchFamily="50" charset="-127"/>
              </a:rPr>
              <a:t>의 설계</a:t>
            </a:r>
            <a:r>
              <a:rPr lang="en-US" altLang="ko-KR" sz="1600" b="1" kern="0" dirty="0">
                <a:ln w="12700">
                  <a:noFill/>
                </a:ln>
                <a:solidFill>
                  <a:srgbClr val="44546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600" b="1" kern="0" dirty="0" err="1">
                <a:ln w="12700">
                  <a:noFill/>
                </a:ln>
                <a:solidFill>
                  <a:srgbClr val="44546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펜" panose="020B0503000000000000" pitchFamily="50" charset="-127"/>
                <a:ea typeface="나눔바른펜" panose="020B0503000000000000" pitchFamily="50" charset="-127"/>
              </a:rPr>
              <a:t>백엔드</a:t>
            </a:r>
            <a:r>
              <a:rPr lang="ko-KR" altLang="en-US" sz="1600" b="1" kern="0" dirty="0">
                <a:ln w="12700">
                  <a:noFill/>
                </a:ln>
                <a:solidFill>
                  <a:srgbClr val="44546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펜" panose="020B0503000000000000" pitchFamily="50" charset="-127"/>
                <a:ea typeface="나눔바른펜" panose="020B0503000000000000" pitchFamily="50" charset="-127"/>
              </a:rPr>
              <a:t> 정보 처리</a:t>
            </a:r>
            <a:r>
              <a:rPr lang="en-US" altLang="ko-KR" sz="1600" b="1" kern="0" dirty="0">
                <a:ln w="12700">
                  <a:noFill/>
                </a:ln>
                <a:solidFill>
                  <a:srgbClr val="44546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600" b="1" kern="0" dirty="0">
                <a:ln w="12700">
                  <a:noFill/>
                </a:ln>
                <a:solidFill>
                  <a:srgbClr val="44546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펜" panose="020B0503000000000000" pitchFamily="50" charset="-127"/>
                <a:ea typeface="나눔바른펜" panose="020B0503000000000000" pitchFamily="50" charset="-127"/>
              </a:rPr>
              <a:t>프론트의 프레젠테이션</a:t>
            </a:r>
            <a:endParaRPr lang="en-US" altLang="ko-KR" sz="1600" b="1" kern="0" dirty="0">
              <a:ln w="12700">
                <a:noFill/>
              </a:ln>
              <a:solidFill>
                <a:srgbClr val="44546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latinLnBrk="0">
              <a:defRPr/>
            </a:pPr>
            <a:r>
              <a:rPr lang="ko-KR" altLang="en-US" sz="1600" b="1" kern="0" dirty="0">
                <a:ln w="12700">
                  <a:noFill/>
                </a:ln>
                <a:solidFill>
                  <a:srgbClr val="44546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펜" panose="020B0503000000000000" pitchFamily="50" charset="-127"/>
                <a:ea typeface="나눔바른펜" panose="020B0503000000000000" pitchFamily="50" charset="-127"/>
              </a:rPr>
              <a:t>모두 유기적으로 작동하여 우리의 목적을 수행하는 과정은</a:t>
            </a:r>
            <a:endParaRPr lang="en-US" altLang="ko-KR" sz="1600" b="1" kern="0" dirty="0">
              <a:ln w="12700">
                <a:noFill/>
              </a:ln>
              <a:solidFill>
                <a:srgbClr val="44546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latinLnBrk="0">
              <a:defRPr/>
            </a:pPr>
            <a:r>
              <a:rPr lang="en-US" altLang="ko-KR" sz="1600" b="1" kern="0" dirty="0" err="1">
                <a:ln w="12700">
                  <a:noFill/>
                </a:ln>
                <a:solidFill>
                  <a:srgbClr val="44546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펜" panose="020B0503000000000000" pitchFamily="50" charset="-127"/>
                <a:ea typeface="나눔바른펜" panose="020B0503000000000000" pitchFamily="50" charset="-127"/>
              </a:rPr>
              <a:t>Fi:ding</a:t>
            </a:r>
            <a:r>
              <a:rPr lang="ko-KR" altLang="en-US" sz="1600" b="1" kern="0" dirty="0">
                <a:ln w="12700">
                  <a:noFill/>
                </a:ln>
                <a:solidFill>
                  <a:srgbClr val="44546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펜" panose="020B0503000000000000" pitchFamily="50" charset="-127"/>
                <a:ea typeface="나눔바른펜" panose="020B0503000000000000" pitchFamily="50" charset="-127"/>
              </a:rPr>
              <a:t>이 유기적으로 합심하여 첫번째 프로젝트를 </a:t>
            </a:r>
            <a:endParaRPr lang="en-US" altLang="ko-KR" sz="1600" b="1" kern="0" dirty="0">
              <a:ln w="12700">
                <a:noFill/>
              </a:ln>
              <a:solidFill>
                <a:srgbClr val="44546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latinLnBrk="0">
              <a:defRPr/>
            </a:pPr>
            <a:r>
              <a:rPr lang="ko-KR" altLang="en-US" sz="1600" b="1" kern="0" dirty="0">
                <a:ln w="12700">
                  <a:noFill/>
                </a:ln>
                <a:solidFill>
                  <a:srgbClr val="44546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펜" panose="020B0503000000000000" pitchFamily="50" charset="-127"/>
                <a:ea typeface="나눔바른펜" panose="020B0503000000000000" pitchFamily="50" charset="-127"/>
              </a:rPr>
              <a:t>완성한 과정과 닮아 있다</a:t>
            </a:r>
            <a:r>
              <a:rPr lang="en-US" altLang="ko-KR" sz="1600" b="1" kern="0" dirty="0">
                <a:ln w="12700">
                  <a:noFill/>
                </a:ln>
                <a:solidFill>
                  <a:srgbClr val="44546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</a:p>
          <a:p>
            <a:pPr latinLnBrk="0">
              <a:defRPr/>
            </a:pPr>
            <a:endParaRPr lang="ko-KR" altLang="en-US" sz="1600" b="1" kern="0" dirty="0">
              <a:ln w="12700">
                <a:noFill/>
              </a:ln>
              <a:solidFill>
                <a:srgbClr val="44546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E5D128-5B1E-B68B-68C5-9BFB6EDCED0E}"/>
              </a:ext>
            </a:extLst>
          </p:cNvPr>
          <p:cNvSpPr txBox="1"/>
          <p:nvPr/>
        </p:nvSpPr>
        <p:spPr>
          <a:xfrm>
            <a:off x="5358178" y="1977602"/>
            <a:ext cx="6241648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ko-KR" altLang="en-US" sz="4800" b="1" kern="0" dirty="0">
                <a:ln w="12700">
                  <a:noFill/>
                </a:ln>
                <a:solidFill>
                  <a:srgbClr val="44546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펜" panose="020B0503000000000000" pitchFamily="50" charset="-127"/>
                <a:ea typeface="나눔바른펜" panose="020B0503000000000000" pitchFamily="50" charset="-127"/>
              </a:rPr>
              <a:t>총평 </a:t>
            </a:r>
            <a:endParaRPr lang="en-US" altLang="ko-KR" sz="4800" b="1" kern="0" dirty="0">
              <a:ln w="12700">
                <a:noFill/>
              </a:ln>
              <a:solidFill>
                <a:srgbClr val="44546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latinLnBrk="0">
              <a:defRPr/>
            </a:pPr>
            <a:r>
              <a:rPr lang="en-US" altLang="ko-KR" sz="1800" b="1" kern="0" dirty="0">
                <a:ln w="12700">
                  <a:noFill/>
                </a:ln>
                <a:solidFill>
                  <a:srgbClr val="44546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펜" panose="020B0503000000000000" pitchFamily="50" charset="-127"/>
                <a:ea typeface="나눔바른펜" panose="020B0503000000000000" pitchFamily="50" charset="-127"/>
              </a:rPr>
              <a:t>	</a:t>
            </a:r>
            <a:endParaRPr lang="ko-KR" altLang="en-US" sz="1600" b="1" kern="0" dirty="0">
              <a:ln w="12700">
                <a:noFill/>
              </a:ln>
              <a:solidFill>
                <a:srgbClr val="44546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623582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8" name="그룹 217">
            <a:extLst>
              <a:ext uri="{FF2B5EF4-FFF2-40B4-BE49-F238E27FC236}">
                <a16:creationId xmlns:a16="http://schemas.microsoft.com/office/drawing/2014/main" id="{63FFF97E-BC79-CD3E-91A8-19ADF2D780DC}"/>
              </a:ext>
            </a:extLst>
          </p:cNvPr>
          <p:cNvGrpSpPr/>
          <p:nvPr/>
        </p:nvGrpSpPr>
        <p:grpSpPr>
          <a:xfrm>
            <a:off x="171450" y="133350"/>
            <a:ext cx="11849100" cy="6591300"/>
            <a:chOff x="342900" y="266700"/>
            <a:chExt cx="11849100" cy="6591300"/>
          </a:xfrm>
        </p:grpSpPr>
        <p:sp>
          <p:nvSpPr>
            <p:cNvPr id="219" name="사각형: 둥근 한쪽 모서리 218">
              <a:extLst>
                <a:ext uri="{FF2B5EF4-FFF2-40B4-BE49-F238E27FC236}">
                  <a16:creationId xmlns:a16="http://schemas.microsoft.com/office/drawing/2014/main" id="{4E3AB00F-D1AE-6912-7862-848DE2F772A5}"/>
                </a:ext>
              </a:extLst>
            </p:cNvPr>
            <p:cNvSpPr/>
            <p:nvPr/>
          </p:nvSpPr>
          <p:spPr>
            <a:xfrm flipH="1">
              <a:off x="342900" y="266700"/>
              <a:ext cx="11849100" cy="6591300"/>
            </a:xfrm>
            <a:prstGeom prst="round1Rect">
              <a:avLst>
                <a:gd name="adj" fmla="val 1403"/>
              </a:avLst>
            </a:prstGeom>
            <a:solidFill>
              <a:schemeClr val="bg1">
                <a:lumMod val="95000"/>
              </a:schemeClr>
            </a:solidFill>
            <a:ln w="6985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rgbClr val="7086A4"/>
                  </a:gs>
                  <a:gs pos="83000">
                    <a:srgbClr val="7086A4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  <a:effectLst>
              <a:outerShdw blurRad="279400" dist="63500" dir="10800000" algn="r" rotWithShape="0">
                <a:srgbClr val="134FC7">
                  <a:alpha val="1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22" name="직사각형 221">
              <a:extLst>
                <a:ext uri="{FF2B5EF4-FFF2-40B4-BE49-F238E27FC236}">
                  <a16:creationId xmlns:a16="http://schemas.microsoft.com/office/drawing/2014/main" id="{D8C33685-B554-0472-1202-BA7DE372193D}"/>
                </a:ext>
              </a:extLst>
            </p:cNvPr>
            <p:cNvSpPr/>
            <p:nvPr/>
          </p:nvSpPr>
          <p:spPr>
            <a:xfrm flipH="1">
              <a:off x="415402" y="266701"/>
              <a:ext cx="11730058" cy="6531828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6985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rgbClr val="7086A4"/>
                  </a:gs>
                  <a:gs pos="83000">
                    <a:srgbClr val="7086A4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30F29F83-971D-CF56-557D-FD2AB55F79F0}"/>
              </a:ext>
            </a:extLst>
          </p:cNvPr>
          <p:cNvSpPr txBox="1"/>
          <p:nvPr/>
        </p:nvSpPr>
        <p:spPr>
          <a:xfrm>
            <a:off x="3253933" y="2497767"/>
            <a:ext cx="6241648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8000" b="1" kern="0" dirty="0">
                <a:ln w="12700">
                  <a:noFill/>
                </a:ln>
                <a:solidFill>
                  <a:srgbClr val="44546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펜" panose="020B0503000000000000" pitchFamily="50" charset="-127"/>
                <a:ea typeface="나눔바른펜" panose="020B0503000000000000" pitchFamily="50" charset="-127"/>
              </a:rPr>
              <a:t>“</a:t>
            </a:r>
            <a:r>
              <a:rPr lang="ko-KR" altLang="en-US" sz="8000" b="1" kern="0" dirty="0">
                <a:ln w="12700">
                  <a:noFill/>
                </a:ln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펜" panose="020B0503000000000000" pitchFamily="50" charset="-127"/>
                <a:ea typeface="나눔바른펜" panose="020B0503000000000000" pitchFamily="50" charset="-127"/>
              </a:rPr>
              <a:t>감사합니다</a:t>
            </a:r>
            <a:r>
              <a:rPr lang="en-US" altLang="ko-KR" sz="8000" b="1" kern="0" dirty="0">
                <a:ln w="12700">
                  <a:noFill/>
                </a:ln>
                <a:solidFill>
                  <a:srgbClr val="44546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펜" panose="020B0503000000000000" pitchFamily="50" charset="-127"/>
                <a:ea typeface="나눔바른펜" panose="020B0503000000000000" pitchFamily="50" charset="-127"/>
              </a:rPr>
              <a:t>”</a:t>
            </a:r>
            <a:endParaRPr lang="en-US" altLang="ko-KR" sz="1800" b="1" kern="0" dirty="0">
              <a:ln w="12700">
                <a:noFill/>
              </a:ln>
              <a:solidFill>
                <a:srgbClr val="44546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337609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89000"/>
              </a:schemeClr>
            </a:gs>
            <a:gs pos="7000">
              <a:schemeClr val="bg1"/>
            </a:gs>
            <a:gs pos="27000">
              <a:schemeClr val="bg1"/>
            </a:gs>
            <a:gs pos="97000">
              <a:srgbClr val="7086A4">
                <a:alpha val="47000"/>
                <a:lumMod val="86000"/>
              </a:srgb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8" name="그룹 217">
            <a:extLst>
              <a:ext uri="{FF2B5EF4-FFF2-40B4-BE49-F238E27FC236}">
                <a16:creationId xmlns:a16="http://schemas.microsoft.com/office/drawing/2014/main" id="{63FFF97E-BC79-CD3E-91A8-19ADF2D780DC}"/>
              </a:ext>
            </a:extLst>
          </p:cNvPr>
          <p:cNvGrpSpPr/>
          <p:nvPr/>
        </p:nvGrpSpPr>
        <p:grpSpPr>
          <a:xfrm>
            <a:off x="171450" y="150711"/>
            <a:ext cx="11849100" cy="6591300"/>
            <a:chOff x="342900" y="266700"/>
            <a:chExt cx="11849100" cy="6591300"/>
          </a:xfrm>
        </p:grpSpPr>
        <p:sp>
          <p:nvSpPr>
            <p:cNvPr id="219" name="사각형: 둥근 한쪽 모서리 218">
              <a:extLst>
                <a:ext uri="{FF2B5EF4-FFF2-40B4-BE49-F238E27FC236}">
                  <a16:creationId xmlns:a16="http://schemas.microsoft.com/office/drawing/2014/main" id="{4E3AB00F-D1AE-6912-7862-848DE2F772A5}"/>
                </a:ext>
              </a:extLst>
            </p:cNvPr>
            <p:cNvSpPr/>
            <p:nvPr/>
          </p:nvSpPr>
          <p:spPr>
            <a:xfrm flipH="1">
              <a:off x="342900" y="266700"/>
              <a:ext cx="11849100" cy="6591300"/>
            </a:xfrm>
            <a:prstGeom prst="round1Rect">
              <a:avLst>
                <a:gd name="adj" fmla="val 1403"/>
              </a:avLst>
            </a:prstGeom>
            <a:solidFill>
              <a:schemeClr val="bg1">
                <a:lumMod val="95000"/>
              </a:schemeClr>
            </a:solidFill>
            <a:ln w="6985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rgbClr val="7086A4"/>
                  </a:gs>
                  <a:gs pos="83000">
                    <a:srgbClr val="7086A4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  <a:effectLst>
              <a:outerShdw blurRad="279400" dist="63500" dir="10800000" algn="r" rotWithShape="0">
                <a:srgbClr val="134FC7">
                  <a:alpha val="1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22" name="직사각형 221">
              <a:extLst>
                <a:ext uri="{FF2B5EF4-FFF2-40B4-BE49-F238E27FC236}">
                  <a16:creationId xmlns:a16="http://schemas.microsoft.com/office/drawing/2014/main" id="{D8C33685-B554-0472-1202-BA7DE372193D}"/>
                </a:ext>
              </a:extLst>
            </p:cNvPr>
            <p:cNvSpPr/>
            <p:nvPr/>
          </p:nvSpPr>
          <p:spPr>
            <a:xfrm flipH="1">
              <a:off x="415402" y="266701"/>
              <a:ext cx="11730058" cy="6531828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6985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rgbClr val="7086A4"/>
                  </a:gs>
                  <a:gs pos="83000">
                    <a:srgbClr val="7086A4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28" name="사각형: 둥근 한쪽 모서리 227">
              <a:extLst>
                <a:ext uri="{FF2B5EF4-FFF2-40B4-BE49-F238E27FC236}">
                  <a16:creationId xmlns:a16="http://schemas.microsoft.com/office/drawing/2014/main" id="{6847622E-E81E-8434-6A6A-BEAAFE9DDC6E}"/>
                </a:ext>
              </a:extLst>
            </p:cNvPr>
            <p:cNvSpPr/>
            <p:nvPr/>
          </p:nvSpPr>
          <p:spPr>
            <a:xfrm flipH="1">
              <a:off x="4955213" y="2957136"/>
              <a:ext cx="4069126" cy="547687"/>
            </a:xfrm>
            <a:prstGeom prst="round1Rect">
              <a:avLst>
                <a:gd name="adj" fmla="val 12707"/>
              </a:avLst>
            </a:prstGeom>
            <a:solidFill>
              <a:schemeClr val="bg1"/>
            </a:solidFill>
            <a:ln w="6985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rgbClr val="7086A4"/>
                  </a:gs>
                  <a:gs pos="83000">
                    <a:srgbClr val="7086A4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25730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나눔바른펜" panose="020B0503000000000000" pitchFamily="50" charset="-127"/>
                <a:ea typeface="나눔바른펜" panose="020B0503000000000000" pitchFamily="50" charset="-127"/>
                <a:cs typeface="+mn-cs"/>
              </a:endParaRPr>
            </a:p>
          </p:txBody>
        </p:sp>
      </p:grp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F8673A11-524C-FF2C-3194-26A7E52E67D3}"/>
              </a:ext>
            </a:extLst>
          </p:cNvPr>
          <p:cNvSpPr/>
          <p:nvPr/>
        </p:nvSpPr>
        <p:spPr>
          <a:xfrm>
            <a:off x="5052149" y="2731243"/>
            <a:ext cx="4199256" cy="5959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7086A4"/>
                </a:solidFill>
                <a:effectLst/>
                <a:uLnTx/>
                <a:uFillTx/>
                <a:latin typeface="나눔바른펜" panose="020B0503000000000000" pitchFamily="50" charset="-127"/>
                <a:ea typeface="나눔바른펜" panose="020B0503000000000000" pitchFamily="50" charset="-127"/>
                <a:cs typeface="+mn-cs"/>
              </a:rPr>
              <a:t>CONTENTS 1. 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바른펜" panose="020B0503000000000000" pitchFamily="50" charset="-127"/>
                <a:ea typeface="나눔바른펜" panose="020B0503000000000000" pitchFamily="50" charset="-127"/>
                <a:cs typeface="+mn-cs"/>
              </a:rPr>
              <a:t>프로젝트 기획 설명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나눔바른펜" panose="020B0503000000000000" pitchFamily="50" charset="-127"/>
              <a:ea typeface="나눔바른펜" panose="020B0503000000000000" pitchFamily="50" charset="-127"/>
              <a:cs typeface="+mn-cs"/>
            </a:endParaRPr>
          </a:p>
        </p:txBody>
      </p:sp>
      <p:grpSp>
        <p:nvGrpSpPr>
          <p:cNvPr id="152" name="그룹 151">
            <a:extLst>
              <a:ext uri="{FF2B5EF4-FFF2-40B4-BE49-F238E27FC236}">
                <a16:creationId xmlns:a16="http://schemas.microsoft.com/office/drawing/2014/main" id="{24323584-94EF-57F0-B6C8-A61D9F87E8AB}"/>
              </a:ext>
            </a:extLst>
          </p:cNvPr>
          <p:cNvGrpSpPr/>
          <p:nvPr/>
        </p:nvGrpSpPr>
        <p:grpSpPr>
          <a:xfrm>
            <a:off x="3984731" y="2653389"/>
            <a:ext cx="933225" cy="888480"/>
            <a:chOff x="4647937" y="1987230"/>
            <a:chExt cx="834663" cy="834663"/>
          </a:xfrm>
        </p:grpSpPr>
        <p:sp>
          <p:nvSpPr>
            <p:cNvPr id="153" name="모서리가 둥근 직사각형 56">
              <a:extLst>
                <a:ext uri="{FF2B5EF4-FFF2-40B4-BE49-F238E27FC236}">
                  <a16:creationId xmlns:a16="http://schemas.microsoft.com/office/drawing/2014/main" id="{F0B00825-EE53-A126-0EE9-BF05579EE73D}"/>
                </a:ext>
              </a:extLst>
            </p:cNvPr>
            <p:cNvSpPr/>
            <p:nvPr/>
          </p:nvSpPr>
          <p:spPr>
            <a:xfrm>
              <a:off x="4647937" y="1987230"/>
              <a:ext cx="834663" cy="834663"/>
            </a:xfrm>
            <a:prstGeom prst="roundRect">
              <a:avLst/>
            </a:prstGeom>
            <a:solidFill>
              <a:schemeClr val="bg1"/>
            </a:solidFill>
            <a:ln w="381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rgbClr val="425267"/>
                  </a:gs>
                  <a:gs pos="83000">
                    <a:srgbClr val="7086A4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154" name="Group 58">
              <a:extLst>
                <a:ext uri="{FF2B5EF4-FFF2-40B4-BE49-F238E27FC236}">
                  <a16:creationId xmlns:a16="http://schemas.microsoft.com/office/drawing/2014/main" id="{DB09C9AA-CD1B-8E2D-E800-53E8205F90B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875004" y="2175498"/>
              <a:ext cx="367556" cy="452353"/>
              <a:chOff x="6133" y="1070"/>
              <a:chExt cx="1218" cy="1499"/>
            </a:xfrm>
          </p:grpSpPr>
          <p:sp>
            <p:nvSpPr>
              <p:cNvPr id="155" name="Freeform 59">
                <a:extLst>
                  <a:ext uri="{FF2B5EF4-FFF2-40B4-BE49-F238E27FC236}">
                    <a16:creationId xmlns:a16="http://schemas.microsoft.com/office/drawing/2014/main" id="{89B554C8-25C7-F4AA-CA2C-DA629B4085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56" y="1093"/>
                <a:ext cx="1172" cy="1453"/>
              </a:xfrm>
              <a:custGeom>
                <a:avLst/>
                <a:gdLst>
                  <a:gd name="T0" fmla="*/ 6326 w 7029"/>
                  <a:gd name="T1" fmla="*/ 0 h 8715"/>
                  <a:gd name="T2" fmla="*/ 2095 w 7029"/>
                  <a:gd name="T3" fmla="*/ 0 h 8715"/>
                  <a:gd name="T4" fmla="*/ 0 w 7029"/>
                  <a:gd name="T5" fmla="*/ 2095 h 8715"/>
                  <a:gd name="T6" fmla="*/ 0 w 7029"/>
                  <a:gd name="T7" fmla="*/ 8012 h 8715"/>
                  <a:gd name="T8" fmla="*/ 1 w 7029"/>
                  <a:gd name="T9" fmla="*/ 8049 h 8715"/>
                  <a:gd name="T10" fmla="*/ 9 w 7029"/>
                  <a:gd name="T11" fmla="*/ 8120 h 8715"/>
                  <a:gd name="T12" fmla="*/ 22 w 7029"/>
                  <a:gd name="T13" fmla="*/ 8190 h 8715"/>
                  <a:gd name="T14" fmla="*/ 42 w 7029"/>
                  <a:gd name="T15" fmla="*/ 8256 h 8715"/>
                  <a:gd name="T16" fmla="*/ 69 w 7029"/>
                  <a:gd name="T17" fmla="*/ 8320 h 8715"/>
                  <a:gd name="T18" fmla="*/ 100 w 7029"/>
                  <a:gd name="T19" fmla="*/ 8379 h 8715"/>
                  <a:gd name="T20" fmla="*/ 138 w 7029"/>
                  <a:gd name="T21" fmla="*/ 8436 h 8715"/>
                  <a:gd name="T22" fmla="*/ 182 w 7029"/>
                  <a:gd name="T23" fmla="*/ 8487 h 8715"/>
                  <a:gd name="T24" fmla="*/ 229 w 7029"/>
                  <a:gd name="T25" fmla="*/ 8535 h 8715"/>
                  <a:gd name="T26" fmla="*/ 281 w 7029"/>
                  <a:gd name="T27" fmla="*/ 8577 h 8715"/>
                  <a:gd name="T28" fmla="*/ 337 w 7029"/>
                  <a:gd name="T29" fmla="*/ 8615 h 8715"/>
                  <a:gd name="T30" fmla="*/ 397 w 7029"/>
                  <a:gd name="T31" fmla="*/ 8646 h 8715"/>
                  <a:gd name="T32" fmla="*/ 460 w 7029"/>
                  <a:gd name="T33" fmla="*/ 8673 h 8715"/>
                  <a:gd name="T34" fmla="*/ 526 w 7029"/>
                  <a:gd name="T35" fmla="*/ 8694 h 8715"/>
                  <a:gd name="T36" fmla="*/ 595 w 7029"/>
                  <a:gd name="T37" fmla="*/ 8707 h 8715"/>
                  <a:gd name="T38" fmla="*/ 666 w 7029"/>
                  <a:gd name="T39" fmla="*/ 8714 h 8715"/>
                  <a:gd name="T40" fmla="*/ 703 w 7029"/>
                  <a:gd name="T41" fmla="*/ 8715 h 8715"/>
                  <a:gd name="T42" fmla="*/ 6326 w 7029"/>
                  <a:gd name="T43" fmla="*/ 8715 h 8715"/>
                  <a:gd name="T44" fmla="*/ 6363 w 7029"/>
                  <a:gd name="T45" fmla="*/ 8714 h 8715"/>
                  <a:gd name="T46" fmla="*/ 6434 w 7029"/>
                  <a:gd name="T47" fmla="*/ 8707 h 8715"/>
                  <a:gd name="T48" fmla="*/ 6504 w 7029"/>
                  <a:gd name="T49" fmla="*/ 8694 h 8715"/>
                  <a:gd name="T50" fmla="*/ 6570 w 7029"/>
                  <a:gd name="T51" fmla="*/ 8673 h 8715"/>
                  <a:gd name="T52" fmla="*/ 6633 w 7029"/>
                  <a:gd name="T53" fmla="*/ 8646 h 8715"/>
                  <a:gd name="T54" fmla="*/ 6693 w 7029"/>
                  <a:gd name="T55" fmla="*/ 8615 h 8715"/>
                  <a:gd name="T56" fmla="*/ 6749 w 7029"/>
                  <a:gd name="T57" fmla="*/ 8577 h 8715"/>
                  <a:gd name="T58" fmla="*/ 6801 w 7029"/>
                  <a:gd name="T59" fmla="*/ 8535 h 8715"/>
                  <a:gd name="T60" fmla="*/ 6849 w 7029"/>
                  <a:gd name="T61" fmla="*/ 8487 h 8715"/>
                  <a:gd name="T62" fmla="*/ 6891 w 7029"/>
                  <a:gd name="T63" fmla="*/ 8436 h 8715"/>
                  <a:gd name="T64" fmla="*/ 6929 w 7029"/>
                  <a:gd name="T65" fmla="*/ 8379 h 8715"/>
                  <a:gd name="T66" fmla="*/ 6960 w 7029"/>
                  <a:gd name="T67" fmla="*/ 8320 h 8715"/>
                  <a:gd name="T68" fmla="*/ 6987 w 7029"/>
                  <a:gd name="T69" fmla="*/ 8256 h 8715"/>
                  <a:gd name="T70" fmla="*/ 7008 w 7029"/>
                  <a:gd name="T71" fmla="*/ 8190 h 8715"/>
                  <a:gd name="T72" fmla="*/ 7021 w 7029"/>
                  <a:gd name="T73" fmla="*/ 8120 h 8715"/>
                  <a:gd name="T74" fmla="*/ 7028 w 7029"/>
                  <a:gd name="T75" fmla="*/ 8049 h 8715"/>
                  <a:gd name="T76" fmla="*/ 7029 w 7029"/>
                  <a:gd name="T77" fmla="*/ 8012 h 8715"/>
                  <a:gd name="T78" fmla="*/ 7029 w 7029"/>
                  <a:gd name="T79" fmla="*/ 703 h 8715"/>
                  <a:gd name="T80" fmla="*/ 7028 w 7029"/>
                  <a:gd name="T81" fmla="*/ 666 h 8715"/>
                  <a:gd name="T82" fmla="*/ 7021 w 7029"/>
                  <a:gd name="T83" fmla="*/ 595 h 8715"/>
                  <a:gd name="T84" fmla="*/ 7008 w 7029"/>
                  <a:gd name="T85" fmla="*/ 526 h 8715"/>
                  <a:gd name="T86" fmla="*/ 6987 w 7029"/>
                  <a:gd name="T87" fmla="*/ 460 h 8715"/>
                  <a:gd name="T88" fmla="*/ 6960 w 7029"/>
                  <a:gd name="T89" fmla="*/ 397 h 8715"/>
                  <a:gd name="T90" fmla="*/ 6929 w 7029"/>
                  <a:gd name="T91" fmla="*/ 336 h 8715"/>
                  <a:gd name="T92" fmla="*/ 6891 w 7029"/>
                  <a:gd name="T93" fmla="*/ 281 h 8715"/>
                  <a:gd name="T94" fmla="*/ 6849 w 7029"/>
                  <a:gd name="T95" fmla="*/ 229 h 8715"/>
                  <a:gd name="T96" fmla="*/ 6801 w 7029"/>
                  <a:gd name="T97" fmla="*/ 182 h 8715"/>
                  <a:gd name="T98" fmla="*/ 6749 w 7029"/>
                  <a:gd name="T99" fmla="*/ 138 h 8715"/>
                  <a:gd name="T100" fmla="*/ 6693 w 7029"/>
                  <a:gd name="T101" fmla="*/ 100 h 8715"/>
                  <a:gd name="T102" fmla="*/ 6633 w 7029"/>
                  <a:gd name="T103" fmla="*/ 69 h 8715"/>
                  <a:gd name="T104" fmla="*/ 6570 w 7029"/>
                  <a:gd name="T105" fmla="*/ 42 h 8715"/>
                  <a:gd name="T106" fmla="*/ 6504 w 7029"/>
                  <a:gd name="T107" fmla="*/ 22 h 8715"/>
                  <a:gd name="T108" fmla="*/ 6434 w 7029"/>
                  <a:gd name="T109" fmla="*/ 9 h 8715"/>
                  <a:gd name="T110" fmla="*/ 6363 w 7029"/>
                  <a:gd name="T111" fmla="*/ 1 h 8715"/>
                  <a:gd name="T112" fmla="*/ 6326 w 7029"/>
                  <a:gd name="T113" fmla="*/ 0 h 87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7029" h="8715">
                    <a:moveTo>
                      <a:pt x="6326" y="0"/>
                    </a:moveTo>
                    <a:lnTo>
                      <a:pt x="2095" y="0"/>
                    </a:lnTo>
                    <a:lnTo>
                      <a:pt x="0" y="2095"/>
                    </a:lnTo>
                    <a:lnTo>
                      <a:pt x="0" y="8012"/>
                    </a:lnTo>
                    <a:lnTo>
                      <a:pt x="1" y="8049"/>
                    </a:lnTo>
                    <a:lnTo>
                      <a:pt x="9" y="8120"/>
                    </a:lnTo>
                    <a:lnTo>
                      <a:pt x="22" y="8190"/>
                    </a:lnTo>
                    <a:lnTo>
                      <a:pt x="42" y="8256"/>
                    </a:lnTo>
                    <a:lnTo>
                      <a:pt x="69" y="8320"/>
                    </a:lnTo>
                    <a:lnTo>
                      <a:pt x="100" y="8379"/>
                    </a:lnTo>
                    <a:lnTo>
                      <a:pt x="138" y="8436"/>
                    </a:lnTo>
                    <a:lnTo>
                      <a:pt x="182" y="8487"/>
                    </a:lnTo>
                    <a:lnTo>
                      <a:pt x="229" y="8535"/>
                    </a:lnTo>
                    <a:lnTo>
                      <a:pt x="281" y="8577"/>
                    </a:lnTo>
                    <a:lnTo>
                      <a:pt x="337" y="8615"/>
                    </a:lnTo>
                    <a:lnTo>
                      <a:pt x="397" y="8646"/>
                    </a:lnTo>
                    <a:lnTo>
                      <a:pt x="460" y="8673"/>
                    </a:lnTo>
                    <a:lnTo>
                      <a:pt x="526" y="8694"/>
                    </a:lnTo>
                    <a:lnTo>
                      <a:pt x="595" y="8707"/>
                    </a:lnTo>
                    <a:lnTo>
                      <a:pt x="666" y="8714"/>
                    </a:lnTo>
                    <a:lnTo>
                      <a:pt x="703" y="8715"/>
                    </a:lnTo>
                    <a:lnTo>
                      <a:pt x="6326" y="8715"/>
                    </a:lnTo>
                    <a:lnTo>
                      <a:pt x="6363" y="8714"/>
                    </a:lnTo>
                    <a:lnTo>
                      <a:pt x="6434" y="8707"/>
                    </a:lnTo>
                    <a:lnTo>
                      <a:pt x="6504" y="8694"/>
                    </a:lnTo>
                    <a:lnTo>
                      <a:pt x="6570" y="8673"/>
                    </a:lnTo>
                    <a:lnTo>
                      <a:pt x="6633" y="8646"/>
                    </a:lnTo>
                    <a:lnTo>
                      <a:pt x="6693" y="8615"/>
                    </a:lnTo>
                    <a:lnTo>
                      <a:pt x="6749" y="8577"/>
                    </a:lnTo>
                    <a:lnTo>
                      <a:pt x="6801" y="8535"/>
                    </a:lnTo>
                    <a:lnTo>
                      <a:pt x="6849" y="8487"/>
                    </a:lnTo>
                    <a:lnTo>
                      <a:pt x="6891" y="8436"/>
                    </a:lnTo>
                    <a:lnTo>
                      <a:pt x="6929" y="8379"/>
                    </a:lnTo>
                    <a:lnTo>
                      <a:pt x="6960" y="8320"/>
                    </a:lnTo>
                    <a:lnTo>
                      <a:pt x="6987" y="8256"/>
                    </a:lnTo>
                    <a:lnTo>
                      <a:pt x="7008" y="8190"/>
                    </a:lnTo>
                    <a:lnTo>
                      <a:pt x="7021" y="8120"/>
                    </a:lnTo>
                    <a:lnTo>
                      <a:pt x="7028" y="8049"/>
                    </a:lnTo>
                    <a:lnTo>
                      <a:pt x="7029" y="8012"/>
                    </a:lnTo>
                    <a:lnTo>
                      <a:pt x="7029" y="703"/>
                    </a:lnTo>
                    <a:lnTo>
                      <a:pt x="7028" y="666"/>
                    </a:lnTo>
                    <a:lnTo>
                      <a:pt x="7021" y="595"/>
                    </a:lnTo>
                    <a:lnTo>
                      <a:pt x="7008" y="526"/>
                    </a:lnTo>
                    <a:lnTo>
                      <a:pt x="6987" y="460"/>
                    </a:lnTo>
                    <a:lnTo>
                      <a:pt x="6960" y="397"/>
                    </a:lnTo>
                    <a:lnTo>
                      <a:pt x="6929" y="336"/>
                    </a:lnTo>
                    <a:lnTo>
                      <a:pt x="6891" y="281"/>
                    </a:lnTo>
                    <a:lnTo>
                      <a:pt x="6849" y="229"/>
                    </a:lnTo>
                    <a:lnTo>
                      <a:pt x="6801" y="182"/>
                    </a:lnTo>
                    <a:lnTo>
                      <a:pt x="6749" y="138"/>
                    </a:lnTo>
                    <a:lnTo>
                      <a:pt x="6693" y="100"/>
                    </a:lnTo>
                    <a:lnTo>
                      <a:pt x="6633" y="69"/>
                    </a:lnTo>
                    <a:lnTo>
                      <a:pt x="6570" y="42"/>
                    </a:lnTo>
                    <a:lnTo>
                      <a:pt x="6504" y="22"/>
                    </a:lnTo>
                    <a:lnTo>
                      <a:pt x="6434" y="9"/>
                    </a:lnTo>
                    <a:lnTo>
                      <a:pt x="6363" y="1"/>
                    </a:lnTo>
                    <a:lnTo>
                      <a:pt x="6326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56" name="Freeform 60">
                <a:extLst>
                  <a:ext uri="{FF2B5EF4-FFF2-40B4-BE49-F238E27FC236}">
                    <a16:creationId xmlns:a16="http://schemas.microsoft.com/office/drawing/2014/main" id="{0E5BA1D2-B941-3C5D-2735-0DEC0381F42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133" y="1070"/>
                <a:ext cx="1218" cy="1499"/>
              </a:xfrm>
              <a:custGeom>
                <a:avLst/>
                <a:gdLst>
                  <a:gd name="T0" fmla="*/ 281 w 7309"/>
                  <a:gd name="T1" fmla="*/ 8152 h 8995"/>
                  <a:gd name="T2" fmla="*/ 288 w 7309"/>
                  <a:gd name="T3" fmla="*/ 8237 h 8995"/>
                  <a:gd name="T4" fmla="*/ 315 w 7309"/>
                  <a:gd name="T5" fmla="*/ 8345 h 8995"/>
                  <a:gd name="T6" fmla="*/ 363 w 7309"/>
                  <a:gd name="T7" fmla="*/ 8443 h 8995"/>
                  <a:gd name="T8" fmla="*/ 427 w 7309"/>
                  <a:gd name="T9" fmla="*/ 8530 h 8995"/>
                  <a:gd name="T10" fmla="*/ 507 w 7309"/>
                  <a:gd name="T11" fmla="*/ 8603 h 8995"/>
                  <a:gd name="T12" fmla="*/ 600 w 7309"/>
                  <a:gd name="T13" fmla="*/ 8659 h 8995"/>
                  <a:gd name="T14" fmla="*/ 703 w 7309"/>
                  <a:gd name="T15" fmla="*/ 8697 h 8995"/>
                  <a:gd name="T16" fmla="*/ 815 w 7309"/>
                  <a:gd name="T17" fmla="*/ 8714 h 8995"/>
                  <a:gd name="T18" fmla="*/ 6466 w 7309"/>
                  <a:gd name="T19" fmla="*/ 8715 h 8995"/>
                  <a:gd name="T20" fmla="*/ 6551 w 7309"/>
                  <a:gd name="T21" fmla="*/ 8708 h 8995"/>
                  <a:gd name="T22" fmla="*/ 6659 w 7309"/>
                  <a:gd name="T23" fmla="*/ 8680 h 8995"/>
                  <a:gd name="T24" fmla="*/ 6757 w 7309"/>
                  <a:gd name="T25" fmla="*/ 8632 h 8995"/>
                  <a:gd name="T26" fmla="*/ 6844 w 7309"/>
                  <a:gd name="T27" fmla="*/ 8568 h 8995"/>
                  <a:gd name="T28" fmla="*/ 6917 w 7309"/>
                  <a:gd name="T29" fmla="*/ 8488 h 8995"/>
                  <a:gd name="T30" fmla="*/ 6973 w 7309"/>
                  <a:gd name="T31" fmla="*/ 8395 h 8995"/>
                  <a:gd name="T32" fmla="*/ 7011 w 7309"/>
                  <a:gd name="T33" fmla="*/ 8292 h 8995"/>
                  <a:gd name="T34" fmla="*/ 7028 w 7309"/>
                  <a:gd name="T35" fmla="*/ 8181 h 8995"/>
                  <a:gd name="T36" fmla="*/ 7029 w 7309"/>
                  <a:gd name="T37" fmla="*/ 843 h 8995"/>
                  <a:gd name="T38" fmla="*/ 7022 w 7309"/>
                  <a:gd name="T39" fmla="*/ 758 h 8995"/>
                  <a:gd name="T40" fmla="*/ 6994 w 7309"/>
                  <a:gd name="T41" fmla="*/ 650 h 8995"/>
                  <a:gd name="T42" fmla="*/ 6946 w 7309"/>
                  <a:gd name="T43" fmla="*/ 552 h 8995"/>
                  <a:gd name="T44" fmla="*/ 6882 w 7309"/>
                  <a:gd name="T45" fmla="*/ 466 h 8995"/>
                  <a:gd name="T46" fmla="*/ 6802 w 7309"/>
                  <a:gd name="T47" fmla="*/ 393 h 8995"/>
                  <a:gd name="T48" fmla="*/ 6709 w 7309"/>
                  <a:gd name="T49" fmla="*/ 336 h 8995"/>
                  <a:gd name="T50" fmla="*/ 6606 w 7309"/>
                  <a:gd name="T51" fmla="*/ 298 h 8995"/>
                  <a:gd name="T52" fmla="*/ 6495 w 7309"/>
                  <a:gd name="T53" fmla="*/ 281 h 8995"/>
                  <a:gd name="T54" fmla="*/ 2291 w 7309"/>
                  <a:gd name="T55" fmla="*/ 281 h 8995"/>
                  <a:gd name="T56" fmla="*/ 6466 w 7309"/>
                  <a:gd name="T57" fmla="*/ 8995 h 8995"/>
                  <a:gd name="T58" fmla="*/ 800 w 7309"/>
                  <a:gd name="T59" fmla="*/ 8995 h 8995"/>
                  <a:gd name="T60" fmla="*/ 634 w 7309"/>
                  <a:gd name="T61" fmla="*/ 8969 h 8995"/>
                  <a:gd name="T62" fmla="*/ 479 w 7309"/>
                  <a:gd name="T63" fmla="*/ 8912 h 8995"/>
                  <a:gd name="T64" fmla="*/ 339 w 7309"/>
                  <a:gd name="T65" fmla="*/ 8827 h 8995"/>
                  <a:gd name="T66" fmla="*/ 219 w 7309"/>
                  <a:gd name="T67" fmla="*/ 8719 h 8995"/>
                  <a:gd name="T68" fmla="*/ 122 w 7309"/>
                  <a:gd name="T69" fmla="*/ 8589 h 8995"/>
                  <a:gd name="T70" fmla="*/ 51 w 7309"/>
                  <a:gd name="T71" fmla="*/ 8442 h 8995"/>
                  <a:gd name="T72" fmla="*/ 9 w 7309"/>
                  <a:gd name="T73" fmla="*/ 8280 h 8995"/>
                  <a:gd name="T74" fmla="*/ 0 w 7309"/>
                  <a:gd name="T75" fmla="*/ 8152 h 8995"/>
                  <a:gd name="T76" fmla="*/ 2164 w 7309"/>
                  <a:gd name="T77" fmla="*/ 0 h 8995"/>
                  <a:gd name="T78" fmla="*/ 6509 w 7309"/>
                  <a:gd name="T79" fmla="*/ 1 h 8995"/>
                  <a:gd name="T80" fmla="*/ 6677 w 7309"/>
                  <a:gd name="T81" fmla="*/ 26 h 8995"/>
                  <a:gd name="T82" fmla="*/ 6831 w 7309"/>
                  <a:gd name="T83" fmla="*/ 83 h 8995"/>
                  <a:gd name="T84" fmla="*/ 6970 w 7309"/>
                  <a:gd name="T85" fmla="*/ 168 h 8995"/>
                  <a:gd name="T86" fmla="*/ 7090 w 7309"/>
                  <a:gd name="T87" fmla="*/ 277 h 8995"/>
                  <a:gd name="T88" fmla="*/ 7187 w 7309"/>
                  <a:gd name="T89" fmla="*/ 407 h 8995"/>
                  <a:gd name="T90" fmla="*/ 7258 w 7309"/>
                  <a:gd name="T91" fmla="*/ 554 h 8995"/>
                  <a:gd name="T92" fmla="*/ 7300 w 7309"/>
                  <a:gd name="T93" fmla="*/ 715 h 8995"/>
                  <a:gd name="T94" fmla="*/ 7309 w 7309"/>
                  <a:gd name="T95" fmla="*/ 843 h 8995"/>
                  <a:gd name="T96" fmla="*/ 7309 w 7309"/>
                  <a:gd name="T97" fmla="*/ 8195 h 8995"/>
                  <a:gd name="T98" fmla="*/ 7283 w 7309"/>
                  <a:gd name="T99" fmla="*/ 8363 h 8995"/>
                  <a:gd name="T100" fmla="*/ 7226 w 7309"/>
                  <a:gd name="T101" fmla="*/ 8518 h 8995"/>
                  <a:gd name="T102" fmla="*/ 7141 w 7309"/>
                  <a:gd name="T103" fmla="*/ 8656 h 8995"/>
                  <a:gd name="T104" fmla="*/ 7033 w 7309"/>
                  <a:gd name="T105" fmla="*/ 8776 h 8995"/>
                  <a:gd name="T106" fmla="*/ 6903 w 7309"/>
                  <a:gd name="T107" fmla="*/ 8873 h 8995"/>
                  <a:gd name="T108" fmla="*/ 6756 w 7309"/>
                  <a:gd name="T109" fmla="*/ 8944 h 8995"/>
                  <a:gd name="T110" fmla="*/ 6594 w 7309"/>
                  <a:gd name="T111" fmla="*/ 8986 h 8995"/>
                  <a:gd name="T112" fmla="*/ 6466 w 7309"/>
                  <a:gd name="T113" fmla="*/ 8995 h 89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7309" h="8995">
                    <a:moveTo>
                      <a:pt x="281" y="2291"/>
                    </a:moveTo>
                    <a:lnTo>
                      <a:pt x="281" y="8152"/>
                    </a:lnTo>
                    <a:lnTo>
                      <a:pt x="281" y="8181"/>
                    </a:lnTo>
                    <a:lnTo>
                      <a:pt x="288" y="8237"/>
                    </a:lnTo>
                    <a:lnTo>
                      <a:pt x="298" y="8292"/>
                    </a:lnTo>
                    <a:lnTo>
                      <a:pt x="315" y="8345"/>
                    </a:lnTo>
                    <a:lnTo>
                      <a:pt x="336" y="8395"/>
                    </a:lnTo>
                    <a:lnTo>
                      <a:pt x="363" y="8443"/>
                    </a:lnTo>
                    <a:lnTo>
                      <a:pt x="393" y="8488"/>
                    </a:lnTo>
                    <a:lnTo>
                      <a:pt x="427" y="8530"/>
                    </a:lnTo>
                    <a:lnTo>
                      <a:pt x="466" y="8568"/>
                    </a:lnTo>
                    <a:lnTo>
                      <a:pt x="507" y="8603"/>
                    </a:lnTo>
                    <a:lnTo>
                      <a:pt x="552" y="8632"/>
                    </a:lnTo>
                    <a:lnTo>
                      <a:pt x="600" y="8659"/>
                    </a:lnTo>
                    <a:lnTo>
                      <a:pt x="650" y="8680"/>
                    </a:lnTo>
                    <a:lnTo>
                      <a:pt x="703" y="8697"/>
                    </a:lnTo>
                    <a:lnTo>
                      <a:pt x="758" y="8708"/>
                    </a:lnTo>
                    <a:lnTo>
                      <a:pt x="815" y="8714"/>
                    </a:lnTo>
                    <a:lnTo>
                      <a:pt x="843" y="8715"/>
                    </a:lnTo>
                    <a:lnTo>
                      <a:pt x="6466" y="8715"/>
                    </a:lnTo>
                    <a:lnTo>
                      <a:pt x="6495" y="8714"/>
                    </a:lnTo>
                    <a:lnTo>
                      <a:pt x="6551" y="8708"/>
                    </a:lnTo>
                    <a:lnTo>
                      <a:pt x="6606" y="8697"/>
                    </a:lnTo>
                    <a:lnTo>
                      <a:pt x="6659" y="8680"/>
                    </a:lnTo>
                    <a:lnTo>
                      <a:pt x="6709" y="8659"/>
                    </a:lnTo>
                    <a:lnTo>
                      <a:pt x="6757" y="8632"/>
                    </a:lnTo>
                    <a:lnTo>
                      <a:pt x="6802" y="8603"/>
                    </a:lnTo>
                    <a:lnTo>
                      <a:pt x="6844" y="8568"/>
                    </a:lnTo>
                    <a:lnTo>
                      <a:pt x="6882" y="8530"/>
                    </a:lnTo>
                    <a:lnTo>
                      <a:pt x="6917" y="8488"/>
                    </a:lnTo>
                    <a:lnTo>
                      <a:pt x="6946" y="8443"/>
                    </a:lnTo>
                    <a:lnTo>
                      <a:pt x="6973" y="8395"/>
                    </a:lnTo>
                    <a:lnTo>
                      <a:pt x="6994" y="8345"/>
                    </a:lnTo>
                    <a:lnTo>
                      <a:pt x="7011" y="8292"/>
                    </a:lnTo>
                    <a:lnTo>
                      <a:pt x="7022" y="8237"/>
                    </a:lnTo>
                    <a:lnTo>
                      <a:pt x="7028" y="8181"/>
                    </a:lnTo>
                    <a:lnTo>
                      <a:pt x="7029" y="8152"/>
                    </a:lnTo>
                    <a:lnTo>
                      <a:pt x="7029" y="843"/>
                    </a:lnTo>
                    <a:lnTo>
                      <a:pt x="7028" y="815"/>
                    </a:lnTo>
                    <a:lnTo>
                      <a:pt x="7022" y="758"/>
                    </a:lnTo>
                    <a:lnTo>
                      <a:pt x="7011" y="703"/>
                    </a:lnTo>
                    <a:lnTo>
                      <a:pt x="6994" y="650"/>
                    </a:lnTo>
                    <a:lnTo>
                      <a:pt x="6973" y="600"/>
                    </a:lnTo>
                    <a:lnTo>
                      <a:pt x="6946" y="552"/>
                    </a:lnTo>
                    <a:lnTo>
                      <a:pt x="6917" y="507"/>
                    </a:lnTo>
                    <a:lnTo>
                      <a:pt x="6882" y="466"/>
                    </a:lnTo>
                    <a:lnTo>
                      <a:pt x="6844" y="427"/>
                    </a:lnTo>
                    <a:lnTo>
                      <a:pt x="6802" y="393"/>
                    </a:lnTo>
                    <a:lnTo>
                      <a:pt x="6757" y="363"/>
                    </a:lnTo>
                    <a:lnTo>
                      <a:pt x="6709" y="336"/>
                    </a:lnTo>
                    <a:lnTo>
                      <a:pt x="6659" y="315"/>
                    </a:lnTo>
                    <a:lnTo>
                      <a:pt x="6606" y="298"/>
                    </a:lnTo>
                    <a:lnTo>
                      <a:pt x="6551" y="288"/>
                    </a:lnTo>
                    <a:lnTo>
                      <a:pt x="6495" y="281"/>
                    </a:lnTo>
                    <a:lnTo>
                      <a:pt x="6466" y="281"/>
                    </a:lnTo>
                    <a:lnTo>
                      <a:pt x="2291" y="281"/>
                    </a:lnTo>
                    <a:lnTo>
                      <a:pt x="281" y="2291"/>
                    </a:lnTo>
                    <a:close/>
                    <a:moveTo>
                      <a:pt x="6466" y="8995"/>
                    </a:moveTo>
                    <a:lnTo>
                      <a:pt x="843" y="8995"/>
                    </a:lnTo>
                    <a:lnTo>
                      <a:pt x="800" y="8995"/>
                    </a:lnTo>
                    <a:lnTo>
                      <a:pt x="715" y="8986"/>
                    </a:lnTo>
                    <a:lnTo>
                      <a:pt x="634" y="8969"/>
                    </a:lnTo>
                    <a:lnTo>
                      <a:pt x="555" y="8944"/>
                    </a:lnTo>
                    <a:lnTo>
                      <a:pt x="479" y="8912"/>
                    </a:lnTo>
                    <a:lnTo>
                      <a:pt x="407" y="8873"/>
                    </a:lnTo>
                    <a:lnTo>
                      <a:pt x="339" y="8827"/>
                    </a:lnTo>
                    <a:lnTo>
                      <a:pt x="277" y="8776"/>
                    </a:lnTo>
                    <a:lnTo>
                      <a:pt x="219" y="8719"/>
                    </a:lnTo>
                    <a:lnTo>
                      <a:pt x="168" y="8656"/>
                    </a:lnTo>
                    <a:lnTo>
                      <a:pt x="122" y="8589"/>
                    </a:lnTo>
                    <a:lnTo>
                      <a:pt x="83" y="8518"/>
                    </a:lnTo>
                    <a:lnTo>
                      <a:pt x="51" y="8442"/>
                    </a:lnTo>
                    <a:lnTo>
                      <a:pt x="26" y="8363"/>
                    </a:lnTo>
                    <a:lnTo>
                      <a:pt x="9" y="8280"/>
                    </a:lnTo>
                    <a:lnTo>
                      <a:pt x="1" y="8195"/>
                    </a:lnTo>
                    <a:lnTo>
                      <a:pt x="0" y="8152"/>
                    </a:lnTo>
                    <a:lnTo>
                      <a:pt x="0" y="2164"/>
                    </a:lnTo>
                    <a:lnTo>
                      <a:pt x="2164" y="0"/>
                    </a:lnTo>
                    <a:lnTo>
                      <a:pt x="6466" y="0"/>
                    </a:lnTo>
                    <a:lnTo>
                      <a:pt x="6509" y="1"/>
                    </a:lnTo>
                    <a:lnTo>
                      <a:pt x="6594" y="9"/>
                    </a:lnTo>
                    <a:lnTo>
                      <a:pt x="6677" y="26"/>
                    </a:lnTo>
                    <a:lnTo>
                      <a:pt x="6756" y="51"/>
                    </a:lnTo>
                    <a:lnTo>
                      <a:pt x="6831" y="83"/>
                    </a:lnTo>
                    <a:lnTo>
                      <a:pt x="6903" y="122"/>
                    </a:lnTo>
                    <a:lnTo>
                      <a:pt x="6970" y="168"/>
                    </a:lnTo>
                    <a:lnTo>
                      <a:pt x="7033" y="219"/>
                    </a:lnTo>
                    <a:lnTo>
                      <a:pt x="7090" y="277"/>
                    </a:lnTo>
                    <a:lnTo>
                      <a:pt x="7141" y="339"/>
                    </a:lnTo>
                    <a:lnTo>
                      <a:pt x="7187" y="407"/>
                    </a:lnTo>
                    <a:lnTo>
                      <a:pt x="7226" y="479"/>
                    </a:lnTo>
                    <a:lnTo>
                      <a:pt x="7258" y="554"/>
                    </a:lnTo>
                    <a:lnTo>
                      <a:pt x="7283" y="634"/>
                    </a:lnTo>
                    <a:lnTo>
                      <a:pt x="7300" y="715"/>
                    </a:lnTo>
                    <a:lnTo>
                      <a:pt x="7309" y="800"/>
                    </a:lnTo>
                    <a:lnTo>
                      <a:pt x="7309" y="843"/>
                    </a:lnTo>
                    <a:lnTo>
                      <a:pt x="7309" y="8152"/>
                    </a:lnTo>
                    <a:lnTo>
                      <a:pt x="7309" y="8195"/>
                    </a:lnTo>
                    <a:lnTo>
                      <a:pt x="7300" y="8280"/>
                    </a:lnTo>
                    <a:lnTo>
                      <a:pt x="7283" y="8363"/>
                    </a:lnTo>
                    <a:lnTo>
                      <a:pt x="7258" y="8442"/>
                    </a:lnTo>
                    <a:lnTo>
                      <a:pt x="7226" y="8518"/>
                    </a:lnTo>
                    <a:lnTo>
                      <a:pt x="7187" y="8589"/>
                    </a:lnTo>
                    <a:lnTo>
                      <a:pt x="7141" y="8656"/>
                    </a:lnTo>
                    <a:lnTo>
                      <a:pt x="7090" y="8719"/>
                    </a:lnTo>
                    <a:lnTo>
                      <a:pt x="7033" y="8776"/>
                    </a:lnTo>
                    <a:lnTo>
                      <a:pt x="6970" y="8827"/>
                    </a:lnTo>
                    <a:lnTo>
                      <a:pt x="6903" y="8873"/>
                    </a:lnTo>
                    <a:lnTo>
                      <a:pt x="6831" y="8912"/>
                    </a:lnTo>
                    <a:lnTo>
                      <a:pt x="6756" y="8944"/>
                    </a:lnTo>
                    <a:lnTo>
                      <a:pt x="6677" y="8969"/>
                    </a:lnTo>
                    <a:lnTo>
                      <a:pt x="6594" y="8986"/>
                    </a:lnTo>
                    <a:lnTo>
                      <a:pt x="6509" y="8995"/>
                    </a:lnTo>
                    <a:lnTo>
                      <a:pt x="6466" y="8995"/>
                    </a:lnTo>
                    <a:close/>
                  </a:path>
                </a:pathLst>
              </a:custGeom>
              <a:solidFill>
                <a:srgbClr val="273353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57" name="Freeform 61">
                <a:extLst>
                  <a:ext uri="{FF2B5EF4-FFF2-40B4-BE49-F238E27FC236}">
                    <a16:creationId xmlns:a16="http://schemas.microsoft.com/office/drawing/2014/main" id="{F5199D5C-4265-BBAF-BAAA-0C8EE25B3B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50" y="1187"/>
                <a:ext cx="984" cy="1265"/>
              </a:xfrm>
              <a:custGeom>
                <a:avLst/>
                <a:gdLst>
                  <a:gd name="T0" fmla="*/ 0 w 5904"/>
                  <a:gd name="T1" fmla="*/ 7590 h 7590"/>
                  <a:gd name="T2" fmla="*/ 0 w 5904"/>
                  <a:gd name="T3" fmla="*/ 1756 h 7590"/>
                  <a:gd name="T4" fmla="*/ 1757 w 5904"/>
                  <a:gd name="T5" fmla="*/ 0 h 7590"/>
                  <a:gd name="T6" fmla="*/ 5904 w 5904"/>
                  <a:gd name="T7" fmla="*/ 0 h 7590"/>
                  <a:gd name="T8" fmla="*/ 5904 w 5904"/>
                  <a:gd name="T9" fmla="*/ 7590 h 7590"/>
                  <a:gd name="T10" fmla="*/ 0 w 5904"/>
                  <a:gd name="T11" fmla="*/ 7590 h 75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904" h="7590">
                    <a:moveTo>
                      <a:pt x="0" y="7590"/>
                    </a:moveTo>
                    <a:lnTo>
                      <a:pt x="0" y="1756"/>
                    </a:lnTo>
                    <a:lnTo>
                      <a:pt x="1757" y="0"/>
                    </a:lnTo>
                    <a:lnTo>
                      <a:pt x="5904" y="0"/>
                    </a:lnTo>
                    <a:lnTo>
                      <a:pt x="5904" y="7590"/>
                    </a:lnTo>
                    <a:lnTo>
                      <a:pt x="0" y="7590"/>
                    </a:lnTo>
                    <a:close/>
                  </a:path>
                </a:pathLst>
              </a:custGeom>
              <a:solidFill>
                <a:srgbClr val="3C3334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58" name="Rectangle 62">
                <a:extLst>
                  <a:ext uri="{FF2B5EF4-FFF2-40B4-BE49-F238E27FC236}">
                    <a16:creationId xmlns:a16="http://schemas.microsoft.com/office/drawing/2014/main" id="{8D600003-A177-88B6-36C0-879B0EE92C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23" y="2016"/>
                <a:ext cx="284" cy="284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59" name="Freeform 63">
                <a:extLst>
                  <a:ext uri="{FF2B5EF4-FFF2-40B4-BE49-F238E27FC236}">
                    <a16:creationId xmlns:a16="http://schemas.microsoft.com/office/drawing/2014/main" id="{DE009EE1-D1ED-8DCC-4C77-783895F0142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400" y="1993"/>
                <a:ext cx="330" cy="330"/>
              </a:xfrm>
              <a:custGeom>
                <a:avLst/>
                <a:gdLst>
                  <a:gd name="T0" fmla="*/ 282 w 1982"/>
                  <a:gd name="T1" fmla="*/ 1702 h 1982"/>
                  <a:gd name="T2" fmla="*/ 1701 w 1982"/>
                  <a:gd name="T3" fmla="*/ 1702 h 1982"/>
                  <a:gd name="T4" fmla="*/ 1701 w 1982"/>
                  <a:gd name="T5" fmla="*/ 282 h 1982"/>
                  <a:gd name="T6" fmla="*/ 282 w 1982"/>
                  <a:gd name="T7" fmla="*/ 282 h 1982"/>
                  <a:gd name="T8" fmla="*/ 282 w 1982"/>
                  <a:gd name="T9" fmla="*/ 1702 h 1982"/>
                  <a:gd name="T10" fmla="*/ 1982 w 1982"/>
                  <a:gd name="T11" fmla="*/ 1982 h 1982"/>
                  <a:gd name="T12" fmla="*/ 0 w 1982"/>
                  <a:gd name="T13" fmla="*/ 1982 h 1982"/>
                  <a:gd name="T14" fmla="*/ 0 w 1982"/>
                  <a:gd name="T15" fmla="*/ 0 h 1982"/>
                  <a:gd name="T16" fmla="*/ 1982 w 1982"/>
                  <a:gd name="T17" fmla="*/ 0 h 1982"/>
                  <a:gd name="T18" fmla="*/ 1982 w 1982"/>
                  <a:gd name="T19" fmla="*/ 1982 h 19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982" h="1982">
                    <a:moveTo>
                      <a:pt x="282" y="1702"/>
                    </a:moveTo>
                    <a:lnTo>
                      <a:pt x="1701" y="1702"/>
                    </a:lnTo>
                    <a:lnTo>
                      <a:pt x="1701" y="282"/>
                    </a:lnTo>
                    <a:lnTo>
                      <a:pt x="282" y="282"/>
                    </a:lnTo>
                    <a:lnTo>
                      <a:pt x="282" y="1702"/>
                    </a:lnTo>
                    <a:close/>
                    <a:moveTo>
                      <a:pt x="1982" y="1982"/>
                    </a:moveTo>
                    <a:lnTo>
                      <a:pt x="0" y="1982"/>
                    </a:lnTo>
                    <a:lnTo>
                      <a:pt x="0" y="0"/>
                    </a:lnTo>
                    <a:lnTo>
                      <a:pt x="1982" y="0"/>
                    </a:lnTo>
                    <a:lnTo>
                      <a:pt x="1982" y="1982"/>
                    </a:lnTo>
                    <a:close/>
                  </a:path>
                </a:pathLst>
              </a:custGeom>
              <a:solidFill>
                <a:srgbClr val="273353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60" name="Freeform 64">
                <a:extLst>
                  <a:ext uri="{FF2B5EF4-FFF2-40B4-BE49-F238E27FC236}">
                    <a16:creationId xmlns:a16="http://schemas.microsoft.com/office/drawing/2014/main" id="{15E77E20-981B-078F-570C-445EC6FCEF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84" y="2068"/>
                <a:ext cx="169" cy="178"/>
              </a:xfrm>
              <a:custGeom>
                <a:avLst/>
                <a:gdLst>
                  <a:gd name="T0" fmla="*/ 366 w 1013"/>
                  <a:gd name="T1" fmla="*/ 730 h 1067"/>
                  <a:gd name="T2" fmla="*/ 225 w 1013"/>
                  <a:gd name="T3" fmla="*/ 506 h 1067"/>
                  <a:gd name="T4" fmla="*/ 0 w 1013"/>
                  <a:gd name="T5" fmla="*/ 674 h 1067"/>
                  <a:gd name="T6" fmla="*/ 267 w 1013"/>
                  <a:gd name="T7" fmla="*/ 969 h 1067"/>
                  <a:gd name="T8" fmla="*/ 366 w 1013"/>
                  <a:gd name="T9" fmla="*/ 1067 h 1067"/>
                  <a:gd name="T10" fmla="*/ 436 w 1013"/>
                  <a:gd name="T11" fmla="*/ 969 h 1067"/>
                  <a:gd name="T12" fmla="*/ 1013 w 1013"/>
                  <a:gd name="T13" fmla="*/ 0 h 1067"/>
                  <a:gd name="T14" fmla="*/ 366 w 1013"/>
                  <a:gd name="T15" fmla="*/ 730 h 10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13" h="1067">
                    <a:moveTo>
                      <a:pt x="366" y="730"/>
                    </a:moveTo>
                    <a:lnTo>
                      <a:pt x="225" y="506"/>
                    </a:lnTo>
                    <a:lnTo>
                      <a:pt x="0" y="674"/>
                    </a:lnTo>
                    <a:lnTo>
                      <a:pt x="267" y="969"/>
                    </a:lnTo>
                    <a:lnTo>
                      <a:pt x="366" y="1067"/>
                    </a:lnTo>
                    <a:lnTo>
                      <a:pt x="436" y="969"/>
                    </a:lnTo>
                    <a:lnTo>
                      <a:pt x="1013" y="0"/>
                    </a:lnTo>
                    <a:lnTo>
                      <a:pt x="366" y="730"/>
                    </a:lnTo>
                    <a:close/>
                  </a:path>
                </a:pathLst>
              </a:custGeom>
              <a:solidFill>
                <a:srgbClr val="0284FC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61" name="Rectangle 65">
                <a:extLst>
                  <a:ext uri="{FF2B5EF4-FFF2-40B4-BE49-F238E27FC236}">
                    <a16:creationId xmlns:a16="http://schemas.microsoft.com/office/drawing/2014/main" id="{FE6A598D-A9D2-1CEE-C118-D3E457869E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23" y="1574"/>
                <a:ext cx="284" cy="283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62" name="Freeform 66">
                <a:extLst>
                  <a:ext uri="{FF2B5EF4-FFF2-40B4-BE49-F238E27FC236}">
                    <a16:creationId xmlns:a16="http://schemas.microsoft.com/office/drawing/2014/main" id="{CE408823-CFDD-DFFB-C946-8B68EBF61C2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400" y="1550"/>
                <a:ext cx="330" cy="330"/>
              </a:xfrm>
              <a:custGeom>
                <a:avLst/>
                <a:gdLst>
                  <a:gd name="T0" fmla="*/ 282 w 1982"/>
                  <a:gd name="T1" fmla="*/ 1701 h 1982"/>
                  <a:gd name="T2" fmla="*/ 1701 w 1982"/>
                  <a:gd name="T3" fmla="*/ 1701 h 1982"/>
                  <a:gd name="T4" fmla="*/ 1701 w 1982"/>
                  <a:gd name="T5" fmla="*/ 281 h 1982"/>
                  <a:gd name="T6" fmla="*/ 282 w 1982"/>
                  <a:gd name="T7" fmla="*/ 281 h 1982"/>
                  <a:gd name="T8" fmla="*/ 282 w 1982"/>
                  <a:gd name="T9" fmla="*/ 1701 h 1982"/>
                  <a:gd name="T10" fmla="*/ 1982 w 1982"/>
                  <a:gd name="T11" fmla="*/ 1982 h 1982"/>
                  <a:gd name="T12" fmla="*/ 0 w 1982"/>
                  <a:gd name="T13" fmla="*/ 1982 h 1982"/>
                  <a:gd name="T14" fmla="*/ 0 w 1982"/>
                  <a:gd name="T15" fmla="*/ 0 h 1982"/>
                  <a:gd name="T16" fmla="*/ 1982 w 1982"/>
                  <a:gd name="T17" fmla="*/ 0 h 1982"/>
                  <a:gd name="T18" fmla="*/ 1982 w 1982"/>
                  <a:gd name="T19" fmla="*/ 1982 h 19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982" h="1982">
                    <a:moveTo>
                      <a:pt x="282" y="1701"/>
                    </a:moveTo>
                    <a:lnTo>
                      <a:pt x="1701" y="1701"/>
                    </a:lnTo>
                    <a:lnTo>
                      <a:pt x="1701" y="281"/>
                    </a:lnTo>
                    <a:lnTo>
                      <a:pt x="282" y="281"/>
                    </a:lnTo>
                    <a:lnTo>
                      <a:pt x="282" y="1701"/>
                    </a:lnTo>
                    <a:close/>
                    <a:moveTo>
                      <a:pt x="1982" y="1982"/>
                    </a:moveTo>
                    <a:lnTo>
                      <a:pt x="0" y="1982"/>
                    </a:lnTo>
                    <a:lnTo>
                      <a:pt x="0" y="0"/>
                    </a:lnTo>
                    <a:lnTo>
                      <a:pt x="1982" y="0"/>
                    </a:lnTo>
                    <a:lnTo>
                      <a:pt x="1982" y="1982"/>
                    </a:lnTo>
                    <a:close/>
                  </a:path>
                </a:pathLst>
              </a:custGeom>
              <a:solidFill>
                <a:srgbClr val="273353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63" name="Freeform 67">
                <a:extLst>
                  <a:ext uri="{FF2B5EF4-FFF2-40B4-BE49-F238E27FC236}">
                    <a16:creationId xmlns:a16="http://schemas.microsoft.com/office/drawing/2014/main" id="{8FA928CE-B2B1-CF73-7707-7C2C6B9AA1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84" y="1627"/>
                <a:ext cx="169" cy="179"/>
              </a:xfrm>
              <a:custGeom>
                <a:avLst/>
                <a:gdLst>
                  <a:gd name="T0" fmla="*/ 366 w 1013"/>
                  <a:gd name="T1" fmla="*/ 717 h 1069"/>
                  <a:gd name="T2" fmla="*/ 225 w 1013"/>
                  <a:gd name="T3" fmla="*/ 492 h 1069"/>
                  <a:gd name="T4" fmla="*/ 0 w 1013"/>
                  <a:gd name="T5" fmla="*/ 661 h 1069"/>
                  <a:gd name="T6" fmla="*/ 267 w 1013"/>
                  <a:gd name="T7" fmla="*/ 956 h 1069"/>
                  <a:gd name="T8" fmla="*/ 366 w 1013"/>
                  <a:gd name="T9" fmla="*/ 1069 h 1069"/>
                  <a:gd name="T10" fmla="*/ 436 w 1013"/>
                  <a:gd name="T11" fmla="*/ 956 h 1069"/>
                  <a:gd name="T12" fmla="*/ 1013 w 1013"/>
                  <a:gd name="T13" fmla="*/ 0 h 1069"/>
                  <a:gd name="T14" fmla="*/ 366 w 1013"/>
                  <a:gd name="T15" fmla="*/ 717 h 10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13" h="1069">
                    <a:moveTo>
                      <a:pt x="366" y="717"/>
                    </a:moveTo>
                    <a:lnTo>
                      <a:pt x="225" y="492"/>
                    </a:lnTo>
                    <a:lnTo>
                      <a:pt x="0" y="661"/>
                    </a:lnTo>
                    <a:lnTo>
                      <a:pt x="267" y="956"/>
                    </a:lnTo>
                    <a:lnTo>
                      <a:pt x="366" y="1069"/>
                    </a:lnTo>
                    <a:lnTo>
                      <a:pt x="436" y="956"/>
                    </a:lnTo>
                    <a:lnTo>
                      <a:pt x="1013" y="0"/>
                    </a:lnTo>
                    <a:lnTo>
                      <a:pt x="366" y="717"/>
                    </a:lnTo>
                    <a:close/>
                  </a:path>
                </a:pathLst>
              </a:custGeom>
              <a:solidFill>
                <a:srgbClr val="0284FC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64" name="Rectangle 68">
                <a:extLst>
                  <a:ext uri="{FF2B5EF4-FFF2-40B4-BE49-F238E27FC236}">
                    <a16:creationId xmlns:a16="http://schemas.microsoft.com/office/drawing/2014/main" id="{F43E5AFA-640B-95CE-466D-35D11D3877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82" y="1620"/>
                <a:ext cx="314" cy="47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65" name="Rectangle 69">
                <a:extLst>
                  <a:ext uri="{FF2B5EF4-FFF2-40B4-BE49-F238E27FC236}">
                    <a16:creationId xmlns:a16="http://schemas.microsoft.com/office/drawing/2014/main" id="{9EC33E0C-64C8-A3D1-BB65-E10F515F2E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82" y="1742"/>
                <a:ext cx="47" cy="47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66" name="Rectangle 70">
                <a:extLst>
                  <a:ext uri="{FF2B5EF4-FFF2-40B4-BE49-F238E27FC236}">
                    <a16:creationId xmlns:a16="http://schemas.microsoft.com/office/drawing/2014/main" id="{C1C1A1BD-E93B-364A-2204-CA6E986EF8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18" y="1742"/>
                <a:ext cx="47" cy="47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67" name="Rectangle 71">
                <a:extLst>
                  <a:ext uri="{FF2B5EF4-FFF2-40B4-BE49-F238E27FC236}">
                    <a16:creationId xmlns:a16="http://schemas.microsoft.com/office/drawing/2014/main" id="{CDFB6AE0-1B70-CF19-8B4D-60D71FF0E6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51" y="1742"/>
                <a:ext cx="47" cy="47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68" name="Rectangle 72">
                <a:extLst>
                  <a:ext uri="{FF2B5EF4-FFF2-40B4-BE49-F238E27FC236}">
                    <a16:creationId xmlns:a16="http://schemas.microsoft.com/office/drawing/2014/main" id="{A775C3D7-5251-7557-DE73-822B0102A0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82" y="2061"/>
                <a:ext cx="314" cy="47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69" name="Rectangle 73">
                <a:extLst>
                  <a:ext uri="{FF2B5EF4-FFF2-40B4-BE49-F238E27FC236}">
                    <a16:creationId xmlns:a16="http://schemas.microsoft.com/office/drawing/2014/main" id="{BCE6F6B6-F2BF-CA76-7DD4-E909B1FAF2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82" y="2185"/>
                <a:ext cx="47" cy="47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70" name="Rectangle 74">
                <a:extLst>
                  <a:ext uri="{FF2B5EF4-FFF2-40B4-BE49-F238E27FC236}">
                    <a16:creationId xmlns:a16="http://schemas.microsoft.com/office/drawing/2014/main" id="{14C56F02-5778-17B1-7600-6D516C4E2A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18" y="2185"/>
                <a:ext cx="47" cy="47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71" name="Rectangle 75">
                <a:extLst>
                  <a:ext uri="{FF2B5EF4-FFF2-40B4-BE49-F238E27FC236}">
                    <a16:creationId xmlns:a16="http://schemas.microsoft.com/office/drawing/2014/main" id="{F4D95F15-56DA-4C47-0172-8A01414495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51" y="2185"/>
                <a:ext cx="47" cy="47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72" name="Freeform 76">
                <a:extLst>
                  <a:ext uri="{FF2B5EF4-FFF2-40B4-BE49-F238E27FC236}">
                    <a16:creationId xmlns:a16="http://schemas.microsoft.com/office/drawing/2014/main" id="{45EF7C56-265A-9359-BBD2-92894F25E9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50" y="1187"/>
                <a:ext cx="293" cy="293"/>
              </a:xfrm>
              <a:custGeom>
                <a:avLst/>
                <a:gdLst>
                  <a:gd name="T0" fmla="*/ 1757 w 1757"/>
                  <a:gd name="T1" fmla="*/ 1756 h 1756"/>
                  <a:gd name="T2" fmla="*/ 1757 w 1757"/>
                  <a:gd name="T3" fmla="*/ 0 h 1756"/>
                  <a:gd name="T4" fmla="*/ 0 w 1757"/>
                  <a:gd name="T5" fmla="*/ 1756 h 1756"/>
                  <a:gd name="T6" fmla="*/ 1757 w 1757"/>
                  <a:gd name="T7" fmla="*/ 1756 h 17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757" h="1756">
                    <a:moveTo>
                      <a:pt x="1757" y="1756"/>
                    </a:moveTo>
                    <a:lnTo>
                      <a:pt x="1757" y="0"/>
                    </a:lnTo>
                    <a:lnTo>
                      <a:pt x="0" y="1756"/>
                    </a:lnTo>
                    <a:lnTo>
                      <a:pt x="1757" y="1756"/>
                    </a:lnTo>
                    <a:close/>
                  </a:path>
                </a:pathLst>
              </a:custGeom>
              <a:solidFill>
                <a:srgbClr val="0284FC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73" name="Rectangle 77">
                <a:extLst>
                  <a:ext uri="{FF2B5EF4-FFF2-40B4-BE49-F238E27FC236}">
                    <a16:creationId xmlns:a16="http://schemas.microsoft.com/office/drawing/2014/main" id="{63B18C1B-9B1C-7257-06FC-AEB9B1D899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76" y="1311"/>
                <a:ext cx="434" cy="47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999346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89000"/>
              </a:schemeClr>
            </a:gs>
            <a:gs pos="7000">
              <a:schemeClr val="bg1"/>
            </a:gs>
            <a:gs pos="27000">
              <a:schemeClr val="bg1"/>
            </a:gs>
            <a:gs pos="97000">
              <a:srgbClr val="7086A4">
                <a:alpha val="47000"/>
                <a:lumMod val="86000"/>
              </a:srgb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8" name="그룹 217">
            <a:extLst>
              <a:ext uri="{FF2B5EF4-FFF2-40B4-BE49-F238E27FC236}">
                <a16:creationId xmlns:a16="http://schemas.microsoft.com/office/drawing/2014/main" id="{63FFF97E-BC79-CD3E-91A8-19ADF2D780DC}"/>
              </a:ext>
            </a:extLst>
          </p:cNvPr>
          <p:cNvGrpSpPr/>
          <p:nvPr/>
        </p:nvGrpSpPr>
        <p:grpSpPr>
          <a:xfrm>
            <a:off x="171450" y="133350"/>
            <a:ext cx="11849100" cy="6591300"/>
            <a:chOff x="342900" y="266700"/>
            <a:chExt cx="11849100" cy="6591300"/>
          </a:xfrm>
        </p:grpSpPr>
        <p:sp>
          <p:nvSpPr>
            <p:cNvPr id="219" name="사각형: 둥근 한쪽 모서리 218">
              <a:extLst>
                <a:ext uri="{FF2B5EF4-FFF2-40B4-BE49-F238E27FC236}">
                  <a16:creationId xmlns:a16="http://schemas.microsoft.com/office/drawing/2014/main" id="{4E3AB00F-D1AE-6912-7862-848DE2F772A5}"/>
                </a:ext>
              </a:extLst>
            </p:cNvPr>
            <p:cNvSpPr/>
            <p:nvPr/>
          </p:nvSpPr>
          <p:spPr>
            <a:xfrm flipH="1">
              <a:off x="342900" y="266700"/>
              <a:ext cx="11849100" cy="6591300"/>
            </a:xfrm>
            <a:prstGeom prst="round1Rect">
              <a:avLst>
                <a:gd name="adj" fmla="val 1403"/>
              </a:avLst>
            </a:prstGeom>
            <a:solidFill>
              <a:schemeClr val="bg1">
                <a:lumMod val="95000"/>
              </a:schemeClr>
            </a:solidFill>
            <a:ln w="6985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rgbClr val="7086A4"/>
                  </a:gs>
                  <a:gs pos="83000">
                    <a:srgbClr val="7086A4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  <a:effectLst>
              <a:outerShdw blurRad="279400" dist="63500" dir="10800000" algn="r" rotWithShape="0">
                <a:srgbClr val="134FC7">
                  <a:alpha val="1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220" name="그룹 219">
              <a:extLst>
                <a:ext uri="{FF2B5EF4-FFF2-40B4-BE49-F238E27FC236}">
                  <a16:creationId xmlns:a16="http://schemas.microsoft.com/office/drawing/2014/main" id="{5B682620-579C-E87A-7DDA-453D1C810D9D}"/>
                </a:ext>
              </a:extLst>
            </p:cNvPr>
            <p:cNvGrpSpPr/>
            <p:nvPr/>
          </p:nvGrpSpPr>
          <p:grpSpPr>
            <a:xfrm>
              <a:off x="385760" y="300036"/>
              <a:ext cx="11806239" cy="552451"/>
              <a:chOff x="385760" y="300036"/>
              <a:chExt cx="11806239" cy="552451"/>
            </a:xfrm>
          </p:grpSpPr>
          <p:sp>
            <p:nvSpPr>
              <p:cNvPr id="228" name="사각형: 둥근 한쪽 모서리 227">
                <a:extLst>
                  <a:ext uri="{FF2B5EF4-FFF2-40B4-BE49-F238E27FC236}">
                    <a16:creationId xmlns:a16="http://schemas.microsoft.com/office/drawing/2014/main" id="{6847622E-E81E-8434-6A6A-BEAAFE9DDC6E}"/>
                  </a:ext>
                </a:extLst>
              </p:cNvPr>
              <p:cNvSpPr/>
              <p:nvPr/>
            </p:nvSpPr>
            <p:spPr>
              <a:xfrm flipH="1">
                <a:off x="385760" y="304800"/>
                <a:ext cx="11806239" cy="547687"/>
              </a:xfrm>
              <a:prstGeom prst="round1Rect">
                <a:avLst>
                  <a:gd name="adj" fmla="val 12707"/>
                </a:avLst>
              </a:prstGeom>
              <a:solidFill>
                <a:schemeClr val="bg1"/>
              </a:solidFill>
              <a:ln w="6985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rgbClr val="7086A4"/>
                    </a:gs>
                    <a:gs pos="83000">
                      <a:srgbClr val="7086A4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7086A4"/>
                    </a:solidFill>
                    <a:effectLst/>
                    <a:uLnTx/>
                    <a:uFillTx/>
                    <a:latin typeface="나눔바른펜" panose="020B0503000000000000" pitchFamily="50" charset="-127"/>
                    <a:ea typeface="나눔바른펜" panose="020B0503000000000000" pitchFamily="50" charset="-127"/>
                    <a:cs typeface="+mn-cs"/>
                  </a:rPr>
                  <a:t>              </a:t>
                </a:r>
                <a:endPara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나눔바른펜" panose="020B0503000000000000" pitchFamily="50" charset="-127"/>
                  <a:ea typeface="나눔바른펜" panose="020B0503000000000000" pitchFamily="50" charset="-127"/>
                  <a:cs typeface="+mn-cs"/>
                </a:endParaRPr>
              </a:p>
            </p:txBody>
          </p:sp>
          <p:grpSp>
            <p:nvGrpSpPr>
              <p:cNvPr id="229" name="그룹 228">
                <a:extLst>
                  <a:ext uri="{FF2B5EF4-FFF2-40B4-BE49-F238E27FC236}">
                    <a16:creationId xmlns:a16="http://schemas.microsoft.com/office/drawing/2014/main" id="{D2D08E23-6065-8847-9C0F-F90EBBA2BA9C}"/>
                  </a:ext>
                </a:extLst>
              </p:cNvPr>
              <p:cNvGrpSpPr/>
              <p:nvPr/>
            </p:nvGrpSpPr>
            <p:grpSpPr>
              <a:xfrm>
                <a:off x="385760" y="300036"/>
                <a:ext cx="1188248" cy="547688"/>
                <a:chOff x="385760" y="300036"/>
                <a:chExt cx="1188248" cy="547688"/>
              </a:xfrm>
            </p:grpSpPr>
            <p:sp>
              <p:nvSpPr>
                <p:cNvPr id="230" name="사각형: 둥근 한쪽 모서리 229">
                  <a:extLst>
                    <a:ext uri="{FF2B5EF4-FFF2-40B4-BE49-F238E27FC236}">
                      <a16:creationId xmlns:a16="http://schemas.microsoft.com/office/drawing/2014/main" id="{8DD9A580-CAEB-AEA6-D485-0CA96FAB7289}"/>
                    </a:ext>
                  </a:extLst>
                </p:cNvPr>
                <p:cNvSpPr/>
                <p:nvPr/>
              </p:nvSpPr>
              <p:spPr>
                <a:xfrm flipH="1">
                  <a:off x="385760" y="300037"/>
                  <a:ext cx="528640" cy="547687"/>
                </a:xfrm>
                <a:prstGeom prst="round1Rect">
                  <a:avLst>
                    <a:gd name="adj" fmla="val 11356"/>
                  </a:avLst>
                </a:prstGeom>
                <a:solidFill>
                  <a:srgbClr val="425267"/>
                </a:solidFill>
                <a:ln w="69850"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rgbClr val="7086A4"/>
                      </a:gs>
                      <a:gs pos="83000">
                        <a:srgbClr val="7086A4"/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ko-KR" alt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맑은 고딕" panose="020B0503020000020004" pitchFamily="50" charset="-127"/>
                      <a:cs typeface="+mn-cs"/>
                    </a:rPr>
                    <a:t>←</a:t>
                  </a:r>
                </a:p>
              </p:txBody>
            </p:sp>
            <p:sp>
              <p:nvSpPr>
                <p:cNvPr id="231" name="직사각형 230">
                  <a:extLst>
                    <a:ext uri="{FF2B5EF4-FFF2-40B4-BE49-F238E27FC236}">
                      <a16:creationId xmlns:a16="http://schemas.microsoft.com/office/drawing/2014/main" id="{A13DB1ED-0C73-758C-A487-44F952B4CF30}"/>
                    </a:ext>
                  </a:extLst>
                </p:cNvPr>
                <p:cNvSpPr/>
                <p:nvPr/>
              </p:nvSpPr>
              <p:spPr>
                <a:xfrm flipH="1">
                  <a:off x="914400" y="300036"/>
                  <a:ext cx="528640" cy="547687"/>
                </a:xfrm>
                <a:prstGeom prst="rect">
                  <a:avLst/>
                </a:prstGeom>
                <a:solidFill>
                  <a:srgbClr val="7086A4"/>
                </a:solidFill>
                <a:ln w="69850"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rgbClr val="7086A4"/>
                      </a:gs>
                      <a:gs pos="83000">
                        <a:srgbClr val="7086A4"/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32" name="Freeform 9">
                  <a:extLst>
                    <a:ext uri="{FF2B5EF4-FFF2-40B4-BE49-F238E27FC236}">
                      <a16:creationId xmlns:a16="http://schemas.microsoft.com/office/drawing/2014/main" id="{7F1EDDBC-EE1E-EAC7-5F06-AC3CC8BAED7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64201" y="467495"/>
                  <a:ext cx="176429" cy="232832"/>
                </a:xfrm>
                <a:custGeom>
                  <a:avLst/>
                  <a:gdLst>
                    <a:gd name="T0" fmla="*/ 1093 w 9310"/>
                    <a:gd name="T1" fmla="*/ 12245 h 12286"/>
                    <a:gd name="T2" fmla="*/ 582 w 9310"/>
                    <a:gd name="T3" fmla="*/ 12007 h 12286"/>
                    <a:gd name="T4" fmla="*/ 279 w 9310"/>
                    <a:gd name="T5" fmla="*/ 11710 h 12286"/>
                    <a:gd name="T6" fmla="*/ 42 w 9310"/>
                    <a:gd name="T7" fmla="*/ 11209 h 12286"/>
                    <a:gd name="T8" fmla="*/ 0 w 9310"/>
                    <a:gd name="T9" fmla="*/ 1919 h 12286"/>
                    <a:gd name="T10" fmla="*/ 117 w 9310"/>
                    <a:gd name="T11" fmla="*/ 1260 h 12286"/>
                    <a:gd name="T12" fmla="*/ 498 w 9310"/>
                    <a:gd name="T13" fmla="*/ 629 h 12286"/>
                    <a:gd name="T14" fmla="*/ 1088 w 9310"/>
                    <a:gd name="T15" fmla="*/ 189 h 12286"/>
                    <a:gd name="T16" fmla="*/ 1821 w 9310"/>
                    <a:gd name="T17" fmla="*/ 1 h 12286"/>
                    <a:gd name="T18" fmla="*/ 7682 w 9310"/>
                    <a:gd name="T19" fmla="*/ 22 h 12286"/>
                    <a:gd name="T20" fmla="*/ 8385 w 9310"/>
                    <a:gd name="T21" fmla="*/ 278 h 12286"/>
                    <a:gd name="T22" fmla="*/ 8929 w 9310"/>
                    <a:gd name="T23" fmla="*/ 772 h 12286"/>
                    <a:gd name="T24" fmla="*/ 9250 w 9310"/>
                    <a:gd name="T25" fmla="*/ 1440 h 12286"/>
                    <a:gd name="T26" fmla="*/ 9310 w 9310"/>
                    <a:gd name="T27" fmla="*/ 8471 h 12286"/>
                    <a:gd name="T28" fmla="*/ 9201 w 9310"/>
                    <a:gd name="T29" fmla="*/ 8777 h 12286"/>
                    <a:gd name="T30" fmla="*/ 8880 w 9310"/>
                    <a:gd name="T31" fmla="*/ 8949 h 12286"/>
                    <a:gd name="T32" fmla="*/ 8601 w 9310"/>
                    <a:gd name="T33" fmla="*/ 8894 h 12286"/>
                    <a:gd name="T34" fmla="*/ 8370 w 9310"/>
                    <a:gd name="T35" fmla="*/ 8615 h 12286"/>
                    <a:gd name="T36" fmla="*/ 8349 w 9310"/>
                    <a:gd name="T37" fmla="*/ 1870 h 12286"/>
                    <a:gd name="T38" fmla="*/ 8255 w 9310"/>
                    <a:gd name="T39" fmla="*/ 1503 h 12286"/>
                    <a:gd name="T40" fmla="*/ 8035 w 9310"/>
                    <a:gd name="T41" fmla="*/ 1209 h 12286"/>
                    <a:gd name="T42" fmla="*/ 7720 w 9310"/>
                    <a:gd name="T43" fmla="*/ 1018 h 12286"/>
                    <a:gd name="T44" fmla="*/ 7390 w 9310"/>
                    <a:gd name="T45" fmla="*/ 960 h 12286"/>
                    <a:gd name="T46" fmla="*/ 1680 w 9310"/>
                    <a:gd name="T47" fmla="*/ 989 h 12286"/>
                    <a:gd name="T48" fmla="*/ 1346 w 9310"/>
                    <a:gd name="T49" fmla="*/ 1150 h 12286"/>
                    <a:gd name="T50" fmla="*/ 1098 w 9310"/>
                    <a:gd name="T51" fmla="*/ 1423 h 12286"/>
                    <a:gd name="T52" fmla="*/ 970 w 9310"/>
                    <a:gd name="T53" fmla="*/ 1774 h 12286"/>
                    <a:gd name="T54" fmla="*/ 962 w 9310"/>
                    <a:gd name="T55" fmla="*/ 10904 h 12286"/>
                    <a:gd name="T56" fmla="*/ 1091 w 9310"/>
                    <a:gd name="T57" fmla="*/ 11185 h 12286"/>
                    <a:gd name="T58" fmla="*/ 1405 w 9310"/>
                    <a:gd name="T59" fmla="*/ 11326 h 12286"/>
                    <a:gd name="T60" fmla="*/ 1677 w 9310"/>
                    <a:gd name="T61" fmla="*/ 11273 h 12286"/>
                    <a:gd name="T62" fmla="*/ 4346 w 9310"/>
                    <a:gd name="T63" fmla="*/ 8559 h 12286"/>
                    <a:gd name="T64" fmla="*/ 4655 w 9310"/>
                    <a:gd name="T65" fmla="*/ 8448 h 12286"/>
                    <a:gd name="T66" fmla="*/ 4964 w 9310"/>
                    <a:gd name="T67" fmla="*/ 8559 h 12286"/>
                    <a:gd name="T68" fmla="*/ 7633 w 9310"/>
                    <a:gd name="T69" fmla="*/ 11273 h 12286"/>
                    <a:gd name="T70" fmla="*/ 7902 w 9310"/>
                    <a:gd name="T71" fmla="*/ 11326 h 12286"/>
                    <a:gd name="T72" fmla="*/ 8215 w 9310"/>
                    <a:gd name="T73" fmla="*/ 11182 h 12286"/>
                    <a:gd name="T74" fmla="*/ 8349 w 9310"/>
                    <a:gd name="T75" fmla="*/ 10897 h 12286"/>
                    <a:gd name="T76" fmla="*/ 8408 w 9310"/>
                    <a:gd name="T77" fmla="*/ 10618 h 12286"/>
                    <a:gd name="T78" fmla="*/ 8687 w 9310"/>
                    <a:gd name="T79" fmla="*/ 10387 h 12286"/>
                    <a:gd name="T80" fmla="*/ 8974 w 9310"/>
                    <a:gd name="T81" fmla="*/ 10387 h 12286"/>
                    <a:gd name="T82" fmla="*/ 9253 w 9310"/>
                    <a:gd name="T83" fmla="*/ 10618 h 12286"/>
                    <a:gd name="T84" fmla="*/ 9309 w 9310"/>
                    <a:gd name="T85" fmla="*/ 10920 h 12286"/>
                    <a:gd name="T86" fmla="*/ 9174 w 9310"/>
                    <a:gd name="T87" fmla="*/ 11466 h 12286"/>
                    <a:gd name="T88" fmla="*/ 8890 w 9310"/>
                    <a:gd name="T89" fmla="*/ 11865 h 12286"/>
                    <a:gd name="T90" fmla="*/ 8474 w 9310"/>
                    <a:gd name="T91" fmla="*/ 12151 h 12286"/>
                    <a:gd name="T92" fmla="*/ 7913 w 9310"/>
                    <a:gd name="T93" fmla="*/ 12286 h 12286"/>
                    <a:gd name="T94" fmla="*/ 7489 w 9310"/>
                    <a:gd name="T95" fmla="*/ 12242 h 12286"/>
                    <a:gd name="T96" fmla="*/ 6997 w 9310"/>
                    <a:gd name="T97" fmla="*/ 12001 h 12286"/>
                    <a:gd name="T98" fmla="*/ 2472 w 9310"/>
                    <a:gd name="T99" fmla="*/ 11859 h 12286"/>
                    <a:gd name="T100" fmla="*/ 2080 w 9310"/>
                    <a:gd name="T101" fmla="*/ 12145 h 12286"/>
                    <a:gd name="T102" fmla="*/ 1545 w 9310"/>
                    <a:gd name="T103" fmla="*/ 12285 h 122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9310" h="12286">
                      <a:moveTo>
                        <a:pt x="1447" y="12286"/>
                      </a:moveTo>
                      <a:lnTo>
                        <a:pt x="1375" y="12286"/>
                      </a:lnTo>
                      <a:lnTo>
                        <a:pt x="1232" y="12272"/>
                      </a:lnTo>
                      <a:lnTo>
                        <a:pt x="1093" y="12245"/>
                      </a:lnTo>
                      <a:lnTo>
                        <a:pt x="957" y="12203"/>
                      </a:lnTo>
                      <a:lnTo>
                        <a:pt x="826" y="12150"/>
                      </a:lnTo>
                      <a:lnTo>
                        <a:pt x="700" y="12085"/>
                      </a:lnTo>
                      <a:lnTo>
                        <a:pt x="582" y="12007"/>
                      </a:lnTo>
                      <a:lnTo>
                        <a:pt x="471" y="11918"/>
                      </a:lnTo>
                      <a:lnTo>
                        <a:pt x="419" y="11869"/>
                      </a:lnTo>
                      <a:lnTo>
                        <a:pt x="370" y="11818"/>
                      </a:lnTo>
                      <a:lnTo>
                        <a:pt x="279" y="11710"/>
                      </a:lnTo>
                      <a:lnTo>
                        <a:pt x="202" y="11595"/>
                      </a:lnTo>
                      <a:lnTo>
                        <a:pt x="135" y="11471"/>
                      </a:lnTo>
                      <a:lnTo>
                        <a:pt x="82" y="11343"/>
                      </a:lnTo>
                      <a:lnTo>
                        <a:pt x="42" y="11209"/>
                      </a:lnTo>
                      <a:lnTo>
                        <a:pt x="14" y="11070"/>
                      </a:lnTo>
                      <a:lnTo>
                        <a:pt x="1" y="10927"/>
                      </a:lnTo>
                      <a:lnTo>
                        <a:pt x="0" y="10855"/>
                      </a:lnTo>
                      <a:lnTo>
                        <a:pt x="0" y="1919"/>
                      </a:lnTo>
                      <a:lnTo>
                        <a:pt x="1" y="1821"/>
                      </a:lnTo>
                      <a:lnTo>
                        <a:pt x="22" y="1627"/>
                      </a:lnTo>
                      <a:lnTo>
                        <a:pt x="60" y="1440"/>
                      </a:lnTo>
                      <a:lnTo>
                        <a:pt x="117" y="1260"/>
                      </a:lnTo>
                      <a:lnTo>
                        <a:pt x="189" y="1089"/>
                      </a:lnTo>
                      <a:lnTo>
                        <a:pt x="278" y="924"/>
                      </a:lnTo>
                      <a:lnTo>
                        <a:pt x="382" y="772"/>
                      </a:lnTo>
                      <a:lnTo>
                        <a:pt x="498" y="629"/>
                      </a:lnTo>
                      <a:lnTo>
                        <a:pt x="629" y="498"/>
                      </a:lnTo>
                      <a:lnTo>
                        <a:pt x="772" y="382"/>
                      </a:lnTo>
                      <a:lnTo>
                        <a:pt x="924" y="278"/>
                      </a:lnTo>
                      <a:lnTo>
                        <a:pt x="1088" y="189"/>
                      </a:lnTo>
                      <a:lnTo>
                        <a:pt x="1260" y="117"/>
                      </a:lnTo>
                      <a:lnTo>
                        <a:pt x="1440" y="60"/>
                      </a:lnTo>
                      <a:lnTo>
                        <a:pt x="1627" y="22"/>
                      </a:lnTo>
                      <a:lnTo>
                        <a:pt x="1821" y="1"/>
                      </a:lnTo>
                      <a:lnTo>
                        <a:pt x="1919" y="0"/>
                      </a:lnTo>
                      <a:lnTo>
                        <a:pt x="7390" y="0"/>
                      </a:lnTo>
                      <a:lnTo>
                        <a:pt x="7489" y="1"/>
                      </a:lnTo>
                      <a:lnTo>
                        <a:pt x="7682" y="22"/>
                      </a:lnTo>
                      <a:lnTo>
                        <a:pt x="7869" y="60"/>
                      </a:lnTo>
                      <a:lnTo>
                        <a:pt x="8049" y="117"/>
                      </a:lnTo>
                      <a:lnTo>
                        <a:pt x="8222" y="189"/>
                      </a:lnTo>
                      <a:lnTo>
                        <a:pt x="8385" y="278"/>
                      </a:lnTo>
                      <a:lnTo>
                        <a:pt x="8539" y="382"/>
                      </a:lnTo>
                      <a:lnTo>
                        <a:pt x="8681" y="498"/>
                      </a:lnTo>
                      <a:lnTo>
                        <a:pt x="8811" y="629"/>
                      </a:lnTo>
                      <a:lnTo>
                        <a:pt x="8929" y="772"/>
                      </a:lnTo>
                      <a:lnTo>
                        <a:pt x="9033" y="924"/>
                      </a:lnTo>
                      <a:lnTo>
                        <a:pt x="9120" y="1089"/>
                      </a:lnTo>
                      <a:lnTo>
                        <a:pt x="9194" y="1260"/>
                      </a:lnTo>
                      <a:lnTo>
                        <a:pt x="9250" y="1440"/>
                      </a:lnTo>
                      <a:lnTo>
                        <a:pt x="9289" y="1627"/>
                      </a:lnTo>
                      <a:lnTo>
                        <a:pt x="9308" y="1821"/>
                      </a:lnTo>
                      <a:lnTo>
                        <a:pt x="9310" y="1919"/>
                      </a:lnTo>
                      <a:lnTo>
                        <a:pt x="9310" y="8471"/>
                      </a:lnTo>
                      <a:lnTo>
                        <a:pt x="9308" y="8521"/>
                      </a:lnTo>
                      <a:lnTo>
                        <a:pt x="9289" y="8615"/>
                      </a:lnTo>
                      <a:lnTo>
                        <a:pt x="9253" y="8700"/>
                      </a:lnTo>
                      <a:lnTo>
                        <a:pt x="9201" y="8777"/>
                      </a:lnTo>
                      <a:lnTo>
                        <a:pt x="9136" y="8842"/>
                      </a:lnTo>
                      <a:lnTo>
                        <a:pt x="9058" y="8894"/>
                      </a:lnTo>
                      <a:lnTo>
                        <a:pt x="8974" y="8930"/>
                      </a:lnTo>
                      <a:lnTo>
                        <a:pt x="8880" y="8949"/>
                      </a:lnTo>
                      <a:lnTo>
                        <a:pt x="8830" y="8952"/>
                      </a:lnTo>
                      <a:lnTo>
                        <a:pt x="8781" y="8949"/>
                      </a:lnTo>
                      <a:lnTo>
                        <a:pt x="8687" y="8930"/>
                      </a:lnTo>
                      <a:lnTo>
                        <a:pt x="8601" y="8894"/>
                      </a:lnTo>
                      <a:lnTo>
                        <a:pt x="8524" y="8842"/>
                      </a:lnTo>
                      <a:lnTo>
                        <a:pt x="8460" y="8777"/>
                      </a:lnTo>
                      <a:lnTo>
                        <a:pt x="8408" y="8700"/>
                      </a:lnTo>
                      <a:lnTo>
                        <a:pt x="8370" y="8615"/>
                      </a:lnTo>
                      <a:lnTo>
                        <a:pt x="8352" y="8521"/>
                      </a:lnTo>
                      <a:lnTo>
                        <a:pt x="8350" y="8471"/>
                      </a:lnTo>
                      <a:lnTo>
                        <a:pt x="8350" y="1919"/>
                      </a:lnTo>
                      <a:lnTo>
                        <a:pt x="8349" y="1870"/>
                      </a:lnTo>
                      <a:lnTo>
                        <a:pt x="8340" y="1774"/>
                      </a:lnTo>
                      <a:lnTo>
                        <a:pt x="8320" y="1680"/>
                      </a:lnTo>
                      <a:lnTo>
                        <a:pt x="8293" y="1590"/>
                      </a:lnTo>
                      <a:lnTo>
                        <a:pt x="8255" y="1503"/>
                      </a:lnTo>
                      <a:lnTo>
                        <a:pt x="8211" y="1423"/>
                      </a:lnTo>
                      <a:lnTo>
                        <a:pt x="8160" y="1346"/>
                      </a:lnTo>
                      <a:lnTo>
                        <a:pt x="8101" y="1274"/>
                      </a:lnTo>
                      <a:lnTo>
                        <a:pt x="8035" y="1209"/>
                      </a:lnTo>
                      <a:lnTo>
                        <a:pt x="7964" y="1150"/>
                      </a:lnTo>
                      <a:lnTo>
                        <a:pt x="7888" y="1099"/>
                      </a:lnTo>
                      <a:lnTo>
                        <a:pt x="7806" y="1054"/>
                      </a:lnTo>
                      <a:lnTo>
                        <a:pt x="7720" y="1018"/>
                      </a:lnTo>
                      <a:lnTo>
                        <a:pt x="7630" y="989"/>
                      </a:lnTo>
                      <a:lnTo>
                        <a:pt x="7537" y="970"/>
                      </a:lnTo>
                      <a:lnTo>
                        <a:pt x="7440" y="960"/>
                      </a:lnTo>
                      <a:lnTo>
                        <a:pt x="7390" y="960"/>
                      </a:lnTo>
                      <a:lnTo>
                        <a:pt x="1919" y="960"/>
                      </a:lnTo>
                      <a:lnTo>
                        <a:pt x="1870" y="960"/>
                      </a:lnTo>
                      <a:lnTo>
                        <a:pt x="1774" y="970"/>
                      </a:lnTo>
                      <a:lnTo>
                        <a:pt x="1680" y="989"/>
                      </a:lnTo>
                      <a:lnTo>
                        <a:pt x="1589" y="1018"/>
                      </a:lnTo>
                      <a:lnTo>
                        <a:pt x="1503" y="1054"/>
                      </a:lnTo>
                      <a:lnTo>
                        <a:pt x="1422" y="1099"/>
                      </a:lnTo>
                      <a:lnTo>
                        <a:pt x="1346" y="1150"/>
                      </a:lnTo>
                      <a:lnTo>
                        <a:pt x="1274" y="1209"/>
                      </a:lnTo>
                      <a:lnTo>
                        <a:pt x="1209" y="1274"/>
                      </a:lnTo>
                      <a:lnTo>
                        <a:pt x="1150" y="1346"/>
                      </a:lnTo>
                      <a:lnTo>
                        <a:pt x="1098" y="1423"/>
                      </a:lnTo>
                      <a:lnTo>
                        <a:pt x="1054" y="1503"/>
                      </a:lnTo>
                      <a:lnTo>
                        <a:pt x="1018" y="1590"/>
                      </a:lnTo>
                      <a:lnTo>
                        <a:pt x="989" y="1680"/>
                      </a:lnTo>
                      <a:lnTo>
                        <a:pt x="970" y="1774"/>
                      </a:lnTo>
                      <a:lnTo>
                        <a:pt x="960" y="1870"/>
                      </a:lnTo>
                      <a:lnTo>
                        <a:pt x="960" y="1919"/>
                      </a:lnTo>
                      <a:lnTo>
                        <a:pt x="960" y="10855"/>
                      </a:lnTo>
                      <a:lnTo>
                        <a:pt x="962" y="10904"/>
                      </a:lnTo>
                      <a:lnTo>
                        <a:pt x="978" y="10995"/>
                      </a:lnTo>
                      <a:lnTo>
                        <a:pt x="1011" y="11078"/>
                      </a:lnTo>
                      <a:lnTo>
                        <a:pt x="1061" y="11152"/>
                      </a:lnTo>
                      <a:lnTo>
                        <a:pt x="1091" y="11185"/>
                      </a:lnTo>
                      <a:lnTo>
                        <a:pt x="1129" y="11218"/>
                      </a:lnTo>
                      <a:lnTo>
                        <a:pt x="1212" y="11271"/>
                      </a:lnTo>
                      <a:lnTo>
                        <a:pt x="1306" y="11307"/>
                      </a:lnTo>
                      <a:lnTo>
                        <a:pt x="1405" y="11326"/>
                      </a:lnTo>
                      <a:lnTo>
                        <a:pt x="1456" y="11327"/>
                      </a:lnTo>
                      <a:lnTo>
                        <a:pt x="1504" y="11325"/>
                      </a:lnTo>
                      <a:lnTo>
                        <a:pt x="1595" y="11307"/>
                      </a:lnTo>
                      <a:lnTo>
                        <a:pt x="1677" y="11273"/>
                      </a:lnTo>
                      <a:lnTo>
                        <a:pt x="1751" y="11222"/>
                      </a:lnTo>
                      <a:lnTo>
                        <a:pt x="1784" y="11191"/>
                      </a:lnTo>
                      <a:lnTo>
                        <a:pt x="4310" y="8592"/>
                      </a:lnTo>
                      <a:lnTo>
                        <a:pt x="4346" y="8559"/>
                      </a:lnTo>
                      <a:lnTo>
                        <a:pt x="4426" y="8505"/>
                      </a:lnTo>
                      <a:lnTo>
                        <a:pt x="4513" y="8468"/>
                      </a:lnTo>
                      <a:lnTo>
                        <a:pt x="4607" y="8449"/>
                      </a:lnTo>
                      <a:lnTo>
                        <a:pt x="4655" y="8448"/>
                      </a:lnTo>
                      <a:lnTo>
                        <a:pt x="4703" y="8449"/>
                      </a:lnTo>
                      <a:lnTo>
                        <a:pt x="4797" y="8468"/>
                      </a:lnTo>
                      <a:lnTo>
                        <a:pt x="4885" y="8505"/>
                      </a:lnTo>
                      <a:lnTo>
                        <a:pt x="4964" y="8559"/>
                      </a:lnTo>
                      <a:lnTo>
                        <a:pt x="4999" y="8592"/>
                      </a:lnTo>
                      <a:lnTo>
                        <a:pt x="7527" y="11191"/>
                      </a:lnTo>
                      <a:lnTo>
                        <a:pt x="7560" y="11222"/>
                      </a:lnTo>
                      <a:lnTo>
                        <a:pt x="7633" y="11273"/>
                      </a:lnTo>
                      <a:lnTo>
                        <a:pt x="7714" y="11307"/>
                      </a:lnTo>
                      <a:lnTo>
                        <a:pt x="7803" y="11325"/>
                      </a:lnTo>
                      <a:lnTo>
                        <a:pt x="7852" y="11327"/>
                      </a:lnTo>
                      <a:lnTo>
                        <a:pt x="7902" y="11326"/>
                      </a:lnTo>
                      <a:lnTo>
                        <a:pt x="8002" y="11306"/>
                      </a:lnTo>
                      <a:lnTo>
                        <a:pt x="8095" y="11270"/>
                      </a:lnTo>
                      <a:lnTo>
                        <a:pt x="8179" y="11215"/>
                      </a:lnTo>
                      <a:lnTo>
                        <a:pt x="8215" y="11182"/>
                      </a:lnTo>
                      <a:lnTo>
                        <a:pt x="8248" y="11148"/>
                      </a:lnTo>
                      <a:lnTo>
                        <a:pt x="8298" y="11073"/>
                      </a:lnTo>
                      <a:lnTo>
                        <a:pt x="8331" y="10989"/>
                      </a:lnTo>
                      <a:lnTo>
                        <a:pt x="8349" y="10897"/>
                      </a:lnTo>
                      <a:lnTo>
                        <a:pt x="8350" y="10847"/>
                      </a:lnTo>
                      <a:lnTo>
                        <a:pt x="8352" y="10798"/>
                      </a:lnTo>
                      <a:lnTo>
                        <a:pt x="8370" y="10704"/>
                      </a:lnTo>
                      <a:lnTo>
                        <a:pt x="8408" y="10618"/>
                      </a:lnTo>
                      <a:lnTo>
                        <a:pt x="8460" y="10541"/>
                      </a:lnTo>
                      <a:lnTo>
                        <a:pt x="8524" y="10477"/>
                      </a:lnTo>
                      <a:lnTo>
                        <a:pt x="8601" y="10425"/>
                      </a:lnTo>
                      <a:lnTo>
                        <a:pt x="8687" y="10387"/>
                      </a:lnTo>
                      <a:lnTo>
                        <a:pt x="8781" y="10369"/>
                      </a:lnTo>
                      <a:lnTo>
                        <a:pt x="8830" y="10367"/>
                      </a:lnTo>
                      <a:lnTo>
                        <a:pt x="8880" y="10369"/>
                      </a:lnTo>
                      <a:lnTo>
                        <a:pt x="8974" y="10387"/>
                      </a:lnTo>
                      <a:lnTo>
                        <a:pt x="9058" y="10425"/>
                      </a:lnTo>
                      <a:lnTo>
                        <a:pt x="9136" y="10477"/>
                      </a:lnTo>
                      <a:lnTo>
                        <a:pt x="9201" y="10541"/>
                      </a:lnTo>
                      <a:lnTo>
                        <a:pt x="9253" y="10618"/>
                      </a:lnTo>
                      <a:lnTo>
                        <a:pt x="9289" y="10704"/>
                      </a:lnTo>
                      <a:lnTo>
                        <a:pt x="9308" y="10798"/>
                      </a:lnTo>
                      <a:lnTo>
                        <a:pt x="9310" y="10847"/>
                      </a:lnTo>
                      <a:lnTo>
                        <a:pt x="9309" y="10920"/>
                      </a:lnTo>
                      <a:lnTo>
                        <a:pt x="9295" y="11063"/>
                      </a:lnTo>
                      <a:lnTo>
                        <a:pt x="9267" y="11202"/>
                      </a:lnTo>
                      <a:lnTo>
                        <a:pt x="9227" y="11336"/>
                      </a:lnTo>
                      <a:lnTo>
                        <a:pt x="9174" y="11466"/>
                      </a:lnTo>
                      <a:lnTo>
                        <a:pt x="9107" y="11588"/>
                      </a:lnTo>
                      <a:lnTo>
                        <a:pt x="9030" y="11705"/>
                      </a:lnTo>
                      <a:lnTo>
                        <a:pt x="8939" y="11814"/>
                      </a:lnTo>
                      <a:lnTo>
                        <a:pt x="8890" y="11865"/>
                      </a:lnTo>
                      <a:lnTo>
                        <a:pt x="8837" y="11915"/>
                      </a:lnTo>
                      <a:lnTo>
                        <a:pt x="8724" y="12006"/>
                      </a:lnTo>
                      <a:lnTo>
                        <a:pt x="8602" y="12085"/>
                      </a:lnTo>
                      <a:lnTo>
                        <a:pt x="8474" y="12151"/>
                      </a:lnTo>
                      <a:lnTo>
                        <a:pt x="8340" y="12206"/>
                      </a:lnTo>
                      <a:lnTo>
                        <a:pt x="8200" y="12246"/>
                      </a:lnTo>
                      <a:lnTo>
                        <a:pt x="8058" y="12273"/>
                      </a:lnTo>
                      <a:lnTo>
                        <a:pt x="7913" y="12286"/>
                      </a:lnTo>
                      <a:lnTo>
                        <a:pt x="7841" y="12286"/>
                      </a:lnTo>
                      <a:lnTo>
                        <a:pt x="7767" y="12285"/>
                      </a:lnTo>
                      <a:lnTo>
                        <a:pt x="7626" y="12269"/>
                      </a:lnTo>
                      <a:lnTo>
                        <a:pt x="7489" y="12242"/>
                      </a:lnTo>
                      <a:lnTo>
                        <a:pt x="7358" y="12200"/>
                      </a:lnTo>
                      <a:lnTo>
                        <a:pt x="7232" y="12147"/>
                      </a:lnTo>
                      <a:lnTo>
                        <a:pt x="7111" y="12079"/>
                      </a:lnTo>
                      <a:lnTo>
                        <a:pt x="6997" y="12001"/>
                      </a:lnTo>
                      <a:lnTo>
                        <a:pt x="6889" y="11911"/>
                      </a:lnTo>
                      <a:lnTo>
                        <a:pt x="6839" y="11859"/>
                      </a:lnTo>
                      <a:lnTo>
                        <a:pt x="4655" y="9615"/>
                      </a:lnTo>
                      <a:lnTo>
                        <a:pt x="2472" y="11859"/>
                      </a:lnTo>
                      <a:lnTo>
                        <a:pt x="2422" y="11909"/>
                      </a:lnTo>
                      <a:lnTo>
                        <a:pt x="2315" y="12000"/>
                      </a:lnTo>
                      <a:lnTo>
                        <a:pt x="2201" y="12079"/>
                      </a:lnTo>
                      <a:lnTo>
                        <a:pt x="2080" y="12145"/>
                      </a:lnTo>
                      <a:lnTo>
                        <a:pt x="1955" y="12199"/>
                      </a:lnTo>
                      <a:lnTo>
                        <a:pt x="1823" y="12240"/>
                      </a:lnTo>
                      <a:lnTo>
                        <a:pt x="1686" y="12269"/>
                      </a:lnTo>
                      <a:lnTo>
                        <a:pt x="1545" y="12285"/>
                      </a:lnTo>
                      <a:lnTo>
                        <a:pt x="1473" y="12286"/>
                      </a:lnTo>
                      <a:lnTo>
                        <a:pt x="1460" y="12286"/>
                      </a:lnTo>
                      <a:lnTo>
                        <a:pt x="1447" y="1228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rgbClr val="7086A4"/>
                      </a:gs>
                      <a:gs pos="83000">
                        <a:srgbClr val="7086A4"/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grpSp>
              <p:nvGrpSpPr>
                <p:cNvPr id="233" name="그룹 232">
                  <a:extLst>
                    <a:ext uri="{FF2B5EF4-FFF2-40B4-BE49-F238E27FC236}">
                      <a16:creationId xmlns:a16="http://schemas.microsoft.com/office/drawing/2014/main" id="{D6B1FA32-D339-23A6-6A13-873895B69EB9}"/>
                    </a:ext>
                  </a:extLst>
                </p:cNvPr>
                <p:cNvGrpSpPr/>
                <p:nvPr/>
              </p:nvGrpSpPr>
              <p:grpSpPr>
                <a:xfrm>
                  <a:off x="1312072" y="447672"/>
                  <a:ext cx="261936" cy="261936"/>
                  <a:chOff x="1312072" y="447672"/>
                  <a:chExt cx="261936" cy="261936"/>
                </a:xfrm>
              </p:grpSpPr>
              <p:sp>
                <p:nvSpPr>
                  <p:cNvPr id="234" name="타원 233">
                    <a:extLst>
                      <a:ext uri="{FF2B5EF4-FFF2-40B4-BE49-F238E27FC236}">
                        <a16:creationId xmlns:a16="http://schemas.microsoft.com/office/drawing/2014/main" id="{E91DBE8C-4857-FF06-2ACC-CE4A43AA2DC4}"/>
                      </a:ext>
                    </a:extLst>
                  </p:cNvPr>
                  <p:cNvSpPr/>
                  <p:nvPr/>
                </p:nvSpPr>
                <p:spPr>
                  <a:xfrm flipH="1">
                    <a:off x="1312072" y="447672"/>
                    <a:ext cx="261936" cy="261936"/>
                  </a:xfrm>
                  <a:prstGeom prst="ellipse">
                    <a:avLst/>
                  </a:prstGeom>
                  <a:solidFill>
                    <a:srgbClr val="4499F7"/>
                  </a:solidFill>
                  <a:ln w="69850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rgbClr val="7086A4"/>
                        </a:gs>
                        <a:gs pos="83000">
                          <a:srgbClr val="7086A4"/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ln>
                  <a:effectLst>
                    <a:outerShdw blurRad="50800" dist="38100" dir="8100000" algn="tr" rotWithShape="0">
                      <a:prstClr val="black">
                        <a:alpha val="2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sp>
                <p:nvSpPr>
                  <p:cNvPr id="235" name="타원 234">
                    <a:extLst>
                      <a:ext uri="{FF2B5EF4-FFF2-40B4-BE49-F238E27FC236}">
                        <a16:creationId xmlns:a16="http://schemas.microsoft.com/office/drawing/2014/main" id="{941AE505-E17B-C283-7E4C-CCF7521630E5}"/>
                      </a:ext>
                    </a:extLst>
                  </p:cNvPr>
                  <p:cNvSpPr/>
                  <p:nvPr/>
                </p:nvSpPr>
                <p:spPr>
                  <a:xfrm flipH="1">
                    <a:off x="1394940" y="532926"/>
                    <a:ext cx="29905" cy="2990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9850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rgbClr val="7086A4"/>
                        </a:gs>
                        <a:gs pos="83000">
                          <a:srgbClr val="7086A4"/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sp>
                <p:nvSpPr>
                  <p:cNvPr id="236" name="타원 235">
                    <a:extLst>
                      <a:ext uri="{FF2B5EF4-FFF2-40B4-BE49-F238E27FC236}">
                        <a16:creationId xmlns:a16="http://schemas.microsoft.com/office/drawing/2014/main" id="{DAF7A7DD-573C-97B1-8348-BF6B89296F9B}"/>
                      </a:ext>
                    </a:extLst>
                  </p:cNvPr>
                  <p:cNvSpPr/>
                  <p:nvPr/>
                </p:nvSpPr>
                <p:spPr>
                  <a:xfrm flipH="1">
                    <a:off x="1453576" y="532926"/>
                    <a:ext cx="29905" cy="2990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9850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rgbClr val="7086A4"/>
                        </a:gs>
                        <a:gs pos="83000">
                          <a:srgbClr val="7086A4"/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sp>
                <p:nvSpPr>
                  <p:cNvPr id="237" name="타원 236">
                    <a:extLst>
                      <a:ext uri="{FF2B5EF4-FFF2-40B4-BE49-F238E27FC236}">
                        <a16:creationId xmlns:a16="http://schemas.microsoft.com/office/drawing/2014/main" id="{D7D32FE4-7633-D37C-1A4E-5D81BBEE2577}"/>
                      </a:ext>
                    </a:extLst>
                  </p:cNvPr>
                  <p:cNvSpPr/>
                  <p:nvPr/>
                </p:nvSpPr>
                <p:spPr>
                  <a:xfrm flipH="1">
                    <a:off x="1394940" y="591603"/>
                    <a:ext cx="29905" cy="2990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9850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rgbClr val="7086A4"/>
                        </a:gs>
                        <a:gs pos="83000">
                          <a:srgbClr val="7086A4"/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sp>
                <p:nvSpPr>
                  <p:cNvPr id="238" name="타원 237">
                    <a:extLst>
                      <a:ext uri="{FF2B5EF4-FFF2-40B4-BE49-F238E27FC236}">
                        <a16:creationId xmlns:a16="http://schemas.microsoft.com/office/drawing/2014/main" id="{432A43BA-586A-BD2F-48C3-D29EAFA2065A}"/>
                      </a:ext>
                    </a:extLst>
                  </p:cNvPr>
                  <p:cNvSpPr/>
                  <p:nvPr/>
                </p:nvSpPr>
                <p:spPr>
                  <a:xfrm flipH="1">
                    <a:off x="1453576" y="591603"/>
                    <a:ext cx="29905" cy="2990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9850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rgbClr val="7086A4"/>
                        </a:gs>
                        <a:gs pos="83000">
                          <a:srgbClr val="7086A4"/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</p:grpSp>
          </p:grpSp>
        </p:grpSp>
        <p:grpSp>
          <p:nvGrpSpPr>
            <p:cNvPr id="221" name="그룹 220">
              <a:extLst>
                <a:ext uri="{FF2B5EF4-FFF2-40B4-BE49-F238E27FC236}">
                  <a16:creationId xmlns:a16="http://schemas.microsoft.com/office/drawing/2014/main" id="{F95356C8-CC91-3A98-1F27-3DA2B542EC32}"/>
                </a:ext>
              </a:extLst>
            </p:cNvPr>
            <p:cNvGrpSpPr/>
            <p:nvPr/>
          </p:nvGrpSpPr>
          <p:grpSpPr>
            <a:xfrm>
              <a:off x="491672" y="914830"/>
              <a:ext cx="1066837" cy="313557"/>
              <a:chOff x="491672" y="914830"/>
              <a:chExt cx="1066837" cy="313557"/>
            </a:xfrm>
          </p:grpSpPr>
          <p:sp>
            <p:nvSpPr>
              <p:cNvPr id="223" name="직사각형 222">
                <a:extLst>
                  <a:ext uri="{FF2B5EF4-FFF2-40B4-BE49-F238E27FC236}">
                    <a16:creationId xmlns:a16="http://schemas.microsoft.com/office/drawing/2014/main" id="{F533874C-0493-C89B-80E5-307DF089CB98}"/>
                  </a:ext>
                </a:extLst>
              </p:cNvPr>
              <p:cNvSpPr/>
              <p:nvPr/>
            </p:nvSpPr>
            <p:spPr>
              <a:xfrm flipH="1">
                <a:off x="491672" y="914830"/>
                <a:ext cx="1066837" cy="313557"/>
              </a:xfrm>
              <a:prstGeom prst="rect">
                <a:avLst/>
              </a:prstGeom>
              <a:solidFill>
                <a:schemeClr val="bg1">
                  <a:alpha val="32000"/>
                </a:schemeClr>
              </a:solidFill>
              <a:ln w="6985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rgbClr val="7086A4"/>
                    </a:gs>
                    <a:gs pos="83000">
                      <a:srgbClr val="7086A4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79388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44546A"/>
                    </a:solidFill>
                    <a:effectLst/>
                    <a:uLnTx/>
                    <a:uFillTx/>
                    <a:latin typeface="Calibri"/>
                    <a:ea typeface="맑은 고딕" panose="020B0503020000020004" pitchFamily="50" charset="-127"/>
                    <a:cs typeface="+mn-cs"/>
                  </a:rPr>
                  <a:t>  </a:t>
                </a:r>
                <a:r>
                  <a:rPr kumimoji="0" lang="ko-KR" alt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44546A"/>
                    </a:solidFill>
                    <a:effectLst/>
                    <a:uLnTx/>
                    <a:uFillTx/>
                    <a:latin typeface="나눔바른펜" panose="020B0503000000000000" pitchFamily="50" charset="-127"/>
                    <a:ea typeface="나눔바른펜" panose="020B0503000000000000" pitchFamily="50" charset="-127"/>
                    <a:cs typeface="+mn-cs"/>
                  </a:rPr>
                  <a:t>개발 목적</a:t>
                </a:r>
                <a:endPara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나눔바른펜" panose="020B0503000000000000" pitchFamily="50" charset="-127"/>
                  <a:ea typeface="나눔바른펜" panose="020B0503000000000000" pitchFamily="50" charset="-127"/>
                  <a:cs typeface="+mn-cs"/>
                </a:endParaRPr>
              </a:p>
            </p:txBody>
          </p:sp>
          <p:grpSp>
            <p:nvGrpSpPr>
              <p:cNvPr id="224" name="그룹 223">
                <a:extLst>
                  <a:ext uri="{FF2B5EF4-FFF2-40B4-BE49-F238E27FC236}">
                    <a16:creationId xmlns:a16="http://schemas.microsoft.com/office/drawing/2014/main" id="{5029377A-2F28-0A61-5427-6E0993A76879}"/>
                  </a:ext>
                </a:extLst>
              </p:cNvPr>
              <p:cNvGrpSpPr/>
              <p:nvPr/>
            </p:nvGrpSpPr>
            <p:grpSpPr>
              <a:xfrm>
                <a:off x="1356756" y="990596"/>
                <a:ext cx="54187" cy="159265"/>
                <a:chOff x="942921" y="1047763"/>
                <a:chExt cx="77757" cy="228539"/>
              </a:xfrm>
            </p:grpSpPr>
            <p:sp>
              <p:nvSpPr>
                <p:cNvPr id="226" name="이등변 삼각형 225">
                  <a:extLst>
                    <a:ext uri="{FF2B5EF4-FFF2-40B4-BE49-F238E27FC236}">
                      <a16:creationId xmlns:a16="http://schemas.microsoft.com/office/drawing/2014/main" id="{32C7E95A-75C2-1747-5262-300FF7B6CE37}"/>
                    </a:ext>
                  </a:extLst>
                </p:cNvPr>
                <p:cNvSpPr/>
                <p:nvPr/>
              </p:nvSpPr>
              <p:spPr>
                <a:xfrm>
                  <a:off x="942921" y="1047763"/>
                  <a:ext cx="77757" cy="67031"/>
                </a:xfrm>
                <a:prstGeom prst="triangle">
                  <a:avLst/>
                </a:prstGeom>
                <a:solidFill>
                  <a:schemeClr val="tx2">
                    <a:lumMod val="75000"/>
                  </a:schemeClr>
                </a:solidFill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rgbClr val="7086A4"/>
                      </a:gs>
                      <a:gs pos="83000">
                        <a:srgbClr val="7086A4"/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27" name="이등변 삼각형 226">
                  <a:extLst>
                    <a:ext uri="{FF2B5EF4-FFF2-40B4-BE49-F238E27FC236}">
                      <a16:creationId xmlns:a16="http://schemas.microsoft.com/office/drawing/2014/main" id="{EB47CBD1-444A-A341-DF34-97922601E2F6}"/>
                    </a:ext>
                  </a:extLst>
                </p:cNvPr>
                <p:cNvSpPr/>
                <p:nvPr/>
              </p:nvSpPr>
              <p:spPr>
                <a:xfrm rot="10800000">
                  <a:off x="942921" y="1209271"/>
                  <a:ext cx="77757" cy="67031"/>
                </a:xfrm>
                <a:prstGeom prst="triangle">
                  <a:avLst/>
                </a:prstGeom>
                <a:solidFill>
                  <a:schemeClr val="tx2">
                    <a:lumMod val="75000"/>
                  </a:schemeClr>
                </a:solidFill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rgbClr val="7086A4"/>
                      </a:gs>
                      <a:gs pos="83000">
                        <a:srgbClr val="7086A4"/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sp>
            <p:nvSpPr>
              <p:cNvPr id="225" name="Freeform 11">
                <a:extLst>
                  <a:ext uri="{FF2B5EF4-FFF2-40B4-BE49-F238E27FC236}">
                    <a16:creationId xmlns:a16="http://schemas.microsoft.com/office/drawing/2014/main" id="{0B3AB1AD-41CD-1120-33F7-84E57C8280C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81577" y="981658"/>
                <a:ext cx="137005" cy="168203"/>
              </a:xfrm>
              <a:custGeom>
                <a:avLst/>
                <a:gdLst>
                  <a:gd name="T0" fmla="*/ 1930 w 2831"/>
                  <a:gd name="T1" fmla="*/ 2787 h 3472"/>
                  <a:gd name="T2" fmla="*/ 1791 w 2831"/>
                  <a:gd name="T3" fmla="*/ 2855 h 3472"/>
                  <a:gd name="T4" fmla="*/ 2114 w 2831"/>
                  <a:gd name="T5" fmla="*/ 3172 h 3472"/>
                  <a:gd name="T6" fmla="*/ 2628 w 2831"/>
                  <a:gd name="T7" fmla="*/ 2656 h 3472"/>
                  <a:gd name="T8" fmla="*/ 2538 w 2831"/>
                  <a:gd name="T9" fmla="*/ 2529 h 3472"/>
                  <a:gd name="T10" fmla="*/ 1440 w 2831"/>
                  <a:gd name="T11" fmla="*/ 2529 h 3472"/>
                  <a:gd name="T12" fmla="*/ 914 w 2831"/>
                  <a:gd name="T13" fmla="*/ 2569 h 3472"/>
                  <a:gd name="T14" fmla="*/ 928 w 2831"/>
                  <a:gd name="T15" fmla="*/ 2433 h 3472"/>
                  <a:gd name="T16" fmla="*/ 807 w 2831"/>
                  <a:gd name="T17" fmla="*/ 2382 h 3472"/>
                  <a:gd name="T18" fmla="*/ 439 w 2831"/>
                  <a:gd name="T19" fmla="*/ 2514 h 3472"/>
                  <a:gd name="T20" fmla="*/ 470 w 2831"/>
                  <a:gd name="T21" fmla="*/ 2433 h 3472"/>
                  <a:gd name="T22" fmla="*/ 2186 w 2831"/>
                  <a:gd name="T23" fmla="*/ 2182 h 3472"/>
                  <a:gd name="T24" fmla="*/ 2642 w 2831"/>
                  <a:gd name="T25" fmla="*/ 2371 h 3472"/>
                  <a:gd name="T26" fmla="*/ 2831 w 2831"/>
                  <a:gd name="T27" fmla="*/ 2827 h 3472"/>
                  <a:gd name="T28" fmla="*/ 2642 w 2831"/>
                  <a:gd name="T29" fmla="*/ 3283 h 3472"/>
                  <a:gd name="T30" fmla="*/ 2186 w 2831"/>
                  <a:gd name="T31" fmla="*/ 3472 h 3472"/>
                  <a:gd name="T32" fmla="*/ 1729 w 2831"/>
                  <a:gd name="T33" fmla="*/ 3283 h 3472"/>
                  <a:gd name="T34" fmla="*/ 1540 w 2831"/>
                  <a:gd name="T35" fmla="*/ 2827 h 3472"/>
                  <a:gd name="T36" fmla="*/ 1729 w 2831"/>
                  <a:gd name="T37" fmla="*/ 2371 h 3472"/>
                  <a:gd name="T38" fmla="*/ 2186 w 2831"/>
                  <a:gd name="T39" fmla="*/ 2182 h 3472"/>
                  <a:gd name="T40" fmla="*/ 1540 w 2831"/>
                  <a:gd name="T41" fmla="*/ 2083 h 3472"/>
                  <a:gd name="T42" fmla="*/ 914 w 2831"/>
                  <a:gd name="T43" fmla="*/ 2123 h 3472"/>
                  <a:gd name="T44" fmla="*/ 928 w 2831"/>
                  <a:gd name="T45" fmla="*/ 1986 h 3472"/>
                  <a:gd name="T46" fmla="*/ 807 w 2831"/>
                  <a:gd name="T47" fmla="*/ 1957 h 3472"/>
                  <a:gd name="T48" fmla="*/ 439 w 2831"/>
                  <a:gd name="T49" fmla="*/ 2088 h 3472"/>
                  <a:gd name="T50" fmla="*/ 470 w 2831"/>
                  <a:gd name="T51" fmla="*/ 2007 h 3472"/>
                  <a:gd name="T52" fmla="*/ 944 w 2831"/>
                  <a:gd name="T53" fmla="*/ 1588 h 3472"/>
                  <a:gd name="T54" fmla="*/ 1786 w 2831"/>
                  <a:gd name="T55" fmla="*/ 1702 h 3472"/>
                  <a:gd name="T56" fmla="*/ 904 w 2831"/>
                  <a:gd name="T57" fmla="*/ 1716 h 3472"/>
                  <a:gd name="T58" fmla="*/ 944 w 2831"/>
                  <a:gd name="T59" fmla="*/ 1588 h 3472"/>
                  <a:gd name="T60" fmla="*/ 800 w 2831"/>
                  <a:gd name="T61" fmla="*/ 1548 h 3472"/>
                  <a:gd name="T62" fmla="*/ 430 w 2831"/>
                  <a:gd name="T63" fmla="*/ 1656 h 3472"/>
                  <a:gd name="T64" fmla="*/ 484 w 2831"/>
                  <a:gd name="T65" fmla="*/ 1589 h 3472"/>
                  <a:gd name="T66" fmla="*/ 1738 w 2831"/>
                  <a:gd name="T67" fmla="*/ 1140 h 3472"/>
                  <a:gd name="T68" fmla="*/ 1778 w 2831"/>
                  <a:gd name="T69" fmla="*/ 1269 h 3472"/>
                  <a:gd name="T70" fmla="*/ 896 w 2831"/>
                  <a:gd name="T71" fmla="*/ 1255 h 3472"/>
                  <a:gd name="T72" fmla="*/ 769 w 2831"/>
                  <a:gd name="T73" fmla="*/ 1030 h 3472"/>
                  <a:gd name="T74" fmla="*/ 616 w 2831"/>
                  <a:gd name="T75" fmla="*/ 1312 h 3472"/>
                  <a:gd name="T76" fmla="*/ 423 w 2831"/>
                  <a:gd name="T77" fmla="*/ 1202 h 3472"/>
                  <a:gd name="T78" fmla="*/ 496 w 2831"/>
                  <a:gd name="T79" fmla="*/ 1154 h 3472"/>
                  <a:gd name="T80" fmla="*/ 548 w 2831"/>
                  <a:gd name="T81" fmla="*/ 372 h 3472"/>
                  <a:gd name="T82" fmla="*/ 681 w 2831"/>
                  <a:gd name="T83" fmla="*/ 618 h 3472"/>
                  <a:gd name="T84" fmla="*/ 1588 w 2831"/>
                  <a:gd name="T85" fmla="*/ 597 h 3472"/>
                  <a:gd name="T86" fmla="*/ 1683 w 2831"/>
                  <a:gd name="T87" fmla="*/ 347 h 3472"/>
                  <a:gd name="T88" fmla="*/ 2201 w 2831"/>
                  <a:gd name="T89" fmla="*/ 438 h 3472"/>
                  <a:gd name="T90" fmla="*/ 2118 w 2831"/>
                  <a:gd name="T91" fmla="*/ 2037 h 3472"/>
                  <a:gd name="T92" fmla="*/ 1412 w 2831"/>
                  <a:gd name="T93" fmla="*/ 3005 h 3472"/>
                  <a:gd name="T94" fmla="*/ 47 w 2831"/>
                  <a:gd name="T95" fmla="*/ 3054 h 3472"/>
                  <a:gd name="T96" fmla="*/ 21 w 2831"/>
                  <a:gd name="T97" fmla="*/ 455 h 3472"/>
                  <a:gd name="T98" fmla="*/ 1118 w 2831"/>
                  <a:gd name="T99" fmla="*/ 99 h 3472"/>
                  <a:gd name="T100" fmla="*/ 1053 w 2831"/>
                  <a:gd name="T101" fmla="*/ 211 h 3472"/>
                  <a:gd name="T102" fmla="*/ 1182 w 2831"/>
                  <a:gd name="T103" fmla="*/ 211 h 3472"/>
                  <a:gd name="T104" fmla="*/ 1118 w 2831"/>
                  <a:gd name="T105" fmla="*/ 99 h 3472"/>
                  <a:gd name="T106" fmla="*/ 1268 w 2831"/>
                  <a:gd name="T107" fmla="*/ 85 h 3472"/>
                  <a:gd name="T108" fmla="*/ 1328 w 2831"/>
                  <a:gd name="T109" fmla="*/ 238 h 3472"/>
                  <a:gd name="T110" fmla="*/ 1564 w 2831"/>
                  <a:gd name="T111" fmla="*/ 312 h 3472"/>
                  <a:gd name="T112" fmla="*/ 1547 w 2831"/>
                  <a:gd name="T113" fmla="*/ 503 h 3472"/>
                  <a:gd name="T114" fmla="*/ 711 w 2831"/>
                  <a:gd name="T115" fmla="*/ 521 h 3472"/>
                  <a:gd name="T116" fmla="*/ 657 w 2831"/>
                  <a:gd name="T117" fmla="*/ 338 h 3472"/>
                  <a:gd name="T118" fmla="*/ 889 w 2831"/>
                  <a:gd name="T119" fmla="*/ 245 h 3472"/>
                  <a:gd name="T120" fmla="*/ 954 w 2831"/>
                  <a:gd name="T121" fmla="*/ 112 h 3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831" h="3472">
                    <a:moveTo>
                      <a:pt x="2538" y="2529"/>
                    </a:moveTo>
                    <a:lnTo>
                      <a:pt x="2517" y="2531"/>
                    </a:lnTo>
                    <a:lnTo>
                      <a:pt x="2496" y="2537"/>
                    </a:lnTo>
                    <a:lnTo>
                      <a:pt x="2476" y="2547"/>
                    </a:lnTo>
                    <a:lnTo>
                      <a:pt x="2459" y="2563"/>
                    </a:lnTo>
                    <a:lnTo>
                      <a:pt x="2124" y="2939"/>
                    </a:lnTo>
                    <a:lnTo>
                      <a:pt x="1950" y="2800"/>
                    </a:lnTo>
                    <a:lnTo>
                      <a:pt x="1930" y="2787"/>
                    </a:lnTo>
                    <a:lnTo>
                      <a:pt x="1909" y="2780"/>
                    </a:lnTo>
                    <a:lnTo>
                      <a:pt x="1888" y="2778"/>
                    </a:lnTo>
                    <a:lnTo>
                      <a:pt x="1866" y="2780"/>
                    </a:lnTo>
                    <a:lnTo>
                      <a:pt x="1845" y="2787"/>
                    </a:lnTo>
                    <a:lnTo>
                      <a:pt x="1826" y="2799"/>
                    </a:lnTo>
                    <a:lnTo>
                      <a:pt x="1810" y="2814"/>
                    </a:lnTo>
                    <a:lnTo>
                      <a:pt x="1797" y="2834"/>
                    </a:lnTo>
                    <a:lnTo>
                      <a:pt x="1791" y="2855"/>
                    </a:lnTo>
                    <a:lnTo>
                      <a:pt x="1788" y="2876"/>
                    </a:lnTo>
                    <a:lnTo>
                      <a:pt x="1791" y="2899"/>
                    </a:lnTo>
                    <a:lnTo>
                      <a:pt x="1797" y="2920"/>
                    </a:lnTo>
                    <a:lnTo>
                      <a:pt x="1809" y="2938"/>
                    </a:lnTo>
                    <a:lnTo>
                      <a:pt x="1826" y="2954"/>
                    </a:lnTo>
                    <a:lnTo>
                      <a:pt x="2073" y="3152"/>
                    </a:lnTo>
                    <a:lnTo>
                      <a:pt x="2093" y="3165"/>
                    </a:lnTo>
                    <a:lnTo>
                      <a:pt x="2114" y="3172"/>
                    </a:lnTo>
                    <a:lnTo>
                      <a:pt x="2135" y="3174"/>
                    </a:lnTo>
                    <a:lnTo>
                      <a:pt x="2156" y="3172"/>
                    </a:lnTo>
                    <a:lnTo>
                      <a:pt x="2175" y="3166"/>
                    </a:lnTo>
                    <a:lnTo>
                      <a:pt x="2194" y="3155"/>
                    </a:lnTo>
                    <a:lnTo>
                      <a:pt x="2210" y="3142"/>
                    </a:lnTo>
                    <a:lnTo>
                      <a:pt x="2607" y="2694"/>
                    </a:lnTo>
                    <a:lnTo>
                      <a:pt x="2620" y="2676"/>
                    </a:lnTo>
                    <a:lnTo>
                      <a:pt x="2628" y="2656"/>
                    </a:lnTo>
                    <a:lnTo>
                      <a:pt x="2633" y="2633"/>
                    </a:lnTo>
                    <a:lnTo>
                      <a:pt x="2631" y="2612"/>
                    </a:lnTo>
                    <a:lnTo>
                      <a:pt x="2625" y="2591"/>
                    </a:lnTo>
                    <a:lnTo>
                      <a:pt x="2615" y="2571"/>
                    </a:lnTo>
                    <a:lnTo>
                      <a:pt x="2599" y="2555"/>
                    </a:lnTo>
                    <a:lnTo>
                      <a:pt x="2580" y="2542"/>
                    </a:lnTo>
                    <a:lnTo>
                      <a:pt x="2560" y="2534"/>
                    </a:lnTo>
                    <a:lnTo>
                      <a:pt x="2538" y="2529"/>
                    </a:lnTo>
                    <a:close/>
                    <a:moveTo>
                      <a:pt x="944" y="2430"/>
                    </a:moveTo>
                    <a:lnTo>
                      <a:pt x="1391" y="2430"/>
                    </a:lnTo>
                    <a:lnTo>
                      <a:pt x="1406" y="2433"/>
                    </a:lnTo>
                    <a:lnTo>
                      <a:pt x="1420" y="2440"/>
                    </a:lnTo>
                    <a:lnTo>
                      <a:pt x="1431" y="2450"/>
                    </a:lnTo>
                    <a:lnTo>
                      <a:pt x="1438" y="2464"/>
                    </a:lnTo>
                    <a:lnTo>
                      <a:pt x="1440" y="2480"/>
                    </a:lnTo>
                    <a:lnTo>
                      <a:pt x="1440" y="2529"/>
                    </a:lnTo>
                    <a:lnTo>
                      <a:pt x="1438" y="2545"/>
                    </a:lnTo>
                    <a:lnTo>
                      <a:pt x="1431" y="2559"/>
                    </a:lnTo>
                    <a:lnTo>
                      <a:pt x="1420" y="2569"/>
                    </a:lnTo>
                    <a:lnTo>
                      <a:pt x="1406" y="2577"/>
                    </a:lnTo>
                    <a:lnTo>
                      <a:pt x="1391" y="2579"/>
                    </a:lnTo>
                    <a:lnTo>
                      <a:pt x="944" y="2579"/>
                    </a:lnTo>
                    <a:lnTo>
                      <a:pt x="928" y="2577"/>
                    </a:lnTo>
                    <a:lnTo>
                      <a:pt x="914" y="2569"/>
                    </a:lnTo>
                    <a:lnTo>
                      <a:pt x="904" y="2559"/>
                    </a:lnTo>
                    <a:lnTo>
                      <a:pt x="896" y="2545"/>
                    </a:lnTo>
                    <a:lnTo>
                      <a:pt x="894" y="2529"/>
                    </a:lnTo>
                    <a:lnTo>
                      <a:pt x="894" y="2480"/>
                    </a:lnTo>
                    <a:lnTo>
                      <a:pt x="896" y="2464"/>
                    </a:lnTo>
                    <a:lnTo>
                      <a:pt x="904" y="2450"/>
                    </a:lnTo>
                    <a:lnTo>
                      <a:pt x="914" y="2440"/>
                    </a:lnTo>
                    <a:lnTo>
                      <a:pt x="928" y="2433"/>
                    </a:lnTo>
                    <a:lnTo>
                      <a:pt x="944" y="2430"/>
                    </a:lnTo>
                    <a:close/>
                    <a:moveTo>
                      <a:pt x="769" y="2319"/>
                    </a:moveTo>
                    <a:lnTo>
                      <a:pt x="783" y="2322"/>
                    </a:lnTo>
                    <a:lnTo>
                      <a:pt x="795" y="2330"/>
                    </a:lnTo>
                    <a:lnTo>
                      <a:pt x="805" y="2341"/>
                    </a:lnTo>
                    <a:lnTo>
                      <a:pt x="810" y="2355"/>
                    </a:lnTo>
                    <a:lnTo>
                      <a:pt x="810" y="2368"/>
                    </a:lnTo>
                    <a:lnTo>
                      <a:pt x="807" y="2382"/>
                    </a:lnTo>
                    <a:lnTo>
                      <a:pt x="800" y="2395"/>
                    </a:lnTo>
                    <a:lnTo>
                      <a:pt x="616" y="2600"/>
                    </a:lnTo>
                    <a:lnTo>
                      <a:pt x="606" y="2608"/>
                    </a:lnTo>
                    <a:lnTo>
                      <a:pt x="594" y="2613"/>
                    </a:lnTo>
                    <a:lnTo>
                      <a:pt x="581" y="2616"/>
                    </a:lnTo>
                    <a:lnTo>
                      <a:pt x="567" y="2612"/>
                    </a:lnTo>
                    <a:lnTo>
                      <a:pt x="553" y="2605"/>
                    </a:lnTo>
                    <a:lnTo>
                      <a:pt x="439" y="2514"/>
                    </a:lnTo>
                    <a:lnTo>
                      <a:pt x="430" y="2503"/>
                    </a:lnTo>
                    <a:lnTo>
                      <a:pt x="423" y="2490"/>
                    </a:lnTo>
                    <a:lnTo>
                      <a:pt x="422" y="2477"/>
                    </a:lnTo>
                    <a:lnTo>
                      <a:pt x="425" y="2463"/>
                    </a:lnTo>
                    <a:lnTo>
                      <a:pt x="432" y="2449"/>
                    </a:lnTo>
                    <a:lnTo>
                      <a:pt x="442" y="2440"/>
                    </a:lnTo>
                    <a:lnTo>
                      <a:pt x="456" y="2435"/>
                    </a:lnTo>
                    <a:lnTo>
                      <a:pt x="470" y="2433"/>
                    </a:lnTo>
                    <a:lnTo>
                      <a:pt x="484" y="2436"/>
                    </a:lnTo>
                    <a:lnTo>
                      <a:pt x="496" y="2443"/>
                    </a:lnTo>
                    <a:lnTo>
                      <a:pt x="576" y="2507"/>
                    </a:lnTo>
                    <a:lnTo>
                      <a:pt x="731" y="2334"/>
                    </a:lnTo>
                    <a:lnTo>
                      <a:pt x="742" y="2324"/>
                    </a:lnTo>
                    <a:lnTo>
                      <a:pt x="755" y="2320"/>
                    </a:lnTo>
                    <a:lnTo>
                      <a:pt x="769" y="2319"/>
                    </a:lnTo>
                    <a:close/>
                    <a:moveTo>
                      <a:pt x="2186" y="2182"/>
                    </a:moveTo>
                    <a:lnTo>
                      <a:pt x="2251" y="2185"/>
                    </a:lnTo>
                    <a:lnTo>
                      <a:pt x="2316" y="2196"/>
                    </a:lnTo>
                    <a:lnTo>
                      <a:pt x="2378" y="2212"/>
                    </a:lnTo>
                    <a:lnTo>
                      <a:pt x="2437" y="2233"/>
                    </a:lnTo>
                    <a:lnTo>
                      <a:pt x="2494" y="2260"/>
                    </a:lnTo>
                    <a:lnTo>
                      <a:pt x="2546" y="2293"/>
                    </a:lnTo>
                    <a:lnTo>
                      <a:pt x="2596" y="2329"/>
                    </a:lnTo>
                    <a:lnTo>
                      <a:pt x="2642" y="2371"/>
                    </a:lnTo>
                    <a:lnTo>
                      <a:pt x="2683" y="2417"/>
                    </a:lnTo>
                    <a:lnTo>
                      <a:pt x="2721" y="2466"/>
                    </a:lnTo>
                    <a:lnTo>
                      <a:pt x="2753" y="2520"/>
                    </a:lnTo>
                    <a:lnTo>
                      <a:pt x="2780" y="2577"/>
                    </a:lnTo>
                    <a:lnTo>
                      <a:pt x="2802" y="2636"/>
                    </a:lnTo>
                    <a:lnTo>
                      <a:pt x="2818" y="2698"/>
                    </a:lnTo>
                    <a:lnTo>
                      <a:pt x="2828" y="2761"/>
                    </a:lnTo>
                    <a:lnTo>
                      <a:pt x="2831" y="2827"/>
                    </a:lnTo>
                    <a:lnTo>
                      <a:pt x="2828" y="2893"/>
                    </a:lnTo>
                    <a:lnTo>
                      <a:pt x="2818" y="2958"/>
                    </a:lnTo>
                    <a:lnTo>
                      <a:pt x="2802" y="3019"/>
                    </a:lnTo>
                    <a:lnTo>
                      <a:pt x="2780" y="3079"/>
                    </a:lnTo>
                    <a:lnTo>
                      <a:pt x="2753" y="3134"/>
                    </a:lnTo>
                    <a:lnTo>
                      <a:pt x="2721" y="3188"/>
                    </a:lnTo>
                    <a:lnTo>
                      <a:pt x="2683" y="3237"/>
                    </a:lnTo>
                    <a:lnTo>
                      <a:pt x="2642" y="3283"/>
                    </a:lnTo>
                    <a:lnTo>
                      <a:pt x="2596" y="3325"/>
                    </a:lnTo>
                    <a:lnTo>
                      <a:pt x="2546" y="3362"/>
                    </a:lnTo>
                    <a:lnTo>
                      <a:pt x="2494" y="3394"/>
                    </a:lnTo>
                    <a:lnTo>
                      <a:pt x="2437" y="3421"/>
                    </a:lnTo>
                    <a:lnTo>
                      <a:pt x="2378" y="3443"/>
                    </a:lnTo>
                    <a:lnTo>
                      <a:pt x="2316" y="3459"/>
                    </a:lnTo>
                    <a:lnTo>
                      <a:pt x="2251" y="3469"/>
                    </a:lnTo>
                    <a:lnTo>
                      <a:pt x="2186" y="3472"/>
                    </a:lnTo>
                    <a:lnTo>
                      <a:pt x="2120" y="3469"/>
                    </a:lnTo>
                    <a:lnTo>
                      <a:pt x="2055" y="3459"/>
                    </a:lnTo>
                    <a:lnTo>
                      <a:pt x="1993" y="3443"/>
                    </a:lnTo>
                    <a:lnTo>
                      <a:pt x="1934" y="3421"/>
                    </a:lnTo>
                    <a:lnTo>
                      <a:pt x="1877" y="3394"/>
                    </a:lnTo>
                    <a:lnTo>
                      <a:pt x="1825" y="3362"/>
                    </a:lnTo>
                    <a:lnTo>
                      <a:pt x="1775" y="3325"/>
                    </a:lnTo>
                    <a:lnTo>
                      <a:pt x="1729" y="3283"/>
                    </a:lnTo>
                    <a:lnTo>
                      <a:pt x="1688" y="3237"/>
                    </a:lnTo>
                    <a:lnTo>
                      <a:pt x="1650" y="3188"/>
                    </a:lnTo>
                    <a:lnTo>
                      <a:pt x="1618" y="3134"/>
                    </a:lnTo>
                    <a:lnTo>
                      <a:pt x="1591" y="3079"/>
                    </a:lnTo>
                    <a:lnTo>
                      <a:pt x="1569" y="3019"/>
                    </a:lnTo>
                    <a:lnTo>
                      <a:pt x="1553" y="2958"/>
                    </a:lnTo>
                    <a:lnTo>
                      <a:pt x="1543" y="2893"/>
                    </a:lnTo>
                    <a:lnTo>
                      <a:pt x="1540" y="2827"/>
                    </a:lnTo>
                    <a:lnTo>
                      <a:pt x="1543" y="2761"/>
                    </a:lnTo>
                    <a:lnTo>
                      <a:pt x="1553" y="2698"/>
                    </a:lnTo>
                    <a:lnTo>
                      <a:pt x="1569" y="2636"/>
                    </a:lnTo>
                    <a:lnTo>
                      <a:pt x="1591" y="2577"/>
                    </a:lnTo>
                    <a:lnTo>
                      <a:pt x="1618" y="2520"/>
                    </a:lnTo>
                    <a:lnTo>
                      <a:pt x="1650" y="2466"/>
                    </a:lnTo>
                    <a:lnTo>
                      <a:pt x="1688" y="2417"/>
                    </a:lnTo>
                    <a:lnTo>
                      <a:pt x="1729" y="2371"/>
                    </a:lnTo>
                    <a:lnTo>
                      <a:pt x="1775" y="2329"/>
                    </a:lnTo>
                    <a:lnTo>
                      <a:pt x="1825" y="2293"/>
                    </a:lnTo>
                    <a:lnTo>
                      <a:pt x="1877" y="2260"/>
                    </a:lnTo>
                    <a:lnTo>
                      <a:pt x="1934" y="2233"/>
                    </a:lnTo>
                    <a:lnTo>
                      <a:pt x="1993" y="2212"/>
                    </a:lnTo>
                    <a:lnTo>
                      <a:pt x="2055" y="2196"/>
                    </a:lnTo>
                    <a:lnTo>
                      <a:pt x="2120" y="2185"/>
                    </a:lnTo>
                    <a:lnTo>
                      <a:pt x="2186" y="2182"/>
                    </a:lnTo>
                    <a:close/>
                    <a:moveTo>
                      <a:pt x="944" y="1984"/>
                    </a:moveTo>
                    <a:lnTo>
                      <a:pt x="1491" y="1984"/>
                    </a:lnTo>
                    <a:lnTo>
                      <a:pt x="1505" y="1986"/>
                    </a:lnTo>
                    <a:lnTo>
                      <a:pt x="1519" y="1994"/>
                    </a:lnTo>
                    <a:lnTo>
                      <a:pt x="1531" y="2004"/>
                    </a:lnTo>
                    <a:lnTo>
                      <a:pt x="1537" y="2018"/>
                    </a:lnTo>
                    <a:lnTo>
                      <a:pt x="1540" y="2034"/>
                    </a:lnTo>
                    <a:lnTo>
                      <a:pt x="1540" y="2083"/>
                    </a:lnTo>
                    <a:lnTo>
                      <a:pt x="1537" y="2099"/>
                    </a:lnTo>
                    <a:lnTo>
                      <a:pt x="1531" y="2113"/>
                    </a:lnTo>
                    <a:lnTo>
                      <a:pt x="1519" y="2123"/>
                    </a:lnTo>
                    <a:lnTo>
                      <a:pt x="1505" y="2131"/>
                    </a:lnTo>
                    <a:lnTo>
                      <a:pt x="1491" y="2133"/>
                    </a:lnTo>
                    <a:lnTo>
                      <a:pt x="944" y="2133"/>
                    </a:lnTo>
                    <a:lnTo>
                      <a:pt x="928" y="2131"/>
                    </a:lnTo>
                    <a:lnTo>
                      <a:pt x="914" y="2123"/>
                    </a:lnTo>
                    <a:lnTo>
                      <a:pt x="904" y="2113"/>
                    </a:lnTo>
                    <a:lnTo>
                      <a:pt x="896" y="2099"/>
                    </a:lnTo>
                    <a:lnTo>
                      <a:pt x="894" y="2083"/>
                    </a:lnTo>
                    <a:lnTo>
                      <a:pt x="894" y="2034"/>
                    </a:lnTo>
                    <a:lnTo>
                      <a:pt x="896" y="2018"/>
                    </a:lnTo>
                    <a:lnTo>
                      <a:pt x="904" y="2004"/>
                    </a:lnTo>
                    <a:lnTo>
                      <a:pt x="914" y="1994"/>
                    </a:lnTo>
                    <a:lnTo>
                      <a:pt x="928" y="1986"/>
                    </a:lnTo>
                    <a:lnTo>
                      <a:pt x="944" y="1984"/>
                    </a:lnTo>
                    <a:close/>
                    <a:moveTo>
                      <a:pt x="769" y="1894"/>
                    </a:moveTo>
                    <a:lnTo>
                      <a:pt x="783" y="1897"/>
                    </a:lnTo>
                    <a:lnTo>
                      <a:pt x="795" y="1905"/>
                    </a:lnTo>
                    <a:lnTo>
                      <a:pt x="805" y="1916"/>
                    </a:lnTo>
                    <a:lnTo>
                      <a:pt x="810" y="1930"/>
                    </a:lnTo>
                    <a:lnTo>
                      <a:pt x="810" y="1943"/>
                    </a:lnTo>
                    <a:lnTo>
                      <a:pt x="807" y="1957"/>
                    </a:lnTo>
                    <a:lnTo>
                      <a:pt x="800" y="1970"/>
                    </a:lnTo>
                    <a:lnTo>
                      <a:pt x="616" y="2175"/>
                    </a:lnTo>
                    <a:lnTo>
                      <a:pt x="606" y="2183"/>
                    </a:lnTo>
                    <a:lnTo>
                      <a:pt x="594" y="2188"/>
                    </a:lnTo>
                    <a:lnTo>
                      <a:pt x="581" y="2191"/>
                    </a:lnTo>
                    <a:lnTo>
                      <a:pt x="567" y="2187"/>
                    </a:lnTo>
                    <a:lnTo>
                      <a:pt x="553" y="2180"/>
                    </a:lnTo>
                    <a:lnTo>
                      <a:pt x="439" y="2088"/>
                    </a:lnTo>
                    <a:lnTo>
                      <a:pt x="430" y="2078"/>
                    </a:lnTo>
                    <a:lnTo>
                      <a:pt x="423" y="2065"/>
                    </a:lnTo>
                    <a:lnTo>
                      <a:pt x="422" y="2052"/>
                    </a:lnTo>
                    <a:lnTo>
                      <a:pt x="425" y="2038"/>
                    </a:lnTo>
                    <a:lnTo>
                      <a:pt x="432" y="2024"/>
                    </a:lnTo>
                    <a:lnTo>
                      <a:pt x="442" y="2015"/>
                    </a:lnTo>
                    <a:lnTo>
                      <a:pt x="456" y="2010"/>
                    </a:lnTo>
                    <a:lnTo>
                      <a:pt x="470" y="2007"/>
                    </a:lnTo>
                    <a:lnTo>
                      <a:pt x="484" y="2011"/>
                    </a:lnTo>
                    <a:lnTo>
                      <a:pt x="496" y="2018"/>
                    </a:lnTo>
                    <a:lnTo>
                      <a:pt x="576" y="2082"/>
                    </a:lnTo>
                    <a:lnTo>
                      <a:pt x="731" y="1909"/>
                    </a:lnTo>
                    <a:lnTo>
                      <a:pt x="742" y="1899"/>
                    </a:lnTo>
                    <a:lnTo>
                      <a:pt x="755" y="1895"/>
                    </a:lnTo>
                    <a:lnTo>
                      <a:pt x="769" y="1894"/>
                    </a:lnTo>
                    <a:close/>
                    <a:moveTo>
                      <a:pt x="944" y="1588"/>
                    </a:moveTo>
                    <a:lnTo>
                      <a:pt x="1738" y="1588"/>
                    </a:lnTo>
                    <a:lnTo>
                      <a:pt x="1754" y="1590"/>
                    </a:lnTo>
                    <a:lnTo>
                      <a:pt x="1768" y="1597"/>
                    </a:lnTo>
                    <a:lnTo>
                      <a:pt x="1778" y="1608"/>
                    </a:lnTo>
                    <a:lnTo>
                      <a:pt x="1786" y="1621"/>
                    </a:lnTo>
                    <a:lnTo>
                      <a:pt x="1788" y="1637"/>
                    </a:lnTo>
                    <a:lnTo>
                      <a:pt x="1788" y="1687"/>
                    </a:lnTo>
                    <a:lnTo>
                      <a:pt x="1786" y="1702"/>
                    </a:lnTo>
                    <a:lnTo>
                      <a:pt x="1778" y="1716"/>
                    </a:lnTo>
                    <a:lnTo>
                      <a:pt x="1768" y="1727"/>
                    </a:lnTo>
                    <a:lnTo>
                      <a:pt x="1754" y="1734"/>
                    </a:lnTo>
                    <a:lnTo>
                      <a:pt x="1738" y="1736"/>
                    </a:lnTo>
                    <a:lnTo>
                      <a:pt x="944" y="1736"/>
                    </a:lnTo>
                    <a:lnTo>
                      <a:pt x="928" y="1734"/>
                    </a:lnTo>
                    <a:lnTo>
                      <a:pt x="914" y="1727"/>
                    </a:lnTo>
                    <a:lnTo>
                      <a:pt x="904" y="1716"/>
                    </a:lnTo>
                    <a:lnTo>
                      <a:pt x="896" y="1702"/>
                    </a:lnTo>
                    <a:lnTo>
                      <a:pt x="894" y="1687"/>
                    </a:lnTo>
                    <a:lnTo>
                      <a:pt x="894" y="1637"/>
                    </a:lnTo>
                    <a:lnTo>
                      <a:pt x="896" y="1621"/>
                    </a:lnTo>
                    <a:lnTo>
                      <a:pt x="904" y="1608"/>
                    </a:lnTo>
                    <a:lnTo>
                      <a:pt x="914" y="1597"/>
                    </a:lnTo>
                    <a:lnTo>
                      <a:pt x="928" y="1590"/>
                    </a:lnTo>
                    <a:lnTo>
                      <a:pt x="944" y="1588"/>
                    </a:lnTo>
                    <a:close/>
                    <a:moveTo>
                      <a:pt x="769" y="1472"/>
                    </a:moveTo>
                    <a:lnTo>
                      <a:pt x="783" y="1475"/>
                    </a:lnTo>
                    <a:lnTo>
                      <a:pt x="795" y="1483"/>
                    </a:lnTo>
                    <a:lnTo>
                      <a:pt x="805" y="1494"/>
                    </a:lnTo>
                    <a:lnTo>
                      <a:pt x="810" y="1508"/>
                    </a:lnTo>
                    <a:lnTo>
                      <a:pt x="810" y="1521"/>
                    </a:lnTo>
                    <a:lnTo>
                      <a:pt x="807" y="1535"/>
                    </a:lnTo>
                    <a:lnTo>
                      <a:pt x="800" y="1548"/>
                    </a:lnTo>
                    <a:lnTo>
                      <a:pt x="616" y="1753"/>
                    </a:lnTo>
                    <a:lnTo>
                      <a:pt x="606" y="1761"/>
                    </a:lnTo>
                    <a:lnTo>
                      <a:pt x="594" y="1767"/>
                    </a:lnTo>
                    <a:lnTo>
                      <a:pt x="581" y="1769"/>
                    </a:lnTo>
                    <a:lnTo>
                      <a:pt x="567" y="1765"/>
                    </a:lnTo>
                    <a:lnTo>
                      <a:pt x="553" y="1758"/>
                    </a:lnTo>
                    <a:lnTo>
                      <a:pt x="439" y="1667"/>
                    </a:lnTo>
                    <a:lnTo>
                      <a:pt x="430" y="1656"/>
                    </a:lnTo>
                    <a:lnTo>
                      <a:pt x="423" y="1643"/>
                    </a:lnTo>
                    <a:lnTo>
                      <a:pt x="422" y="1630"/>
                    </a:lnTo>
                    <a:lnTo>
                      <a:pt x="425" y="1615"/>
                    </a:lnTo>
                    <a:lnTo>
                      <a:pt x="432" y="1602"/>
                    </a:lnTo>
                    <a:lnTo>
                      <a:pt x="442" y="1593"/>
                    </a:lnTo>
                    <a:lnTo>
                      <a:pt x="456" y="1588"/>
                    </a:lnTo>
                    <a:lnTo>
                      <a:pt x="470" y="1586"/>
                    </a:lnTo>
                    <a:lnTo>
                      <a:pt x="484" y="1589"/>
                    </a:lnTo>
                    <a:lnTo>
                      <a:pt x="496" y="1596"/>
                    </a:lnTo>
                    <a:lnTo>
                      <a:pt x="576" y="1660"/>
                    </a:lnTo>
                    <a:lnTo>
                      <a:pt x="731" y="1487"/>
                    </a:lnTo>
                    <a:lnTo>
                      <a:pt x="742" y="1477"/>
                    </a:lnTo>
                    <a:lnTo>
                      <a:pt x="755" y="1473"/>
                    </a:lnTo>
                    <a:lnTo>
                      <a:pt x="769" y="1472"/>
                    </a:lnTo>
                    <a:close/>
                    <a:moveTo>
                      <a:pt x="944" y="1140"/>
                    </a:moveTo>
                    <a:lnTo>
                      <a:pt x="1738" y="1140"/>
                    </a:lnTo>
                    <a:lnTo>
                      <a:pt x="1754" y="1144"/>
                    </a:lnTo>
                    <a:lnTo>
                      <a:pt x="1768" y="1150"/>
                    </a:lnTo>
                    <a:lnTo>
                      <a:pt x="1778" y="1162"/>
                    </a:lnTo>
                    <a:lnTo>
                      <a:pt x="1786" y="1175"/>
                    </a:lnTo>
                    <a:lnTo>
                      <a:pt x="1788" y="1190"/>
                    </a:lnTo>
                    <a:lnTo>
                      <a:pt x="1788" y="1240"/>
                    </a:lnTo>
                    <a:lnTo>
                      <a:pt x="1786" y="1255"/>
                    </a:lnTo>
                    <a:lnTo>
                      <a:pt x="1778" y="1269"/>
                    </a:lnTo>
                    <a:lnTo>
                      <a:pt x="1768" y="1280"/>
                    </a:lnTo>
                    <a:lnTo>
                      <a:pt x="1754" y="1287"/>
                    </a:lnTo>
                    <a:lnTo>
                      <a:pt x="1738" y="1290"/>
                    </a:lnTo>
                    <a:lnTo>
                      <a:pt x="944" y="1290"/>
                    </a:lnTo>
                    <a:lnTo>
                      <a:pt x="928" y="1287"/>
                    </a:lnTo>
                    <a:lnTo>
                      <a:pt x="914" y="1280"/>
                    </a:lnTo>
                    <a:lnTo>
                      <a:pt x="904" y="1269"/>
                    </a:lnTo>
                    <a:lnTo>
                      <a:pt x="896" y="1255"/>
                    </a:lnTo>
                    <a:lnTo>
                      <a:pt x="894" y="1240"/>
                    </a:lnTo>
                    <a:lnTo>
                      <a:pt x="894" y="1190"/>
                    </a:lnTo>
                    <a:lnTo>
                      <a:pt x="896" y="1175"/>
                    </a:lnTo>
                    <a:lnTo>
                      <a:pt x="904" y="1162"/>
                    </a:lnTo>
                    <a:lnTo>
                      <a:pt x="914" y="1150"/>
                    </a:lnTo>
                    <a:lnTo>
                      <a:pt x="928" y="1144"/>
                    </a:lnTo>
                    <a:lnTo>
                      <a:pt x="944" y="1140"/>
                    </a:lnTo>
                    <a:close/>
                    <a:moveTo>
                      <a:pt x="769" y="1030"/>
                    </a:moveTo>
                    <a:lnTo>
                      <a:pt x="783" y="1034"/>
                    </a:lnTo>
                    <a:lnTo>
                      <a:pt x="795" y="1042"/>
                    </a:lnTo>
                    <a:lnTo>
                      <a:pt x="805" y="1053"/>
                    </a:lnTo>
                    <a:lnTo>
                      <a:pt x="810" y="1066"/>
                    </a:lnTo>
                    <a:lnTo>
                      <a:pt x="810" y="1081"/>
                    </a:lnTo>
                    <a:lnTo>
                      <a:pt x="807" y="1094"/>
                    </a:lnTo>
                    <a:lnTo>
                      <a:pt x="800" y="1106"/>
                    </a:lnTo>
                    <a:lnTo>
                      <a:pt x="616" y="1312"/>
                    </a:lnTo>
                    <a:lnTo>
                      <a:pt x="606" y="1320"/>
                    </a:lnTo>
                    <a:lnTo>
                      <a:pt x="594" y="1326"/>
                    </a:lnTo>
                    <a:lnTo>
                      <a:pt x="581" y="1327"/>
                    </a:lnTo>
                    <a:lnTo>
                      <a:pt x="567" y="1325"/>
                    </a:lnTo>
                    <a:lnTo>
                      <a:pt x="553" y="1317"/>
                    </a:lnTo>
                    <a:lnTo>
                      <a:pt x="439" y="1226"/>
                    </a:lnTo>
                    <a:lnTo>
                      <a:pt x="430" y="1215"/>
                    </a:lnTo>
                    <a:lnTo>
                      <a:pt x="423" y="1202"/>
                    </a:lnTo>
                    <a:lnTo>
                      <a:pt x="422" y="1188"/>
                    </a:lnTo>
                    <a:lnTo>
                      <a:pt x="425" y="1174"/>
                    </a:lnTo>
                    <a:lnTo>
                      <a:pt x="432" y="1162"/>
                    </a:lnTo>
                    <a:lnTo>
                      <a:pt x="442" y="1152"/>
                    </a:lnTo>
                    <a:lnTo>
                      <a:pt x="456" y="1146"/>
                    </a:lnTo>
                    <a:lnTo>
                      <a:pt x="470" y="1145"/>
                    </a:lnTo>
                    <a:lnTo>
                      <a:pt x="484" y="1147"/>
                    </a:lnTo>
                    <a:lnTo>
                      <a:pt x="496" y="1154"/>
                    </a:lnTo>
                    <a:lnTo>
                      <a:pt x="576" y="1218"/>
                    </a:lnTo>
                    <a:lnTo>
                      <a:pt x="731" y="1046"/>
                    </a:lnTo>
                    <a:lnTo>
                      <a:pt x="742" y="1036"/>
                    </a:lnTo>
                    <a:lnTo>
                      <a:pt x="755" y="1031"/>
                    </a:lnTo>
                    <a:lnTo>
                      <a:pt x="769" y="1030"/>
                    </a:lnTo>
                    <a:close/>
                    <a:moveTo>
                      <a:pt x="150" y="347"/>
                    </a:moveTo>
                    <a:lnTo>
                      <a:pt x="552" y="347"/>
                    </a:lnTo>
                    <a:lnTo>
                      <a:pt x="548" y="372"/>
                    </a:lnTo>
                    <a:lnTo>
                      <a:pt x="547" y="399"/>
                    </a:lnTo>
                    <a:lnTo>
                      <a:pt x="550" y="439"/>
                    </a:lnTo>
                    <a:lnTo>
                      <a:pt x="559" y="477"/>
                    </a:lnTo>
                    <a:lnTo>
                      <a:pt x="574" y="511"/>
                    </a:lnTo>
                    <a:lnTo>
                      <a:pt x="594" y="544"/>
                    </a:lnTo>
                    <a:lnTo>
                      <a:pt x="618" y="572"/>
                    </a:lnTo>
                    <a:lnTo>
                      <a:pt x="648" y="598"/>
                    </a:lnTo>
                    <a:lnTo>
                      <a:pt x="681" y="618"/>
                    </a:lnTo>
                    <a:lnTo>
                      <a:pt x="715" y="632"/>
                    </a:lnTo>
                    <a:lnTo>
                      <a:pt x="753" y="642"/>
                    </a:lnTo>
                    <a:lnTo>
                      <a:pt x="793" y="645"/>
                    </a:lnTo>
                    <a:lnTo>
                      <a:pt x="1442" y="645"/>
                    </a:lnTo>
                    <a:lnTo>
                      <a:pt x="1482" y="642"/>
                    </a:lnTo>
                    <a:lnTo>
                      <a:pt x="1520" y="632"/>
                    </a:lnTo>
                    <a:lnTo>
                      <a:pt x="1555" y="618"/>
                    </a:lnTo>
                    <a:lnTo>
                      <a:pt x="1588" y="597"/>
                    </a:lnTo>
                    <a:lnTo>
                      <a:pt x="1616" y="572"/>
                    </a:lnTo>
                    <a:lnTo>
                      <a:pt x="1641" y="543"/>
                    </a:lnTo>
                    <a:lnTo>
                      <a:pt x="1661" y="510"/>
                    </a:lnTo>
                    <a:lnTo>
                      <a:pt x="1676" y="475"/>
                    </a:lnTo>
                    <a:lnTo>
                      <a:pt x="1686" y="436"/>
                    </a:lnTo>
                    <a:lnTo>
                      <a:pt x="1689" y="396"/>
                    </a:lnTo>
                    <a:lnTo>
                      <a:pt x="1688" y="371"/>
                    </a:lnTo>
                    <a:lnTo>
                      <a:pt x="1683" y="347"/>
                    </a:lnTo>
                    <a:lnTo>
                      <a:pt x="1987" y="347"/>
                    </a:lnTo>
                    <a:lnTo>
                      <a:pt x="2029" y="349"/>
                    </a:lnTo>
                    <a:lnTo>
                      <a:pt x="2067" y="356"/>
                    </a:lnTo>
                    <a:lnTo>
                      <a:pt x="2101" y="366"/>
                    </a:lnTo>
                    <a:lnTo>
                      <a:pt x="2132" y="379"/>
                    </a:lnTo>
                    <a:lnTo>
                      <a:pt x="2159" y="396"/>
                    </a:lnTo>
                    <a:lnTo>
                      <a:pt x="2182" y="416"/>
                    </a:lnTo>
                    <a:lnTo>
                      <a:pt x="2201" y="438"/>
                    </a:lnTo>
                    <a:lnTo>
                      <a:pt x="2215" y="462"/>
                    </a:lnTo>
                    <a:lnTo>
                      <a:pt x="2226" y="488"/>
                    </a:lnTo>
                    <a:lnTo>
                      <a:pt x="2233" y="517"/>
                    </a:lnTo>
                    <a:lnTo>
                      <a:pt x="2235" y="546"/>
                    </a:lnTo>
                    <a:lnTo>
                      <a:pt x="2235" y="2036"/>
                    </a:lnTo>
                    <a:lnTo>
                      <a:pt x="2210" y="2035"/>
                    </a:lnTo>
                    <a:lnTo>
                      <a:pt x="2186" y="2034"/>
                    </a:lnTo>
                    <a:lnTo>
                      <a:pt x="2118" y="2037"/>
                    </a:lnTo>
                    <a:lnTo>
                      <a:pt x="2051" y="2045"/>
                    </a:lnTo>
                    <a:lnTo>
                      <a:pt x="1987" y="2060"/>
                    </a:lnTo>
                    <a:lnTo>
                      <a:pt x="1987" y="893"/>
                    </a:lnTo>
                    <a:lnTo>
                      <a:pt x="249" y="893"/>
                    </a:lnTo>
                    <a:lnTo>
                      <a:pt x="249" y="2876"/>
                    </a:lnTo>
                    <a:lnTo>
                      <a:pt x="1394" y="2876"/>
                    </a:lnTo>
                    <a:lnTo>
                      <a:pt x="1400" y="2942"/>
                    </a:lnTo>
                    <a:lnTo>
                      <a:pt x="1412" y="3005"/>
                    </a:lnTo>
                    <a:lnTo>
                      <a:pt x="1429" y="3066"/>
                    </a:lnTo>
                    <a:lnTo>
                      <a:pt x="1450" y="3125"/>
                    </a:lnTo>
                    <a:lnTo>
                      <a:pt x="199" y="3125"/>
                    </a:lnTo>
                    <a:lnTo>
                      <a:pt x="163" y="3122"/>
                    </a:lnTo>
                    <a:lnTo>
                      <a:pt x="130" y="3112"/>
                    </a:lnTo>
                    <a:lnTo>
                      <a:pt x="99" y="3097"/>
                    </a:lnTo>
                    <a:lnTo>
                      <a:pt x="71" y="3079"/>
                    </a:lnTo>
                    <a:lnTo>
                      <a:pt x="47" y="3054"/>
                    </a:lnTo>
                    <a:lnTo>
                      <a:pt x="27" y="3027"/>
                    </a:lnTo>
                    <a:lnTo>
                      <a:pt x="13" y="2995"/>
                    </a:lnTo>
                    <a:lnTo>
                      <a:pt x="3" y="2962"/>
                    </a:lnTo>
                    <a:lnTo>
                      <a:pt x="0" y="2926"/>
                    </a:lnTo>
                    <a:lnTo>
                      <a:pt x="0" y="546"/>
                    </a:lnTo>
                    <a:lnTo>
                      <a:pt x="3" y="513"/>
                    </a:lnTo>
                    <a:lnTo>
                      <a:pt x="9" y="483"/>
                    </a:lnTo>
                    <a:lnTo>
                      <a:pt x="21" y="455"/>
                    </a:lnTo>
                    <a:lnTo>
                      <a:pt x="36" y="428"/>
                    </a:lnTo>
                    <a:lnTo>
                      <a:pt x="53" y="405"/>
                    </a:lnTo>
                    <a:lnTo>
                      <a:pt x="71" y="385"/>
                    </a:lnTo>
                    <a:lnTo>
                      <a:pt x="91" y="369"/>
                    </a:lnTo>
                    <a:lnTo>
                      <a:pt x="111" y="358"/>
                    </a:lnTo>
                    <a:lnTo>
                      <a:pt x="131" y="349"/>
                    </a:lnTo>
                    <a:lnTo>
                      <a:pt x="150" y="347"/>
                    </a:lnTo>
                    <a:close/>
                    <a:moveTo>
                      <a:pt x="1118" y="99"/>
                    </a:moveTo>
                    <a:lnTo>
                      <a:pt x="1098" y="102"/>
                    </a:lnTo>
                    <a:lnTo>
                      <a:pt x="1080" y="109"/>
                    </a:lnTo>
                    <a:lnTo>
                      <a:pt x="1065" y="121"/>
                    </a:lnTo>
                    <a:lnTo>
                      <a:pt x="1053" y="136"/>
                    </a:lnTo>
                    <a:lnTo>
                      <a:pt x="1046" y="154"/>
                    </a:lnTo>
                    <a:lnTo>
                      <a:pt x="1043" y="174"/>
                    </a:lnTo>
                    <a:lnTo>
                      <a:pt x="1046" y="194"/>
                    </a:lnTo>
                    <a:lnTo>
                      <a:pt x="1053" y="211"/>
                    </a:lnTo>
                    <a:lnTo>
                      <a:pt x="1065" y="226"/>
                    </a:lnTo>
                    <a:lnTo>
                      <a:pt x="1080" y="238"/>
                    </a:lnTo>
                    <a:lnTo>
                      <a:pt x="1098" y="245"/>
                    </a:lnTo>
                    <a:lnTo>
                      <a:pt x="1118" y="248"/>
                    </a:lnTo>
                    <a:lnTo>
                      <a:pt x="1138" y="245"/>
                    </a:lnTo>
                    <a:lnTo>
                      <a:pt x="1156" y="238"/>
                    </a:lnTo>
                    <a:lnTo>
                      <a:pt x="1170" y="226"/>
                    </a:lnTo>
                    <a:lnTo>
                      <a:pt x="1182" y="211"/>
                    </a:lnTo>
                    <a:lnTo>
                      <a:pt x="1189" y="194"/>
                    </a:lnTo>
                    <a:lnTo>
                      <a:pt x="1193" y="174"/>
                    </a:lnTo>
                    <a:lnTo>
                      <a:pt x="1189" y="154"/>
                    </a:lnTo>
                    <a:lnTo>
                      <a:pt x="1182" y="136"/>
                    </a:lnTo>
                    <a:lnTo>
                      <a:pt x="1170" y="121"/>
                    </a:lnTo>
                    <a:lnTo>
                      <a:pt x="1156" y="109"/>
                    </a:lnTo>
                    <a:lnTo>
                      <a:pt x="1138" y="102"/>
                    </a:lnTo>
                    <a:lnTo>
                      <a:pt x="1118" y="99"/>
                    </a:lnTo>
                    <a:close/>
                    <a:moveTo>
                      <a:pt x="1116" y="0"/>
                    </a:moveTo>
                    <a:lnTo>
                      <a:pt x="1120" y="0"/>
                    </a:lnTo>
                    <a:lnTo>
                      <a:pt x="1150" y="3"/>
                    </a:lnTo>
                    <a:lnTo>
                      <a:pt x="1180" y="11"/>
                    </a:lnTo>
                    <a:lnTo>
                      <a:pt x="1206" y="23"/>
                    </a:lnTo>
                    <a:lnTo>
                      <a:pt x="1230" y="40"/>
                    </a:lnTo>
                    <a:lnTo>
                      <a:pt x="1252" y="61"/>
                    </a:lnTo>
                    <a:lnTo>
                      <a:pt x="1268" y="85"/>
                    </a:lnTo>
                    <a:lnTo>
                      <a:pt x="1281" y="112"/>
                    </a:lnTo>
                    <a:lnTo>
                      <a:pt x="1288" y="141"/>
                    </a:lnTo>
                    <a:lnTo>
                      <a:pt x="1292" y="171"/>
                    </a:lnTo>
                    <a:lnTo>
                      <a:pt x="1292" y="174"/>
                    </a:lnTo>
                    <a:lnTo>
                      <a:pt x="1294" y="194"/>
                    </a:lnTo>
                    <a:lnTo>
                      <a:pt x="1302" y="211"/>
                    </a:lnTo>
                    <a:lnTo>
                      <a:pt x="1314" y="226"/>
                    </a:lnTo>
                    <a:lnTo>
                      <a:pt x="1328" y="238"/>
                    </a:lnTo>
                    <a:lnTo>
                      <a:pt x="1345" y="245"/>
                    </a:lnTo>
                    <a:lnTo>
                      <a:pt x="1365" y="248"/>
                    </a:lnTo>
                    <a:lnTo>
                      <a:pt x="1442" y="248"/>
                    </a:lnTo>
                    <a:lnTo>
                      <a:pt x="1472" y="251"/>
                    </a:lnTo>
                    <a:lnTo>
                      <a:pt x="1499" y="260"/>
                    </a:lnTo>
                    <a:lnTo>
                      <a:pt x="1524" y="274"/>
                    </a:lnTo>
                    <a:lnTo>
                      <a:pt x="1547" y="291"/>
                    </a:lnTo>
                    <a:lnTo>
                      <a:pt x="1564" y="312"/>
                    </a:lnTo>
                    <a:lnTo>
                      <a:pt x="1578" y="338"/>
                    </a:lnTo>
                    <a:lnTo>
                      <a:pt x="1587" y="366"/>
                    </a:lnTo>
                    <a:lnTo>
                      <a:pt x="1590" y="396"/>
                    </a:lnTo>
                    <a:lnTo>
                      <a:pt x="1590" y="399"/>
                    </a:lnTo>
                    <a:lnTo>
                      <a:pt x="1587" y="428"/>
                    </a:lnTo>
                    <a:lnTo>
                      <a:pt x="1578" y="456"/>
                    </a:lnTo>
                    <a:lnTo>
                      <a:pt x="1564" y="481"/>
                    </a:lnTo>
                    <a:lnTo>
                      <a:pt x="1547" y="503"/>
                    </a:lnTo>
                    <a:lnTo>
                      <a:pt x="1524" y="521"/>
                    </a:lnTo>
                    <a:lnTo>
                      <a:pt x="1499" y="534"/>
                    </a:lnTo>
                    <a:lnTo>
                      <a:pt x="1472" y="543"/>
                    </a:lnTo>
                    <a:lnTo>
                      <a:pt x="1442" y="546"/>
                    </a:lnTo>
                    <a:lnTo>
                      <a:pt x="793" y="546"/>
                    </a:lnTo>
                    <a:lnTo>
                      <a:pt x="764" y="543"/>
                    </a:lnTo>
                    <a:lnTo>
                      <a:pt x="736" y="534"/>
                    </a:lnTo>
                    <a:lnTo>
                      <a:pt x="711" y="521"/>
                    </a:lnTo>
                    <a:lnTo>
                      <a:pt x="689" y="503"/>
                    </a:lnTo>
                    <a:lnTo>
                      <a:pt x="671" y="481"/>
                    </a:lnTo>
                    <a:lnTo>
                      <a:pt x="657" y="456"/>
                    </a:lnTo>
                    <a:lnTo>
                      <a:pt x="649" y="428"/>
                    </a:lnTo>
                    <a:lnTo>
                      <a:pt x="646" y="399"/>
                    </a:lnTo>
                    <a:lnTo>
                      <a:pt x="646" y="396"/>
                    </a:lnTo>
                    <a:lnTo>
                      <a:pt x="649" y="366"/>
                    </a:lnTo>
                    <a:lnTo>
                      <a:pt x="657" y="338"/>
                    </a:lnTo>
                    <a:lnTo>
                      <a:pt x="671" y="312"/>
                    </a:lnTo>
                    <a:lnTo>
                      <a:pt x="689" y="291"/>
                    </a:lnTo>
                    <a:lnTo>
                      <a:pt x="711" y="274"/>
                    </a:lnTo>
                    <a:lnTo>
                      <a:pt x="736" y="260"/>
                    </a:lnTo>
                    <a:lnTo>
                      <a:pt x="764" y="251"/>
                    </a:lnTo>
                    <a:lnTo>
                      <a:pt x="793" y="248"/>
                    </a:lnTo>
                    <a:lnTo>
                      <a:pt x="870" y="248"/>
                    </a:lnTo>
                    <a:lnTo>
                      <a:pt x="889" y="245"/>
                    </a:lnTo>
                    <a:lnTo>
                      <a:pt x="907" y="238"/>
                    </a:lnTo>
                    <a:lnTo>
                      <a:pt x="922" y="226"/>
                    </a:lnTo>
                    <a:lnTo>
                      <a:pt x="933" y="211"/>
                    </a:lnTo>
                    <a:lnTo>
                      <a:pt x="941" y="194"/>
                    </a:lnTo>
                    <a:lnTo>
                      <a:pt x="944" y="174"/>
                    </a:lnTo>
                    <a:lnTo>
                      <a:pt x="944" y="171"/>
                    </a:lnTo>
                    <a:lnTo>
                      <a:pt x="947" y="141"/>
                    </a:lnTo>
                    <a:lnTo>
                      <a:pt x="954" y="112"/>
                    </a:lnTo>
                    <a:lnTo>
                      <a:pt x="967" y="85"/>
                    </a:lnTo>
                    <a:lnTo>
                      <a:pt x="984" y="61"/>
                    </a:lnTo>
                    <a:lnTo>
                      <a:pt x="1005" y="40"/>
                    </a:lnTo>
                    <a:lnTo>
                      <a:pt x="1029" y="23"/>
                    </a:lnTo>
                    <a:lnTo>
                      <a:pt x="1056" y="11"/>
                    </a:lnTo>
                    <a:lnTo>
                      <a:pt x="1085" y="3"/>
                    </a:lnTo>
                    <a:lnTo>
                      <a:pt x="1116" y="0"/>
                    </a:lnTo>
                    <a:close/>
                  </a:path>
                </a:pathLst>
              </a:custGeom>
              <a:solidFill>
                <a:srgbClr val="2F77E5"/>
              </a:solidFill>
              <a:ln w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rgbClr val="7086A4"/>
                    </a:gs>
                    <a:gs pos="83000">
                      <a:srgbClr val="7086A4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3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sp>
          <p:nvSpPr>
            <p:cNvPr id="222" name="직사각형 221">
              <a:extLst>
                <a:ext uri="{FF2B5EF4-FFF2-40B4-BE49-F238E27FC236}">
                  <a16:creationId xmlns:a16="http://schemas.microsoft.com/office/drawing/2014/main" id="{D8C33685-B554-0472-1202-BA7DE372193D}"/>
                </a:ext>
              </a:extLst>
            </p:cNvPr>
            <p:cNvSpPr/>
            <p:nvPr/>
          </p:nvSpPr>
          <p:spPr>
            <a:xfrm flipH="1">
              <a:off x="415402" y="1257295"/>
              <a:ext cx="11730058" cy="5541233"/>
            </a:xfrm>
            <a:prstGeom prst="rect">
              <a:avLst/>
            </a:prstGeom>
            <a:solidFill>
              <a:schemeClr val="bg1"/>
            </a:solidFill>
            <a:ln w="6985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rgbClr val="7086A4"/>
                  </a:gs>
                  <a:gs pos="83000">
                    <a:srgbClr val="7086A4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83F4DC98-14FF-CC1A-EB8F-F9034BA86FAF}"/>
              </a:ext>
            </a:extLst>
          </p:cNvPr>
          <p:cNvSpPr/>
          <p:nvPr/>
        </p:nvSpPr>
        <p:spPr>
          <a:xfrm>
            <a:off x="1427195" y="75535"/>
            <a:ext cx="4199256" cy="5959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7086A4"/>
                </a:solidFill>
                <a:effectLst/>
                <a:uLnTx/>
                <a:uFillTx/>
                <a:latin typeface="나눔바른펜" panose="020B0503000000000000" pitchFamily="50" charset="-127"/>
                <a:ea typeface="나눔바른펜" panose="020B0503000000000000" pitchFamily="50" charset="-127"/>
                <a:cs typeface="+mn-cs"/>
              </a:rPr>
              <a:t>CONTENTS 1. 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바른펜" panose="020B0503000000000000" pitchFamily="50" charset="-127"/>
                <a:ea typeface="나눔바른펜" panose="020B0503000000000000" pitchFamily="50" charset="-127"/>
                <a:cs typeface="+mn-cs"/>
              </a:rPr>
              <a:t>프로젝트 기획 설명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나눔바른펜" panose="020B0503000000000000" pitchFamily="50" charset="-127"/>
              <a:ea typeface="나눔바른펜" panose="020B0503000000000000" pitchFamily="50" charset="-127"/>
              <a:cs typeface="+mn-cs"/>
            </a:endParaRPr>
          </a:p>
        </p:txBody>
      </p:sp>
      <p:sp>
        <p:nvSpPr>
          <p:cNvPr id="3" name="Freeform 6">
            <a:extLst>
              <a:ext uri="{FF2B5EF4-FFF2-40B4-BE49-F238E27FC236}">
                <a16:creationId xmlns:a16="http://schemas.microsoft.com/office/drawing/2014/main" id="{4B42B8F0-F4F9-38EB-44D3-55EF45CE891F}"/>
              </a:ext>
            </a:extLst>
          </p:cNvPr>
          <p:cNvSpPr>
            <a:spLocks noEditPoints="1"/>
          </p:cNvSpPr>
          <p:nvPr/>
        </p:nvSpPr>
        <p:spPr bwMode="auto">
          <a:xfrm>
            <a:off x="2836820" y="1995871"/>
            <a:ext cx="6365464" cy="3673306"/>
          </a:xfrm>
          <a:custGeom>
            <a:avLst/>
            <a:gdLst>
              <a:gd name="T0" fmla="*/ 3354 w 3448"/>
              <a:gd name="T1" fmla="*/ 1504 h 1773"/>
              <a:gd name="T2" fmla="*/ 2152 w 3448"/>
              <a:gd name="T3" fmla="*/ 1144 h 1773"/>
              <a:gd name="T4" fmla="*/ 3068 w 3448"/>
              <a:gd name="T5" fmla="*/ 1084 h 1773"/>
              <a:gd name="T6" fmla="*/ 3043 w 3448"/>
              <a:gd name="T7" fmla="*/ 1388 h 1773"/>
              <a:gd name="T8" fmla="*/ 2791 w 3448"/>
              <a:gd name="T9" fmla="*/ 1339 h 1773"/>
              <a:gd name="T10" fmla="*/ 3012 w 3448"/>
              <a:gd name="T11" fmla="*/ 1095 h 1773"/>
              <a:gd name="T12" fmla="*/ 3123 w 3448"/>
              <a:gd name="T13" fmla="*/ 1040 h 1773"/>
              <a:gd name="T14" fmla="*/ 2958 w 3448"/>
              <a:gd name="T15" fmla="*/ 993 h 1773"/>
              <a:gd name="T16" fmla="*/ 2745 w 3448"/>
              <a:gd name="T17" fmla="*/ 1019 h 1773"/>
              <a:gd name="T18" fmla="*/ 1939 w 3448"/>
              <a:gd name="T19" fmla="*/ 551 h 1773"/>
              <a:gd name="T20" fmla="*/ 2183 w 3448"/>
              <a:gd name="T21" fmla="*/ 454 h 1773"/>
              <a:gd name="T22" fmla="*/ 2178 w 3448"/>
              <a:gd name="T23" fmla="*/ 528 h 1773"/>
              <a:gd name="T24" fmla="*/ 3088 w 3448"/>
              <a:gd name="T25" fmla="*/ 398 h 1773"/>
              <a:gd name="T26" fmla="*/ 3067 w 3448"/>
              <a:gd name="T27" fmla="*/ 610 h 1773"/>
              <a:gd name="T28" fmla="*/ 3070 w 3448"/>
              <a:gd name="T29" fmla="*/ 398 h 1773"/>
              <a:gd name="T30" fmla="*/ 1599 w 3448"/>
              <a:gd name="T31" fmla="*/ 246 h 1773"/>
              <a:gd name="T32" fmla="*/ 1576 w 3448"/>
              <a:gd name="T33" fmla="*/ 189 h 1773"/>
              <a:gd name="T34" fmla="*/ 1299 w 3448"/>
              <a:gd name="T35" fmla="*/ 208 h 1773"/>
              <a:gd name="T36" fmla="*/ 1186 w 3448"/>
              <a:gd name="T37" fmla="*/ 384 h 1773"/>
              <a:gd name="T38" fmla="*/ 3448 w 3448"/>
              <a:gd name="T39" fmla="*/ 189 h 1773"/>
              <a:gd name="T40" fmla="*/ 3211 w 3448"/>
              <a:gd name="T41" fmla="*/ 305 h 1773"/>
              <a:gd name="T42" fmla="*/ 3020 w 3448"/>
              <a:gd name="T43" fmla="*/ 322 h 1773"/>
              <a:gd name="T44" fmla="*/ 2948 w 3448"/>
              <a:gd name="T45" fmla="*/ 613 h 1773"/>
              <a:gd name="T46" fmla="*/ 2866 w 3448"/>
              <a:gd name="T47" fmla="*/ 673 h 1773"/>
              <a:gd name="T48" fmla="*/ 2698 w 3448"/>
              <a:gd name="T49" fmla="*/ 898 h 1773"/>
              <a:gd name="T50" fmla="*/ 2761 w 3448"/>
              <a:gd name="T51" fmla="*/ 1045 h 1773"/>
              <a:gd name="T52" fmla="*/ 2663 w 3448"/>
              <a:gd name="T53" fmla="*/ 961 h 1773"/>
              <a:gd name="T54" fmla="*/ 2453 w 3448"/>
              <a:gd name="T55" fmla="*/ 825 h 1773"/>
              <a:gd name="T56" fmla="*/ 2188 w 3448"/>
              <a:gd name="T57" fmla="*/ 702 h 1773"/>
              <a:gd name="T58" fmla="*/ 2257 w 3448"/>
              <a:gd name="T59" fmla="*/ 765 h 1773"/>
              <a:gd name="T60" fmla="*/ 2161 w 3448"/>
              <a:gd name="T61" fmla="*/ 857 h 1773"/>
              <a:gd name="T62" fmla="*/ 1927 w 3448"/>
              <a:gd name="T63" fmla="*/ 1336 h 1773"/>
              <a:gd name="T64" fmla="*/ 1572 w 3448"/>
              <a:gd name="T65" fmla="*/ 948 h 1773"/>
              <a:gd name="T66" fmla="*/ 1766 w 3448"/>
              <a:gd name="T67" fmla="*/ 631 h 1773"/>
              <a:gd name="T68" fmla="*/ 2005 w 3448"/>
              <a:gd name="T69" fmla="*/ 610 h 1773"/>
              <a:gd name="T70" fmla="*/ 1845 w 3448"/>
              <a:gd name="T71" fmla="*/ 559 h 1773"/>
              <a:gd name="T72" fmla="*/ 1834 w 3448"/>
              <a:gd name="T73" fmla="*/ 549 h 1773"/>
              <a:gd name="T74" fmla="*/ 1630 w 3448"/>
              <a:gd name="T75" fmla="*/ 600 h 1773"/>
              <a:gd name="T76" fmla="*/ 1599 w 3448"/>
              <a:gd name="T77" fmla="*/ 430 h 1773"/>
              <a:gd name="T78" fmla="*/ 1746 w 3448"/>
              <a:gd name="T79" fmla="*/ 305 h 1773"/>
              <a:gd name="T80" fmla="*/ 1889 w 3448"/>
              <a:gd name="T81" fmla="*/ 260 h 1773"/>
              <a:gd name="T82" fmla="*/ 1861 w 3448"/>
              <a:gd name="T83" fmla="*/ 201 h 1773"/>
              <a:gd name="T84" fmla="*/ 1872 w 3448"/>
              <a:gd name="T85" fmla="*/ 127 h 1773"/>
              <a:gd name="T86" fmla="*/ 1783 w 3448"/>
              <a:gd name="T87" fmla="*/ 322 h 1773"/>
              <a:gd name="T88" fmla="*/ 1735 w 3448"/>
              <a:gd name="T89" fmla="*/ 172 h 1773"/>
              <a:gd name="T90" fmla="*/ 2134 w 3448"/>
              <a:gd name="T91" fmla="*/ 77 h 1773"/>
              <a:gd name="T92" fmla="*/ 2361 w 3448"/>
              <a:gd name="T93" fmla="*/ 54 h 1773"/>
              <a:gd name="T94" fmla="*/ 2573 w 3448"/>
              <a:gd name="T95" fmla="*/ 31 h 1773"/>
              <a:gd name="T96" fmla="*/ 2703 w 3448"/>
              <a:gd name="T97" fmla="*/ 18 h 1773"/>
              <a:gd name="T98" fmla="*/ 337 w 3448"/>
              <a:gd name="T99" fmla="*/ 108 h 1773"/>
              <a:gd name="T100" fmla="*/ 750 w 3448"/>
              <a:gd name="T101" fmla="*/ 276 h 1773"/>
              <a:gd name="T102" fmla="*/ 969 w 3448"/>
              <a:gd name="T103" fmla="*/ 300 h 1773"/>
              <a:gd name="T104" fmla="*/ 908 w 3448"/>
              <a:gd name="T105" fmla="*/ 668 h 1773"/>
              <a:gd name="T106" fmla="*/ 673 w 3448"/>
              <a:gd name="T107" fmla="*/ 789 h 1773"/>
              <a:gd name="T108" fmla="*/ 738 w 3448"/>
              <a:gd name="T109" fmla="*/ 925 h 1773"/>
              <a:gd name="T110" fmla="*/ 1022 w 3448"/>
              <a:gd name="T111" fmla="*/ 976 h 1773"/>
              <a:gd name="T112" fmla="*/ 1127 w 3448"/>
              <a:gd name="T113" fmla="*/ 1365 h 1773"/>
              <a:gd name="T114" fmla="*/ 835 w 3448"/>
              <a:gd name="T115" fmla="*/ 1749 h 1773"/>
              <a:gd name="T116" fmla="*/ 826 w 3448"/>
              <a:gd name="T117" fmla="*/ 1015 h 1773"/>
              <a:gd name="T118" fmla="*/ 474 w 3448"/>
              <a:gd name="T119" fmla="*/ 741 h 1773"/>
              <a:gd name="T120" fmla="*/ 134 w 3448"/>
              <a:gd name="T121" fmla="*/ 308 h 1773"/>
              <a:gd name="T122" fmla="*/ 73 w 3448"/>
              <a:gd name="T123" fmla="*/ 176 h 1773"/>
              <a:gd name="T124" fmla="*/ 137 w 3448"/>
              <a:gd name="T125" fmla="*/ 0 h 17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448" h="1773">
                <a:moveTo>
                  <a:pt x="3375" y="1350"/>
                </a:moveTo>
                <a:lnTo>
                  <a:pt x="3415" y="1381"/>
                </a:lnTo>
                <a:lnTo>
                  <a:pt x="3439" y="1383"/>
                </a:lnTo>
                <a:lnTo>
                  <a:pt x="3402" y="1433"/>
                </a:lnTo>
                <a:lnTo>
                  <a:pt x="3354" y="1504"/>
                </a:lnTo>
                <a:lnTo>
                  <a:pt x="3301" y="1499"/>
                </a:lnTo>
                <a:lnTo>
                  <a:pt x="3384" y="1423"/>
                </a:lnTo>
                <a:lnTo>
                  <a:pt x="3375" y="1350"/>
                </a:lnTo>
                <a:close/>
                <a:moveTo>
                  <a:pt x="2143" y="1101"/>
                </a:moveTo>
                <a:lnTo>
                  <a:pt x="2152" y="1144"/>
                </a:lnTo>
                <a:lnTo>
                  <a:pt x="2117" y="1246"/>
                </a:lnTo>
                <a:lnTo>
                  <a:pt x="2082" y="1230"/>
                </a:lnTo>
                <a:lnTo>
                  <a:pt x="2086" y="1146"/>
                </a:lnTo>
                <a:lnTo>
                  <a:pt x="2143" y="1101"/>
                </a:lnTo>
                <a:close/>
                <a:moveTo>
                  <a:pt x="3068" y="1084"/>
                </a:moveTo>
                <a:lnTo>
                  <a:pt x="3111" y="1166"/>
                </a:lnTo>
                <a:lnTo>
                  <a:pt x="3184" y="1236"/>
                </a:lnTo>
                <a:lnTo>
                  <a:pt x="3157" y="1378"/>
                </a:lnTo>
                <a:lnTo>
                  <a:pt x="3109" y="1407"/>
                </a:lnTo>
                <a:lnTo>
                  <a:pt x="3043" y="1388"/>
                </a:lnTo>
                <a:lnTo>
                  <a:pt x="3027" y="1342"/>
                </a:lnTo>
                <a:lnTo>
                  <a:pt x="3004" y="1354"/>
                </a:lnTo>
                <a:lnTo>
                  <a:pt x="2953" y="1325"/>
                </a:lnTo>
                <a:lnTo>
                  <a:pt x="2823" y="1357"/>
                </a:lnTo>
                <a:lnTo>
                  <a:pt x="2791" y="1339"/>
                </a:lnTo>
                <a:lnTo>
                  <a:pt x="2799" y="1316"/>
                </a:lnTo>
                <a:lnTo>
                  <a:pt x="2778" y="1198"/>
                </a:lnTo>
                <a:lnTo>
                  <a:pt x="2866" y="1166"/>
                </a:lnTo>
                <a:lnTo>
                  <a:pt x="2948" y="1091"/>
                </a:lnTo>
                <a:lnTo>
                  <a:pt x="3012" y="1095"/>
                </a:lnTo>
                <a:lnTo>
                  <a:pt x="3001" y="1131"/>
                </a:lnTo>
                <a:lnTo>
                  <a:pt x="3059" y="1153"/>
                </a:lnTo>
                <a:lnTo>
                  <a:pt x="3068" y="1084"/>
                </a:lnTo>
                <a:close/>
                <a:moveTo>
                  <a:pt x="3014" y="987"/>
                </a:moveTo>
                <a:lnTo>
                  <a:pt x="3123" y="1040"/>
                </a:lnTo>
                <a:lnTo>
                  <a:pt x="3146" y="1090"/>
                </a:lnTo>
                <a:lnTo>
                  <a:pt x="3088" y="1053"/>
                </a:lnTo>
                <a:lnTo>
                  <a:pt x="3071" y="1069"/>
                </a:lnTo>
                <a:lnTo>
                  <a:pt x="3030" y="1066"/>
                </a:lnTo>
                <a:lnTo>
                  <a:pt x="2958" y="993"/>
                </a:lnTo>
                <a:lnTo>
                  <a:pt x="3014" y="987"/>
                </a:lnTo>
                <a:close/>
                <a:moveTo>
                  <a:pt x="2828" y="919"/>
                </a:moveTo>
                <a:lnTo>
                  <a:pt x="2847" y="935"/>
                </a:lnTo>
                <a:lnTo>
                  <a:pt x="2815" y="1032"/>
                </a:lnTo>
                <a:lnTo>
                  <a:pt x="2745" y="1019"/>
                </a:lnTo>
                <a:lnTo>
                  <a:pt x="2735" y="977"/>
                </a:lnTo>
                <a:lnTo>
                  <a:pt x="2828" y="919"/>
                </a:lnTo>
                <a:close/>
                <a:moveTo>
                  <a:pt x="1959" y="465"/>
                </a:moveTo>
                <a:lnTo>
                  <a:pt x="1924" y="524"/>
                </a:lnTo>
                <a:lnTo>
                  <a:pt x="1939" y="551"/>
                </a:lnTo>
                <a:lnTo>
                  <a:pt x="2004" y="541"/>
                </a:lnTo>
                <a:lnTo>
                  <a:pt x="2051" y="553"/>
                </a:lnTo>
                <a:lnTo>
                  <a:pt x="2070" y="522"/>
                </a:lnTo>
                <a:lnTo>
                  <a:pt x="1959" y="465"/>
                </a:lnTo>
                <a:close/>
                <a:moveTo>
                  <a:pt x="2183" y="454"/>
                </a:moveTo>
                <a:lnTo>
                  <a:pt x="2115" y="490"/>
                </a:lnTo>
                <a:lnTo>
                  <a:pt x="2139" y="549"/>
                </a:lnTo>
                <a:lnTo>
                  <a:pt x="2129" y="590"/>
                </a:lnTo>
                <a:lnTo>
                  <a:pt x="2188" y="594"/>
                </a:lnTo>
                <a:lnTo>
                  <a:pt x="2178" y="528"/>
                </a:lnTo>
                <a:lnTo>
                  <a:pt x="2156" y="496"/>
                </a:lnTo>
                <a:lnTo>
                  <a:pt x="2183" y="485"/>
                </a:lnTo>
                <a:lnTo>
                  <a:pt x="2183" y="454"/>
                </a:lnTo>
                <a:close/>
                <a:moveTo>
                  <a:pt x="3070" y="398"/>
                </a:moveTo>
                <a:lnTo>
                  <a:pt x="3088" y="398"/>
                </a:lnTo>
                <a:lnTo>
                  <a:pt x="3097" y="429"/>
                </a:lnTo>
                <a:lnTo>
                  <a:pt x="3080" y="484"/>
                </a:lnTo>
                <a:lnTo>
                  <a:pt x="3109" y="508"/>
                </a:lnTo>
                <a:lnTo>
                  <a:pt x="3072" y="542"/>
                </a:lnTo>
                <a:lnTo>
                  <a:pt x="3067" y="610"/>
                </a:lnTo>
                <a:lnTo>
                  <a:pt x="2955" y="675"/>
                </a:lnTo>
                <a:lnTo>
                  <a:pt x="2958" y="636"/>
                </a:lnTo>
                <a:lnTo>
                  <a:pt x="3020" y="592"/>
                </a:lnTo>
                <a:lnTo>
                  <a:pt x="3067" y="492"/>
                </a:lnTo>
                <a:lnTo>
                  <a:pt x="3070" y="398"/>
                </a:lnTo>
                <a:close/>
                <a:moveTo>
                  <a:pt x="1610" y="166"/>
                </a:moveTo>
                <a:lnTo>
                  <a:pt x="1669" y="276"/>
                </a:lnTo>
                <a:lnTo>
                  <a:pt x="1653" y="299"/>
                </a:lnTo>
                <a:lnTo>
                  <a:pt x="1599" y="322"/>
                </a:lnTo>
                <a:lnTo>
                  <a:pt x="1599" y="246"/>
                </a:lnTo>
                <a:lnTo>
                  <a:pt x="1582" y="297"/>
                </a:lnTo>
                <a:lnTo>
                  <a:pt x="1543" y="297"/>
                </a:lnTo>
                <a:lnTo>
                  <a:pt x="1545" y="256"/>
                </a:lnTo>
                <a:lnTo>
                  <a:pt x="1578" y="218"/>
                </a:lnTo>
                <a:lnTo>
                  <a:pt x="1576" y="189"/>
                </a:lnTo>
                <a:lnTo>
                  <a:pt x="1610" y="166"/>
                </a:lnTo>
                <a:close/>
                <a:moveTo>
                  <a:pt x="1165" y="62"/>
                </a:moveTo>
                <a:lnTo>
                  <a:pt x="1225" y="78"/>
                </a:lnTo>
                <a:lnTo>
                  <a:pt x="1276" y="165"/>
                </a:lnTo>
                <a:lnTo>
                  <a:pt x="1299" y="208"/>
                </a:lnTo>
                <a:lnTo>
                  <a:pt x="1267" y="267"/>
                </a:lnTo>
                <a:lnTo>
                  <a:pt x="1265" y="297"/>
                </a:lnTo>
                <a:lnTo>
                  <a:pt x="1235" y="316"/>
                </a:lnTo>
                <a:lnTo>
                  <a:pt x="1232" y="395"/>
                </a:lnTo>
                <a:lnTo>
                  <a:pt x="1186" y="384"/>
                </a:lnTo>
                <a:lnTo>
                  <a:pt x="1091" y="140"/>
                </a:lnTo>
                <a:lnTo>
                  <a:pt x="1165" y="62"/>
                </a:lnTo>
                <a:close/>
                <a:moveTo>
                  <a:pt x="2716" y="17"/>
                </a:moveTo>
                <a:lnTo>
                  <a:pt x="3421" y="115"/>
                </a:lnTo>
                <a:lnTo>
                  <a:pt x="3448" y="189"/>
                </a:lnTo>
                <a:lnTo>
                  <a:pt x="3352" y="241"/>
                </a:lnTo>
                <a:lnTo>
                  <a:pt x="3279" y="256"/>
                </a:lnTo>
                <a:lnTo>
                  <a:pt x="3282" y="316"/>
                </a:lnTo>
                <a:lnTo>
                  <a:pt x="3214" y="400"/>
                </a:lnTo>
                <a:lnTo>
                  <a:pt x="3211" y="305"/>
                </a:lnTo>
                <a:lnTo>
                  <a:pt x="3300" y="198"/>
                </a:lnTo>
                <a:lnTo>
                  <a:pt x="3246" y="206"/>
                </a:lnTo>
                <a:lnTo>
                  <a:pt x="3174" y="264"/>
                </a:lnTo>
                <a:lnTo>
                  <a:pt x="3085" y="258"/>
                </a:lnTo>
                <a:lnTo>
                  <a:pt x="3020" y="322"/>
                </a:lnTo>
                <a:lnTo>
                  <a:pt x="3067" y="355"/>
                </a:lnTo>
                <a:lnTo>
                  <a:pt x="3011" y="508"/>
                </a:lnTo>
                <a:lnTo>
                  <a:pt x="2964" y="516"/>
                </a:lnTo>
                <a:lnTo>
                  <a:pt x="2934" y="557"/>
                </a:lnTo>
                <a:lnTo>
                  <a:pt x="2948" y="613"/>
                </a:lnTo>
                <a:lnTo>
                  <a:pt x="2913" y="631"/>
                </a:lnTo>
                <a:lnTo>
                  <a:pt x="2903" y="581"/>
                </a:lnTo>
                <a:lnTo>
                  <a:pt x="2873" y="542"/>
                </a:lnTo>
                <a:lnTo>
                  <a:pt x="2833" y="583"/>
                </a:lnTo>
                <a:lnTo>
                  <a:pt x="2866" y="673"/>
                </a:lnTo>
                <a:lnTo>
                  <a:pt x="2820" y="754"/>
                </a:lnTo>
                <a:lnTo>
                  <a:pt x="2722" y="759"/>
                </a:lnTo>
                <a:lnTo>
                  <a:pt x="2701" y="793"/>
                </a:lnTo>
                <a:lnTo>
                  <a:pt x="2745" y="858"/>
                </a:lnTo>
                <a:lnTo>
                  <a:pt x="2698" y="898"/>
                </a:lnTo>
                <a:lnTo>
                  <a:pt x="2648" y="848"/>
                </a:lnTo>
                <a:lnTo>
                  <a:pt x="2647" y="895"/>
                </a:lnTo>
                <a:lnTo>
                  <a:pt x="2689" y="943"/>
                </a:lnTo>
                <a:lnTo>
                  <a:pt x="2708" y="1027"/>
                </a:lnTo>
                <a:lnTo>
                  <a:pt x="2761" y="1045"/>
                </a:lnTo>
                <a:lnTo>
                  <a:pt x="2833" y="1074"/>
                </a:lnTo>
                <a:lnTo>
                  <a:pt x="2701" y="1050"/>
                </a:lnTo>
                <a:lnTo>
                  <a:pt x="2645" y="998"/>
                </a:lnTo>
                <a:lnTo>
                  <a:pt x="2594" y="927"/>
                </a:lnTo>
                <a:lnTo>
                  <a:pt x="2663" y="961"/>
                </a:lnTo>
                <a:lnTo>
                  <a:pt x="2631" y="904"/>
                </a:lnTo>
                <a:lnTo>
                  <a:pt x="2625" y="825"/>
                </a:lnTo>
                <a:lnTo>
                  <a:pt x="2594" y="833"/>
                </a:lnTo>
                <a:lnTo>
                  <a:pt x="2557" y="754"/>
                </a:lnTo>
                <a:lnTo>
                  <a:pt x="2453" y="825"/>
                </a:lnTo>
                <a:lnTo>
                  <a:pt x="2453" y="871"/>
                </a:lnTo>
                <a:lnTo>
                  <a:pt x="2416" y="906"/>
                </a:lnTo>
                <a:lnTo>
                  <a:pt x="2368" y="789"/>
                </a:lnTo>
                <a:lnTo>
                  <a:pt x="2316" y="726"/>
                </a:lnTo>
                <a:lnTo>
                  <a:pt x="2188" y="702"/>
                </a:lnTo>
                <a:lnTo>
                  <a:pt x="2151" y="671"/>
                </a:lnTo>
                <a:lnTo>
                  <a:pt x="2132" y="681"/>
                </a:lnTo>
                <a:lnTo>
                  <a:pt x="2158" y="745"/>
                </a:lnTo>
                <a:lnTo>
                  <a:pt x="2201" y="723"/>
                </a:lnTo>
                <a:lnTo>
                  <a:pt x="2257" y="765"/>
                </a:lnTo>
                <a:lnTo>
                  <a:pt x="2092" y="863"/>
                </a:lnTo>
                <a:lnTo>
                  <a:pt x="2007" y="697"/>
                </a:lnTo>
                <a:lnTo>
                  <a:pt x="1988" y="700"/>
                </a:lnTo>
                <a:lnTo>
                  <a:pt x="2076" y="897"/>
                </a:lnTo>
                <a:lnTo>
                  <a:pt x="2161" y="857"/>
                </a:lnTo>
                <a:lnTo>
                  <a:pt x="2134" y="949"/>
                </a:lnTo>
                <a:lnTo>
                  <a:pt x="2050" y="1025"/>
                </a:lnTo>
                <a:lnTo>
                  <a:pt x="2062" y="1137"/>
                </a:lnTo>
                <a:lnTo>
                  <a:pt x="2015" y="1174"/>
                </a:lnTo>
                <a:lnTo>
                  <a:pt x="1927" y="1336"/>
                </a:lnTo>
                <a:lnTo>
                  <a:pt x="1840" y="1352"/>
                </a:lnTo>
                <a:lnTo>
                  <a:pt x="1763" y="1169"/>
                </a:lnTo>
                <a:lnTo>
                  <a:pt x="1782" y="1084"/>
                </a:lnTo>
                <a:lnTo>
                  <a:pt x="1733" y="937"/>
                </a:lnTo>
                <a:lnTo>
                  <a:pt x="1572" y="948"/>
                </a:lnTo>
                <a:lnTo>
                  <a:pt x="1481" y="861"/>
                </a:lnTo>
                <a:lnTo>
                  <a:pt x="1497" y="720"/>
                </a:lnTo>
                <a:lnTo>
                  <a:pt x="1584" y="616"/>
                </a:lnTo>
                <a:lnTo>
                  <a:pt x="1754" y="586"/>
                </a:lnTo>
                <a:lnTo>
                  <a:pt x="1766" y="631"/>
                </a:lnTo>
                <a:lnTo>
                  <a:pt x="1834" y="675"/>
                </a:lnTo>
                <a:lnTo>
                  <a:pt x="1861" y="639"/>
                </a:lnTo>
                <a:lnTo>
                  <a:pt x="1966" y="666"/>
                </a:lnTo>
                <a:lnTo>
                  <a:pt x="1994" y="649"/>
                </a:lnTo>
                <a:lnTo>
                  <a:pt x="2005" y="610"/>
                </a:lnTo>
                <a:lnTo>
                  <a:pt x="1933" y="598"/>
                </a:lnTo>
                <a:lnTo>
                  <a:pt x="1909" y="558"/>
                </a:lnTo>
                <a:lnTo>
                  <a:pt x="1892" y="549"/>
                </a:lnTo>
                <a:lnTo>
                  <a:pt x="1877" y="600"/>
                </a:lnTo>
                <a:lnTo>
                  <a:pt x="1845" y="559"/>
                </a:lnTo>
                <a:lnTo>
                  <a:pt x="1847" y="526"/>
                </a:lnTo>
                <a:lnTo>
                  <a:pt x="1804" y="492"/>
                </a:lnTo>
                <a:lnTo>
                  <a:pt x="1777" y="479"/>
                </a:lnTo>
                <a:lnTo>
                  <a:pt x="1779" y="514"/>
                </a:lnTo>
                <a:lnTo>
                  <a:pt x="1834" y="549"/>
                </a:lnTo>
                <a:lnTo>
                  <a:pt x="1806" y="581"/>
                </a:lnTo>
                <a:lnTo>
                  <a:pt x="1767" y="530"/>
                </a:lnTo>
                <a:lnTo>
                  <a:pt x="1739" y="498"/>
                </a:lnTo>
                <a:lnTo>
                  <a:pt x="1675" y="530"/>
                </a:lnTo>
                <a:lnTo>
                  <a:pt x="1630" y="600"/>
                </a:lnTo>
                <a:lnTo>
                  <a:pt x="1561" y="590"/>
                </a:lnTo>
                <a:lnTo>
                  <a:pt x="1557" y="505"/>
                </a:lnTo>
                <a:lnTo>
                  <a:pt x="1644" y="511"/>
                </a:lnTo>
                <a:lnTo>
                  <a:pt x="1617" y="467"/>
                </a:lnTo>
                <a:lnTo>
                  <a:pt x="1599" y="430"/>
                </a:lnTo>
                <a:lnTo>
                  <a:pt x="1667" y="409"/>
                </a:lnTo>
                <a:lnTo>
                  <a:pt x="1702" y="360"/>
                </a:lnTo>
                <a:lnTo>
                  <a:pt x="1732" y="358"/>
                </a:lnTo>
                <a:lnTo>
                  <a:pt x="1727" y="330"/>
                </a:lnTo>
                <a:lnTo>
                  <a:pt x="1746" y="305"/>
                </a:lnTo>
                <a:lnTo>
                  <a:pt x="1760" y="348"/>
                </a:lnTo>
                <a:lnTo>
                  <a:pt x="1845" y="350"/>
                </a:lnTo>
                <a:lnTo>
                  <a:pt x="1868" y="290"/>
                </a:lnTo>
                <a:lnTo>
                  <a:pt x="1901" y="301"/>
                </a:lnTo>
                <a:lnTo>
                  <a:pt x="1889" y="260"/>
                </a:lnTo>
                <a:lnTo>
                  <a:pt x="1940" y="245"/>
                </a:lnTo>
                <a:lnTo>
                  <a:pt x="1924" y="227"/>
                </a:lnTo>
                <a:lnTo>
                  <a:pt x="1879" y="239"/>
                </a:lnTo>
                <a:lnTo>
                  <a:pt x="1863" y="201"/>
                </a:lnTo>
                <a:lnTo>
                  <a:pt x="1861" y="201"/>
                </a:lnTo>
                <a:lnTo>
                  <a:pt x="1862" y="198"/>
                </a:lnTo>
                <a:lnTo>
                  <a:pt x="1855" y="182"/>
                </a:lnTo>
                <a:lnTo>
                  <a:pt x="1873" y="169"/>
                </a:lnTo>
                <a:lnTo>
                  <a:pt x="1889" y="129"/>
                </a:lnTo>
                <a:lnTo>
                  <a:pt x="1872" y="127"/>
                </a:lnTo>
                <a:lnTo>
                  <a:pt x="1845" y="160"/>
                </a:lnTo>
                <a:lnTo>
                  <a:pt x="1821" y="212"/>
                </a:lnTo>
                <a:lnTo>
                  <a:pt x="1847" y="240"/>
                </a:lnTo>
                <a:lnTo>
                  <a:pt x="1821" y="307"/>
                </a:lnTo>
                <a:lnTo>
                  <a:pt x="1783" y="322"/>
                </a:lnTo>
                <a:lnTo>
                  <a:pt x="1760" y="254"/>
                </a:lnTo>
                <a:lnTo>
                  <a:pt x="1716" y="279"/>
                </a:lnTo>
                <a:lnTo>
                  <a:pt x="1695" y="267"/>
                </a:lnTo>
                <a:lnTo>
                  <a:pt x="1696" y="201"/>
                </a:lnTo>
                <a:lnTo>
                  <a:pt x="1735" y="172"/>
                </a:lnTo>
                <a:lnTo>
                  <a:pt x="1768" y="94"/>
                </a:lnTo>
                <a:lnTo>
                  <a:pt x="1849" y="49"/>
                </a:lnTo>
                <a:lnTo>
                  <a:pt x="2054" y="85"/>
                </a:lnTo>
                <a:lnTo>
                  <a:pt x="2092" y="82"/>
                </a:lnTo>
                <a:lnTo>
                  <a:pt x="2134" y="77"/>
                </a:lnTo>
                <a:lnTo>
                  <a:pt x="2177" y="73"/>
                </a:lnTo>
                <a:lnTo>
                  <a:pt x="2222" y="69"/>
                </a:lnTo>
                <a:lnTo>
                  <a:pt x="2268" y="64"/>
                </a:lnTo>
                <a:lnTo>
                  <a:pt x="2315" y="58"/>
                </a:lnTo>
                <a:lnTo>
                  <a:pt x="2361" y="54"/>
                </a:lnTo>
                <a:lnTo>
                  <a:pt x="2406" y="49"/>
                </a:lnTo>
                <a:lnTo>
                  <a:pt x="2452" y="45"/>
                </a:lnTo>
                <a:lnTo>
                  <a:pt x="2494" y="40"/>
                </a:lnTo>
                <a:lnTo>
                  <a:pt x="2535" y="35"/>
                </a:lnTo>
                <a:lnTo>
                  <a:pt x="2573" y="31"/>
                </a:lnTo>
                <a:lnTo>
                  <a:pt x="2608" y="28"/>
                </a:lnTo>
                <a:lnTo>
                  <a:pt x="2639" y="25"/>
                </a:lnTo>
                <a:lnTo>
                  <a:pt x="2665" y="22"/>
                </a:lnTo>
                <a:lnTo>
                  <a:pt x="2686" y="20"/>
                </a:lnTo>
                <a:lnTo>
                  <a:pt x="2703" y="18"/>
                </a:lnTo>
                <a:lnTo>
                  <a:pt x="2713" y="17"/>
                </a:lnTo>
                <a:lnTo>
                  <a:pt x="2716" y="17"/>
                </a:lnTo>
                <a:close/>
                <a:moveTo>
                  <a:pt x="137" y="0"/>
                </a:moveTo>
                <a:lnTo>
                  <a:pt x="138" y="0"/>
                </a:lnTo>
                <a:lnTo>
                  <a:pt x="337" y="108"/>
                </a:lnTo>
                <a:lnTo>
                  <a:pt x="410" y="41"/>
                </a:lnTo>
                <a:lnTo>
                  <a:pt x="568" y="132"/>
                </a:lnTo>
                <a:lnTo>
                  <a:pt x="872" y="100"/>
                </a:lnTo>
                <a:lnTo>
                  <a:pt x="872" y="252"/>
                </a:lnTo>
                <a:lnTo>
                  <a:pt x="750" y="276"/>
                </a:lnTo>
                <a:lnTo>
                  <a:pt x="726" y="341"/>
                </a:lnTo>
                <a:lnTo>
                  <a:pt x="843" y="465"/>
                </a:lnTo>
                <a:lnTo>
                  <a:pt x="872" y="460"/>
                </a:lnTo>
                <a:lnTo>
                  <a:pt x="892" y="304"/>
                </a:lnTo>
                <a:lnTo>
                  <a:pt x="969" y="300"/>
                </a:lnTo>
                <a:lnTo>
                  <a:pt x="1002" y="389"/>
                </a:lnTo>
                <a:lnTo>
                  <a:pt x="1042" y="365"/>
                </a:lnTo>
                <a:lnTo>
                  <a:pt x="1131" y="560"/>
                </a:lnTo>
                <a:lnTo>
                  <a:pt x="1006" y="616"/>
                </a:lnTo>
                <a:lnTo>
                  <a:pt x="908" y="668"/>
                </a:lnTo>
                <a:lnTo>
                  <a:pt x="832" y="772"/>
                </a:lnTo>
                <a:lnTo>
                  <a:pt x="832" y="824"/>
                </a:lnTo>
                <a:lnTo>
                  <a:pt x="803" y="828"/>
                </a:lnTo>
                <a:lnTo>
                  <a:pt x="782" y="772"/>
                </a:lnTo>
                <a:lnTo>
                  <a:pt x="673" y="789"/>
                </a:lnTo>
                <a:lnTo>
                  <a:pt x="649" y="856"/>
                </a:lnTo>
                <a:lnTo>
                  <a:pt x="677" y="897"/>
                </a:lnTo>
                <a:lnTo>
                  <a:pt x="718" y="865"/>
                </a:lnTo>
                <a:lnTo>
                  <a:pt x="758" y="868"/>
                </a:lnTo>
                <a:lnTo>
                  <a:pt x="738" y="925"/>
                </a:lnTo>
                <a:lnTo>
                  <a:pt x="786" y="928"/>
                </a:lnTo>
                <a:lnTo>
                  <a:pt x="803" y="989"/>
                </a:lnTo>
                <a:lnTo>
                  <a:pt x="835" y="999"/>
                </a:lnTo>
                <a:lnTo>
                  <a:pt x="860" y="960"/>
                </a:lnTo>
                <a:lnTo>
                  <a:pt x="1022" y="976"/>
                </a:lnTo>
                <a:lnTo>
                  <a:pt x="1131" y="1056"/>
                </a:lnTo>
                <a:lnTo>
                  <a:pt x="1147" y="1121"/>
                </a:lnTo>
                <a:lnTo>
                  <a:pt x="1290" y="1189"/>
                </a:lnTo>
                <a:lnTo>
                  <a:pt x="1208" y="1352"/>
                </a:lnTo>
                <a:lnTo>
                  <a:pt x="1127" y="1365"/>
                </a:lnTo>
                <a:lnTo>
                  <a:pt x="1115" y="1429"/>
                </a:lnTo>
                <a:lnTo>
                  <a:pt x="949" y="1569"/>
                </a:lnTo>
                <a:lnTo>
                  <a:pt x="872" y="1712"/>
                </a:lnTo>
                <a:lnTo>
                  <a:pt x="929" y="1773"/>
                </a:lnTo>
                <a:lnTo>
                  <a:pt x="835" y="1749"/>
                </a:lnTo>
                <a:lnTo>
                  <a:pt x="803" y="1669"/>
                </a:lnTo>
                <a:lnTo>
                  <a:pt x="896" y="1297"/>
                </a:lnTo>
                <a:lnTo>
                  <a:pt x="819" y="1229"/>
                </a:lnTo>
                <a:lnTo>
                  <a:pt x="782" y="1084"/>
                </a:lnTo>
                <a:lnTo>
                  <a:pt x="826" y="1015"/>
                </a:lnTo>
                <a:lnTo>
                  <a:pt x="786" y="1021"/>
                </a:lnTo>
                <a:lnTo>
                  <a:pt x="729" y="948"/>
                </a:lnTo>
                <a:lnTo>
                  <a:pt x="681" y="924"/>
                </a:lnTo>
                <a:lnTo>
                  <a:pt x="568" y="884"/>
                </a:lnTo>
                <a:lnTo>
                  <a:pt x="474" y="741"/>
                </a:lnTo>
                <a:lnTo>
                  <a:pt x="418" y="636"/>
                </a:lnTo>
                <a:lnTo>
                  <a:pt x="418" y="497"/>
                </a:lnTo>
                <a:lnTo>
                  <a:pt x="324" y="341"/>
                </a:lnTo>
                <a:lnTo>
                  <a:pt x="207" y="268"/>
                </a:lnTo>
                <a:lnTo>
                  <a:pt x="134" y="308"/>
                </a:lnTo>
                <a:lnTo>
                  <a:pt x="0" y="372"/>
                </a:lnTo>
                <a:lnTo>
                  <a:pt x="85" y="304"/>
                </a:lnTo>
                <a:lnTo>
                  <a:pt x="33" y="292"/>
                </a:lnTo>
                <a:lnTo>
                  <a:pt x="13" y="224"/>
                </a:lnTo>
                <a:lnTo>
                  <a:pt x="73" y="176"/>
                </a:lnTo>
                <a:lnTo>
                  <a:pt x="13" y="168"/>
                </a:lnTo>
                <a:lnTo>
                  <a:pt x="24" y="124"/>
                </a:lnTo>
                <a:lnTo>
                  <a:pt x="69" y="124"/>
                </a:lnTo>
                <a:lnTo>
                  <a:pt x="28" y="65"/>
                </a:lnTo>
                <a:lnTo>
                  <a:pt x="137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>
              <a:solidFill>
                <a:prstClr val="black"/>
              </a:solidFill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02F8B07F-C388-F9A4-B191-B42C64E19D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7135" y="3085598"/>
            <a:ext cx="158758" cy="139707"/>
          </a:xfrm>
          <a:prstGeom prst="rect">
            <a:avLst/>
          </a:prstGeom>
        </p:spPr>
      </p:pic>
      <p:sp>
        <p:nvSpPr>
          <p:cNvPr id="10" name="사각형: 잘린 한쪽 모서리 9">
            <a:extLst>
              <a:ext uri="{FF2B5EF4-FFF2-40B4-BE49-F238E27FC236}">
                <a16:creationId xmlns:a16="http://schemas.microsoft.com/office/drawing/2014/main" id="{DE6E7D6C-B978-3247-FED8-F5946F16C293}"/>
              </a:ext>
            </a:extLst>
          </p:cNvPr>
          <p:cNvSpPr/>
          <p:nvPr/>
        </p:nvSpPr>
        <p:spPr>
          <a:xfrm>
            <a:off x="3031010" y="1828801"/>
            <a:ext cx="6241647" cy="3914834"/>
          </a:xfrm>
          <a:prstGeom prst="snip1Rect">
            <a:avLst/>
          </a:prstGeom>
          <a:solidFill>
            <a:schemeClr val="bg1"/>
          </a:solidFill>
          <a:ln w="381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D69EF1-2FF4-87DE-1CB0-69D02934DFA9}"/>
              </a:ext>
            </a:extLst>
          </p:cNvPr>
          <p:cNvSpPr txBox="1"/>
          <p:nvPr/>
        </p:nvSpPr>
        <p:spPr>
          <a:xfrm>
            <a:off x="3526823" y="2588225"/>
            <a:ext cx="6241648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endParaRPr lang="en-US" altLang="ko-KR" b="1" kern="0" dirty="0">
              <a:ln w="12700">
                <a:noFill/>
              </a:ln>
              <a:solidFill>
                <a:srgbClr val="44546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latinLnBrk="0">
              <a:defRPr/>
            </a:pPr>
            <a:r>
              <a:rPr lang="en-US" altLang="ko-KR" sz="1800" b="1" kern="0" dirty="0">
                <a:ln w="12700">
                  <a:noFill/>
                </a:ln>
                <a:solidFill>
                  <a:srgbClr val="44546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펜" panose="020B0503000000000000" pitchFamily="50" charset="-127"/>
                <a:ea typeface="나눔바른펜" panose="020B0503000000000000" pitchFamily="50" charset="-127"/>
              </a:rPr>
              <a:t>	</a:t>
            </a:r>
            <a:r>
              <a:rPr lang="en-US" altLang="ko-KR" sz="1600" b="1" kern="0" dirty="0">
                <a:ln w="12700">
                  <a:noFill/>
                </a:ln>
                <a:solidFill>
                  <a:srgbClr val="44546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펜" panose="020B0503000000000000" pitchFamily="50" charset="-127"/>
                <a:ea typeface="나눔바른펜" panose="020B0503000000000000" pitchFamily="50" charset="-127"/>
              </a:rPr>
              <a:t>“covid-19 </a:t>
            </a:r>
            <a:r>
              <a:rPr lang="ko-KR" altLang="en-US" sz="1600" b="1" kern="0" dirty="0">
                <a:ln w="12700">
                  <a:noFill/>
                </a:ln>
                <a:solidFill>
                  <a:srgbClr val="44546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펜" panose="020B0503000000000000" pitchFamily="50" charset="-127"/>
                <a:ea typeface="나눔바른펜" panose="020B0503000000000000" pitchFamily="50" charset="-127"/>
              </a:rPr>
              <a:t>국내외 재감염율 개발</a:t>
            </a:r>
            <a:r>
              <a:rPr lang="en-US" altLang="ko-KR" sz="1600" b="1" kern="0" dirty="0">
                <a:ln w="12700">
                  <a:noFill/>
                </a:ln>
                <a:solidFill>
                  <a:srgbClr val="44546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펜" panose="020B0503000000000000" pitchFamily="50" charset="-127"/>
                <a:ea typeface="나눔바른펜" panose="020B0503000000000000" pitchFamily="50" charset="-127"/>
              </a:rPr>
              <a:t>“</a:t>
            </a:r>
          </a:p>
          <a:p>
            <a:pPr latinLnBrk="0">
              <a:defRPr/>
            </a:pPr>
            <a:endParaRPr lang="en-US" altLang="ko-KR" sz="1600" b="1" kern="0" dirty="0">
              <a:ln w="12700">
                <a:noFill/>
              </a:ln>
              <a:solidFill>
                <a:srgbClr val="44546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latinLnBrk="0">
              <a:defRPr/>
            </a:pPr>
            <a:r>
              <a:rPr lang="ko-KR" altLang="en-US" sz="1600" b="1" kern="0" dirty="0">
                <a:ln w="12700">
                  <a:noFill/>
                </a:ln>
                <a:solidFill>
                  <a:srgbClr val="44546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펜" panose="020B0503000000000000" pitchFamily="50" charset="-127"/>
                <a:ea typeface="나눔바른펜" panose="020B0503000000000000" pitchFamily="50" charset="-127"/>
              </a:rPr>
              <a:t>조사진행 중 국외의 재감염율을 직접 조사하는 것에 어려움을 겪다</a:t>
            </a:r>
            <a:r>
              <a:rPr lang="en-US" altLang="ko-KR" sz="1600" b="1" kern="0" dirty="0">
                <a:ln w="12700">
                  <a:noFill/>
                </a:ln>
                <a:solidFill>
                  <a:srgbClr val="44546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</a:p>
          <a:p>
            <a:pPr latinLnBrk="0">
              <a:defRPr/>
            </a:pPr>
            <a:endParaRPr lang="en-US" altLang="ko-KR" sz="1600" b="1" kern="0" dirty="0">
              <a:ln w="12700">
                <a:noFill/>
              </a:ln>
              <a:solidFill>
                <a:srgbClr val="44546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latinLnBrk="0">
              <a:defRPr/>
            </a:pPr>
            <a:r>
              <a:rPr lang="en-US" altLang="ko-KR" sz="1600" b="1" kern="0" dirty="0">
                <a:ln w="12700">
                  <a:noFill/>
                </a:ln>
                <a:solidFill>
                  <a:srgbClr val="44546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펜" panose="020B0503000000000000" pitchFamily="50" charset="-127"/>
                <a:ea typeface="나눔바른펜" panose="020B0503000000000000" pitchFamily="50" charset="-127"/>
              </a:rPr>
              <a:t>Covid-19 </a:t>
            </a:r>
            <a:r>
              <a:rPr lang="ko-KR" altLang="en-US" sz="1600" b="1" kern="0" dirty="0">
                <a:ln w="12700">
                  <a:noFill/>
                </a:ln>
                <a:solidFill>
                  <a:srgbClr val="44546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펜" panose="020B0503000000000000" pitchFamily="50" charset="-127"/>
                <a:ea typeface="나눔바른펜" panose="020B0503000000000000" pitchFamily="50" charset="-127"/>
              </a:rPr>
              <a:t>국가간 비교의 의의는 국가간 의료 수준 차이를 관측함에 있다</a:t>
            </a:r>
            <a:r>
              <a:rPr lang="en-US" altLang="ko-KR" sz="1600" b="1" kern="0" dirty="0">
                <a:ln w="12700">
                  <a:noFill/>
                </a:ln>
                <a:solidFill>
                  <a:srgbClr val="44546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</a:p>
          <a:p>
            <a:pPr latinLnBrk="0">
              <a:defRPr/>
            </a:pPr>
            <a:endParaRPr lang="en-US" altLang="ko-KR" sz="1600" b="1" kern="0" dirty="0">
              <a:ln w="12700">
                <a:noFill/>
              </a:ln>
              <a:solidFill>
                <a:srgbClr val="44546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latinLnBrk="0">
              <a:defRPr/>
            </a:pPr>
            <a:r>
              <a:rPr lang="ko-KR" altLang="en-US" sz="1600" b="1" kern="0" dirty="0">
                <a:ln w="12700">
                  <a:noFill/>
                </a:ln>
                <a:solidFill>
                  <a:srgbClr val="44546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펜" panose="020B0503000000000000" pitchFamily="50" charset="-127"/>
                <a:ea typeface="나눔바른펜" panose="020B0503000000000000" pitchFamily="50" charset="-127"/>
              </a:rPr>
              <a:t>재감염율 조사의 의의는 백신의 효과를 입증하는 것에 있다</a:t>
            </a:r>
            <a:r>
              <a:rPr lang="en-US" altLang="ko-KR" sz="1600" b="1" kern="0" dirty="0">
                <a:ln w="12700">
                  <a:noFill/>
                </a:ln>
                <a:solidFill>
                  <a:srgbClr val="44546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</a:p>
          <a:p>
            <a:pPr latinLnBrk="0">
              <a:defRPr/>
            </a:pPr>
            <a:r>
              <a:rPr lang="ko-KR" altLang="en-US" sz="1600" b="1" kern="0" dirty="0">
                <a:ln w="12700">
                  <a:noFill/>
                </a:ln>
                <a:solidFill>
                  <a:srgbClr val="44546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펜" panose="020B0503000000000000" pitchFamily="50" charset="-127"/>
                <a:ea typeface="나눔바른펜" panose="020B0503000000000000" pitchFamily="50" charset="-127"/>
              </a:rPr>
              <a:t>국내외 코로나 감염자</a:t>
            </a:r>
            <a:r>
              <a:rPr lang="en-US" altLang="ko-KR" sz="1600" b="1" kern="0" dirty="0">
                <a:ln w="12700">
                  <a:noFill/>
                </a:ln>
                <a:solidFill>
                  <a:srgbClr val="44546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600" b="1" kern="0" dirty="0">
                <a:ln w="12700">
                  <a:noFill/>
                </a:ln>
                <a:solidFill>
                  <a:srgbClr val="44546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펜" panose="020B0503000000000000" pitchFamily="50" charset="-127"/>
                <a:ea typeface="나눔바른펜" panose="020B0503000000000000" pitchFamily="50" charset="-127"/>
              </a:rPr>
              <a:t>사망자</a:t>
            </a:r>
            <a:r>
              <a:rPr lang="en-US" altLang="ko-KR" sz="1600" b="1" kern="0" dirty="0">
                <a:ln w="12700">
                  <a:noFill/>
                </a:ln>
                <a:solidFill>
                  <a:srgbClr val="44546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600" b="1" kern="0" dirty="0">
                <a:ln w="12700">
                  <a:noFill/>
                </a:ln>
                <a:solidFill>
                  <a:srgbClr val="44546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펜" panose="020B0503000000000000" pitchFamily="50" charset="-127"/>
                <a:ea typeface="나눔바른펜" panose="020B0503000000000000" pitchFamily="50" charset="-127"/>
              </a:rPr>
              <a:t>백신 </a:t>
            </a:r>
            <a:r>
              <a:rPr lang="ko-KR" altLang="en-US" sz="1600" b="1" kern="0" dirty="0" err="1">
                <a:ln w="12700">
                  <a:noFill/>
                </a:ln>
                <a:solidFill>
                  <a:srgbClr val="44546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펜" panose="020B0503000000000000" pitchFamily="50" charset="-127"/>
                <a:ea typeface="나눔바른펜" panose="020B0503000000000000" pitchFamily="50" charset="-127"/>
              </a:rPr>
              <a:t>접종자</a:t>
            </a:r>
            <a:r>
              <a:rPr lang="ko-KR" altLang="en-US" sz="1600" b="1" kern="0" dirty="0">
                <a:ln w="12700">
                  <a:noFill/>
                </a:ln>
                <a:solidFill>
                  <a:srgbClr val="44546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펜" panose="020B0503000000000000" pitchFamily="50" charset="-127"/>
                <a:ea typeface="나눔바른펜" panose="020B0503000000000000" pitchFamily="50" charset="-127"/>
              </a:rPr>
              <a:t> 수 데이터를 수집하여 </a:t>
            </a:r>
            <a:r>
              <a:rPr lang="en-US" altLang="ko-KR" sz="1600" b="1" kern="0" dirty="0">
                <a:ln w="12700">
                  <a:noFill/>
                </a:ln>
                <a:solidFill>
                  <a:srgbClr val="44546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펜" panose="020B0503000000000000" pitchFamily="50" charset="-127"/>
                <a:ea typeface="나눔바른펜" panose="020B0503000000000000" pitchFamily="50" charset="-127"/>
              </a:rPr>
              <a:t>DB</a:t>
            </a:r>
            <a:r>
              <a:rPr lang="ko-KR" altLang="en-US" sz="1600" b="1" kern="0" dirty="0">
                <a:ln w="12700">
                  <a:noFill/>
                </a:ln>
                <a:solidFill>
                  <a:srgbClr val="44546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펜" panose="020B0503000000000000" pitchFamily="50" charset="-127"/>
                <a:ea typeface="나눔바른펜" panose="020B0503000000000000" pitchFamily="50" charset="-127"/>
              </a:rPr>
              <a:t>에 저장</a:t>
            </a:r>
            <a:r>
              <a:rPr lang="en-US" altLang="ko-KR" sz="1600" b="1" kern="0" dirty="0">
                <a:ln w="12700">
                  <a:noFill/>
                </a:ln>
                <a:solidFill>
                  <a:srgbClr val="44546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펜" panose="020B0503000000000000" pitchFamily="50" charset="-127"/>
                <a:ea typeface="나눔바른펜" panose="020B0503000000000000" pitchFamily="50" charset="-127"/>
              </a:rPr>
              <a:t>,</a:t>
            </a:r>
          </a:p>
          <a:p>
            <a:pPr latinLnBrk="0">
              <a:defRPr/>
            </a:pPr>
            <a:endParaRPr lang="en-US" altLang="ko-KR" sz="1600" b="1" kern="0" dirty="0">
              <a:ln w="12700">
                <a:noFill/>
              </a:ln>
              <a:solidFill>
                <a:srgbClr val="44546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latinLnBrk="0">
              <a:defRPr/>
            </a:pPr>
            <a:r>
              <a:rPr lang="ko-KR" altLang="en-US" sz="1600" b="1" kern="0" dirty="0">
                <a:ln w="12700">
                  <a:noFill/>
                </a:ln>
                <a:solidFill>
                  <a:srgbClr val="44546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펜" panose="020B0503000000000000" pitchFamily="50" charset="-127"/>
                <a:ea typeface="나눔바른펜" panose="020B0503000000000000" pitchFamily="50" charset="-127"/>
              </a:rPr>
              <a:t>해당 정보를 웹으로 전송하여 그래프로 반영하는 기능을 구현하고자 하였다</a:t>
            </a:r>
            <a:r>
              <a:rPr lang="en-US" altLang="ko-KR" sz="1600" b="1" kern="0" dirty="0">
                <a:ln w="12700">
                  <a:noFill/>
                </a:ln>
                <a:solidFill>
                  <a:srgbClr val="44546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  <a:endParaRPr lang="ko-KR" altLang="en-US" sz="1600" b="1" kern="0" dirty="0">
              <a:ln w="12700">
                <a:noFill/>
              </a:ln>
              <a:solidFill>
                <a:srgbClr val="44546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E5D128-5B1E-B68B-68C5-9BFB6EDCED0E}"/>
              </a:ext>
            </a:extLst>
          </p:cNvPr>
          <p:cNvSpPr txBox="1"/>
          <p:nvPr/>
        </p:nvSpPr>
        <p:spPr>
          <a:xfrm>
            <a:off x="5034367" y="1981077"/>
            <a:ext cx="6241648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ko-KR" altLang="en-US" sz="2800" b="1" kern="0" dirty="0">
                <a:ln w="12700">
                  <a:noFill/>
                </a:ln>
                <a:solidFill>
                  <a:srgbClr val="44546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펜" panose="020B0503000000000000" pitchFamily="50" charset="-127"/>
                <a:ea typeface="나눔바른펜" panose="020B0503000000000000" pitchFamily="50" charset="-127"/>
              </a:rPr>
              <a:t>최초의 주제 </a:t>
            </a:r>
            <a:endParaRPr lang="en-US" altLang="ko-KR" sz="2800" b="1" kern="0" dirty="0">
              <a:ln w="12700">
                <a:noFill/>
              </a:ln>
              <a:solidFill>
                <a:srgbClr val="44546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latinLnBrk="0">
              <a:defRPr/>
            </a:pPr>
            <a:r>
              <a:rPr lang="en-US" altLang="ko-KR" sz="1800" b="1" kern="0" dirty="0">
                <a:ln w="12700">
                  <a:noFill/>
                </a:ln>
                <a:solidFill>
                  <a:srgbClr val="44546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펜" panose="020B0503000000000000" pitchFamily="50" charset="-127"/>
                <a:ea typeface="나눔바른펜" panose="020B0503000000000000" pitchFamily="50" charset="-127"/>
              </a:rPr>
              <a:t>	</a:t>
            </a:r>
            <a:endParaRPr lang="ko-KR" altLang="en-US" sz="1600" b="1" kern="0" dirty="0">
              <a:ln w="12700">
                <a:noFill/>
              </a:ln>
              <a:solidFill>
                <a:srgbClr val="44546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3" name="사각형: 잘린 한쪽 모서리 12">
            <a:extLst>
              <a:ext uri="{FF2B5EF4-FFF2-40B4-BE49-F238E27FC236}">
                <a16:creationId xmlns:a16="http://schemas.microsoft.com/office/drawing/2014/main" id="{9011F39A-CB6B-BEC0-0D92-4771BDDE1F10}"/>
              </a:ext>
            </a:extLst>
          </p:cNvPr>
          <p:cNvSpPr/>
          <p:nvPr/>
        </p:nvSpPr>
        <p:spPr>
          <a:xfrm>
            <a:off x="5371791" y="1290004"/>
            <a:ext cx="1295521" cy="509889"/>
          </a:xfrm>
          <a:prstGeom prst="snip1Rect">
            <a:avLst/>
          </a:prstGeom>
          <a:solidFill>
            <a:schemeClr val="bg1"/>
          </a:solidFill>
          <a:ln w="381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5536382-831B-248C-718B-CD1C4CA92C42}"/>
              </a:ext>
            </a:extLst>
          </p:cNvPr>
          <p:cNvSpPr txBox="1"/>
          <p:nvPr/>
        </p:nvSpPr>
        <p:spPr>
          <a:xfrm>
            <a:off x="3597424" y="1120132"/>
            <a:ext cx="48442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endParaRPr lang="en-US" altLang="ko-KR" b="1" kern="0" dirty="0">
              <a:ln w="12700">
                <a:noFill/>
              </a:ln>
              <a:solidFill>
                <a:srgbClr val="44546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algn="ctr" latinLnBrk="0">
              <a:defRPr/>
            </a:pPr>
            <a:r>
              <a:rPr lang="ko-KR" altLang="en-US" b="1" kern="0" dirty="0">
                <a:ln w="12700">
                  <a:noFill/>
                </a:ln>
                <a:solidFill>
                  <a:srgbClr val="44546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펜" panose="020B0503000000000000" pitchFamily="50" charset="-127"/>
                <a:ea typeface="나눔바른펜" panose="020B0503000000000000" pitchFamily="50" charset="-127"/>
              </a:rPr>
              <a:t>개발 목적</a:t>
            </a:r>
            <a:endParaRPr lang="en-US" altLang="ko-KR" b="1" kern="0" dirty="0">
              <a:ln w="12700">
                <a:noFill/>
              </a:ln>
              <a:solidFill>
                <a:srgbClr val="44546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851040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89000"/>
              </a:schemeClr>
            </a:gs>
            <a:gs pos="7000">
              <a:schemeClr val="bg1"/>
            </a:gs>
            <a:gs pos="27000">
              <a:schemeClr val="bg1"/>
            </a:gs>
            <a:gs pos="97000">
              <a:srgbClr val="7086A4">
                <a:alpha val="47000"/>
                <a:lumMod val="86000"/>
              </a:srgb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8" name="그룹 217">
            <a:extLst>
              <a:ext uri="{FF2B5EF4-FFF2-40B4-BE49-F238E27FC236}">
                <a16:creationId xmlns:a16="http://schemas.microsoft.com/office/drawing/2014/main" id="{63FFF97E-BC79-CD3E-91A8-19ADF2D780DC}"/>
              </a:ext>
            </a:extLst>
          </p:cNvPr>
          <p:cNvGrpSpPr/>
          <p:nvPr/>
        </p:nvGrpSpPr>
        <p:grpSpPr>
          <a:xfrm>
            <a:off x="80739" y="75535"/>
            <a:ext cx="11849100" cy="6591300"/>
            <a:chOff x="342900" y="266700"/>
            <a:chExt cx="11849100" cy="6591300"/>
          </a:xfrm>
        </p:grpSpPr>
        <p:sp>
          <p:nvSpPr>
            <p:cNvPr id="219" name="사각형: 둥근 한쪽 모서리 218">
              <a:extLst>
                <a:ext uri="{FF2B5EF4-FFF2-40B4-BE49-F238E27FC236}">
                  <a16:creationId xmlns:a16="http://schemas.microsoft.com/office/drawing/2014/main" id="{4E3AB00F-D1AE-6912-7862-848DE2F772A5}"/>
                </a:ext>
              </a:extLst>
            </p:cNvPr>
            <p:cNvSpPr/>
            <p:nvPr/>
          </p:nvSpPr>
          <p:spPr>
            <a:xfrm flipH="1">
              <a:off x="342900" y="266700"/>
              <a:ext cx="11849100" cy="6591300"/>
            </a:xfrm>
            <a:prstGeom prst="round1Rect">
              <a:avLst>
                <a:gd name="adj" fmla="val 1403"/>
              </a:avLst>
            </a:prstGeom>
            <a:solidFill>
              <a:schemeClr val="bg1">
                <a:lumMod val="95000"/>
              </a:schemeClr>
            </a:solidFill>
            <a:ln w="6985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rgbClr val="7086A4"/>
                  </a:gs>
                  <a:gs pos="83000">
                    <a:srgbClr val="7086A4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  <a:effectLst>
              <a:outerShdw blurRad="279400" dist="63500" dir="10800000" algn="r" rotWithShape="0">
                <a:srgbClr val="134FC7">
                  <a:alpha val="1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220" name="그룹 219">
              <a:extLst>
                <a:ext uri="{FF2B5EF4-FFF2-40B4-BE49-F238E27FC236}">
                  <a16:creationId xmlns:a16="http://schemas.microsoft.com/office/drawing/2014/main" id="{5B682620-579C-E87A-7DDA-453D1C810D9D}"/>
                </a:ext>
              </a:extLst>
            </p:cNvPr>
            <p:cNvGrpSpPr/>
            <p:nvPr/>
          </p:nvGrpSpPr>
          <p:grpSpPr>
            <a:xfrm>
              <a:off x="385760" y="300036"/>
              <a:ext cx="11806239" cy="552451"/>
              <a:chOff x="385760" y="300036"/>
              <a:chExt cx="11806239" cy="552451"/>
            </a:xfrm>
          </p:grpSpPr>
          <p:sp>
            <p:nvSpPr>
              <p:cNvPr id="228" name="사각형: 둥근 한쪽 모서리 227">
                <a:extLst>
                  <a:ext uri="{FF2B5EF4-FFF2-40B4-BE49-F238E27FC236}">
                    <a16:creationId xmlns:a16="http://schemas.microsoft.com/office/drawing/2014/main" id="{6847622E-E81E-8434-6A6A-BEAAFE9DDC6E}"/>
                  </a:ext>
                </a:extLst>
              </p:cNvPr>
              <p:cNvSpPr/>
              <p:nvPr/>
            </p:nvSpPr>
            <p:spPr>
              <a:xfrm flipH="1">
                <a:off x="385760" y="304800"/>
                <a:ext cx="11806239" cy="547687"/>
              </a:xfrm>
              <a:prstGeom prst="round1Rect">
                <a:avLst>
                  <a:gd name="adj" fmla="val 12707"/>
                </a:avLst>
              </a:prstGeom>
              <a:solidFill>
                <a:schemeClr val="bg1"/>
              </a:solidFill>
              <a:ln w="6985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rgbClr val="7086A4"/>
                    </a:gs>
                    <a:gs pos="83000">
                      <a:srgbClr val="7086A4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7086A4"/>
                    </a:solidFill>
                    <a:effectLst/>
                    <a:uLnTx/>
                    <a:uFillTx/>
                    <a:latin typeface="나눔바른펜" panose="020B0503000000000000" pitchFamily="50" charset="-127"/>
                    <a:ea typeface="나눔바른펜" panose="020B0503000000000000" pitchFamily="50" charset="-127"/>
                    <a:cs typeface="+mn-cs"/>
                  </a:rPr>
                  <a:t>              </a:t>
                </a:r>
                <a:endPara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나눔바른펜" panose="020B0503000000000000" pitchFamily="50" charset="-127"/>
                  <a:ea typeface="나눔바른펜" panose="020B0503000000000000" pitchFamily="50" charset="-127"/>
                  <a:cs typeface="+mn-cs"/>
                </a:endParaRPr>
              </a:p>
            </p:txBody>
          </p:sp>
          <p:grpSp>
            <p:nvGrpSpPr>
              <p:cNvPr id="229" name="그룹 228">
                <a:extLst>
                  <a:ext uri="{FF2B5EF4-FFF2-40B4-BE49-F238E27FC236}">
                    <a16:creationId xmlns:a16="http://schemas.microsoft.com/office/drawing/2014/main" id="{D2D08E23-6065-8847-9C0F-F90EBBA2BA9C}"/>
                  </a:ext>
                </a:extLst>
              </p:cNvPr>
              <p:cNvGrpSpPr/>
              <p:nvPr/>
            </p:nvGrpSpPr>
            <p:grpSpPr>
              <a:xfrm>
                <a:off x="385760" y="300036"/>
                <a:ext cx="1188248" cy="547688"/>
                <a:chOff x="385760" y="300036"/>
                <a:chExt cx="1188248" cy="547688"/>
              </a:xfrm>
            </p:grpSpPr>
            <p:sp>
              <p:nvSpPr>
                <p:cNvPr id="230" name="사각형: 둥근 한쪽 모서리 229">
                  <a:extLst>
                    <a:ext uri="{FF2B5EF4-FFF2-40B4-BE49-F238E27FC236}">
                      <a16:creationId xmlns:a16="http://schemas.microsoft.com/office/drawing/2014/main" id="{8DD9A580-CAEB-AEA6-D485-0CA96FAB7289}"/>
                    </a:ext>
                  </a:extLst>
                </p:cNvPr>
                <p:cNvSpPr/>
                <p:nvPr/>
              </p:nvSpPr>
              <p:spPr>
                <a:xfrm flipH="1">
                  <a:off x="385760" y="300037"/>
                  <a:ext cx="528640" cy="547687"/>
                </a:xfrm>
                <a:prstGeom prst="round1Rect">
                  <a:avLst>
                    <a:gd name="adj" fmla="val 11356"/>
                  </a:avLst>
                </a:prstGeom>
                <a:solidFill>
                  <a:srgbClr val="425267"/>
                </a:solidFill>
                <a:ln w="69850"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rgbClr val="7086A4"/>
                      </a:gs>
                      <a:gs pos="83000">
                        <a:srgbClr val="7086A4"/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ko-KR" alt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맑은 고딕" panose="020B0503020000020004" pitchFamily="50" charset="-127"/>
                      <a:cs typeface="+mn-cs"/>
                    </a:rPr>
                    <a:t>←</a:t>
                  </a:r>
                </a:p>
              </p:txBody>
            </p:sp>
            <p:sp>
              <p:nvSpPr>
                <p:cNvPr id="231" name="직사각형 230">
                  <a:extLst>
                    <a:ext uri="{FF2B5EF4-FFF2-40B4-BE49-F238E27FC236}">
                      <a16:creationId xmlns:a16="http://schemas.microsoft.com/office/drawing/2014/main" id="{A13DB1ED-0C73-758C-A487-44F952B4CF30}"/>
                    </a:ext>
                  </a:extLst>
                </p:cNvPr>
                <p:cNvSpPr/>
                <p:nvPr/>
              </p:nvSpPr>
              <p:spPr>
                <a:xfrm flipH="1">
                  <a:off x="914400" y="300036"/>
                  <a:ext cx="528640" cy="547687"/>
                </a:xfrm>
                <a:prstGeom prst="rect">
                  <a:avLst/>
                </a:prstGeom>
                <a:solidFill>
                  <a:srgbClr val="7086A4"/>
                </a:solidFill>
                <a:ln w="69850"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rgbClr val="7086A4"/>
                      </a:gs>
                      <a:gs pos="83000">
                        <a:srgbClr val="7086A4"/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32" name="Freeform 9">
                  <a:extLst>
                    <a:ext uri="{FF2B5EF4-FFF2-40B4-BE49-F238E27FC236}">
                      <a16:creationId xmlns:a16="http://schemas.microsoft.com/office/drawing/2014/main" id="{7F1EDDBC-EE1E-EAC7-5F06-AC3CC8BAED7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64201" y="467495"/>
                  <a:ext cx="176429" cy="232832"/>
                </a:xfrm>
                <a:custGeom>
                  <a:avLst/>
                  <a:gdLst>
                    <a:gd name="T0" fmla="*/ 1093 w 9310"/>
                    <a:gd name="T1" fmla="*/ 12245 h 12286"/>
                    <a:gd name="T2" fmla="*/ 582 w 9310"/>
                    <a:gd name="T3" fmla="*/ 12007 h 12286"/>
                    <a:gd name="T4" fmla="*/ 279 w 9310"/>
                    <a:gd name="T5" fmla="*/ 11710 h 12286"/>
                    <a:gd name="T6" fmla="*/ 42 w 9310"/>
                    <a:gd name="T7" fmla="*/ 11209 h 12286"/>
                    <a:gd name="T8" fmla="*/ 0 w 9310"/>
                    <a:gd name="T9" fmla="*/ 1919 h 12286"/>
                    <a:gd name="T10" fmla="*/ 117 w 9310"/>
                    <a:gd name="T11" fmla="*/ 1260 h 12286"/>
                    <a:gd name="T12" fmla="*/ 498 w 9310"/>
                    <a:gd name="T13" fmla="*/ 629 h 12286"/>
                    <a:gd name="T14" fmla="*/ 1088 w 9310"/>
                    <a:gd name="T15" fmla="*/ 189 h 12286"/>
                    <a:gd name="T16" fmla="*/ 1821 w 9310"/>
                    <a:gd name="T17" fmla="*/ 1 h 12286"/>
                    <a:gd name="T18" fmla="*/ 7682 w 9310"/>
                    <a:gd name="T19" fmla="*/ 22 h 12286"/>
                    <a:gd name="T20" fmla="*/ 8385 w 9310"/>
                    <a:gd name="T21" fmla="*/ 278 h 12286"/>
                    <a:gd name="T22" fmla="*/ 8929 w 9310"/>
                    <a:gd name="T23" fmla="*/ 772 h 12286"/>
                    <a:gd name="T24" fmla="*/ 9250 w 9310"/>
                    <a:gd name="T25" fmla="*/ 1440 h 12286"/>
                    <a:gd name="T26" fmla="*/ 9310 w 9310"/>
                    <a:gd name="T27" fmla="*/ 8471 h 12286"/>
                    <a:gd name="T28" fmla="*/ 9201 w 9310"/>
                    <a:gd name="T29" fmla="*/ 8777 h 12286"/>
                    <a:gd name="T30" fmla="*/ 8880 w 9310"/>
                    <a:gd name="T31" fmla="*/ 8949 h 12286"/>
                    <a:gd name="T32" fmla="*/ 8601 w 9310"/>
                    <a:gd name="T33" fmla="*/ 8894 h 12286"/>
                    <a:gd name="T34" fmla="*/ 8370 w 9310"/>
                    <a:gd name="T35" fmla="*/ 8615 h 12286"/>
                    <a:gd name="T36" fmla="*/ 8349 w 9310"/>
                    <a:gd name="T37" fmla="*/ 1870 h 12286"/>
                    <a:gd name="T38" fmla="*/ 8255 w 9310"/>
                    <a:gd name="T39" fmla="*/ 1503 h 12286"/>
                    <a:gd name="T40" fmla="*/ 8035 w 9310"/>
                    <a:gd name="T41" fmla="*/ 1209 h 12286"/>
                    <a:gd name="T42" fmla="*/ 7720 w 9310"/>
                    <a:gd name="T43" fmla="*/ 1018 h 12286"/>
                    <a:gd name="T44" fmla="*/ 7390 w 9310"/>
                    <a:gd name="T45" fmla="*/ 960 h 12286"/>
                    <a:gd name="T46" fmla="*/ 1680 w 9310"/>
                    <a:gd name="T47" fmla="*/ 989 h 12286"/>
                    <a:gd name="T48" fmla="*/ 1346 w 9310"/>
                    <a:gd name="T49" fmla="*/ 1150 h 12286"/>
                    <a:gd name="T50" fmla="*/ 1098 w 9310"/>
                    <a:gd name="T51" fmla="*/ 1423 h 12286"/>
                    <a:gd name="T52" fmla="*/ 970 w 9310"/>
                    <a:gd name="T53" fmla="*/ 1774 h 12286"/>
                    <a:gd name="T54" fmla="*/ 962 w 9310"/>
                    <a:gd name="T55" fmla="*/ 10904 h 12286"/>
                    <a:gd name="T56" fmla="*/ 1091 w 9310"/>
                    <a:gd name="T57" fmla="*/ 11185 h 12286"/>
                    <a:gd name="T58" fmla="*/ 1405 w 9310"/>
                    <a:gd name="T59" fmla="*/ 11326 h 12286"/>
                    <a:gd name="T60" fmla="*/ 1677 w 9310"/>
                    <a:gd name="T61" fmla="*/ 11273 h 12286"/>
                    <a:gd name="T62" fmla="*/ 4346 w 9310"/>
                    <a:gd name="T63" fmla="*/ 8559 h 12286"/>
                    <a:gd name="T64" fmla="*/ 4655 w 9310"/>
                    <a:gd name="T65" fmla="*/ 8448 h 12286"/>
                    <a:gd name="T66" fmla="*/ 4964 w 9310"/>
                    <a:gd name="T67" fmla="*/ 8559 h 12286"/>
                    <a:gd name="T68" fmla="*/ 7633 w 9310"/>
                    <a:gd name="T69" fmla="*/ 11273 h 12286"/>
                    <a:gd name="T70" fmla="*/ 7902 w 9310"/>
                    <a:gd name="T71" fmla="*/ 11326 h 12286"/>
                    <a:gd name="T72" fmla="*/ 8215 w 9310"/>
                    <a:gd name="T73" fmla="*/ 11182 h 12286"/>
                    <a:gd name="T74" fmla="*/ 8349 w 9310"/>
                    <a:gd name="T75" fmla="*/ 10897 h 12286"/>
                    <a:gd name="T76" fmla="*/ 8408 w 9310"/>
                    <a:gd name="T77" fmla="*/ 10618 h 12286"/>
                    <a:gd name="T78" fmla="*/ 8687 w 9310"/>
                    <a:gd name="T79" fmla="*/ 10387 h 12286"/>
                    <a:gd name="T80" fmla="*/ 8974 w 9310"/>
                    <a:gd name="T81" fmla="*/ 10387 h 12286"/>
                    <a:gd name="T82" fmla="*/ 9253 w 9310"/>
                    <a:gd name="T83" fmla="*/ 10618 h 12286"/>
                    <a:gd name="T84" fmla="*/ 9309 w 9310"/>
                    <a:gd name="T85" fmla="*/ 10920 h 12286"/>
                    <a:gd name="T86" fmla="*/ 9174 w 9310"/>
                    <a:gd name="T87" fmla="*/ 11466 h 12286"/>
                    <a:gd name="T88" fmla="*/ 8890 w 9310"/>
                    <a:gd name="T89" fmla="*/ 11865 h 12286"/>
                    <a:gd name="T90" fmla="*/ 8474 w 9310"/>
                    <a:gd name="T91" fmla="*/ 12151 h 12286"/>
                    <a:gd name="T92" fmla="*/ 7913 w 9310"/>
                    <a:gd name="T93" fmla="*/ 12286 h 12286"/>
                    <a:gd name="T94" fmla="*/ 7489 w 9310"/>
                    <a:gd name="T95" fmla="*/ 12242 h 12286"/>
                    <a:gd name="T96" fmla="*/ 6997 w 9310"/>
                    <a:gd name="T97" fmla="*/ 12001 h 12286"/>
                    <a:gd name="T98" fmla="*/ 2472 w 9310"/>
                    <a:gd name="T99" fmla="*/ 11859 h 12286"/>
                    <a:gd name="T100" fmla="*/ 2080 w 9310"/>
                    <a:gd name="T101" fmla="*/ 12145 h 12286"/>
                    <a:gd name="T102" fmla="*/ 1545 w 9310"/>
                    <a:gd name="T103" fmla="*/ 12285 h 122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9310" h="12286">
                      <a:moveTo>
                        <a:pt x="1447" y="12286"/>
                      </a:moveTo>
                      <a:lnTo>
                        <a:pt x="1375" y="12286"/>
                      </a:lnTo>
                      <a:lnTo>
                        <a:pt x="1232" y="12272"/>
                      </a:lnTo>
                      <a:lnTo>
                        <a:pt x="1093" y="12245"/>
                      </a:lnTo>
                      <a:lnTo>
                        <a:pt x="957" y="12203"/>
                      </a:lnTo>
                      <a:lnTo>
                        <a:pt x="826" y="12150"/>
                      </a:lnTo>
                      <a:lnTo>
                        <a:pt x="700" y="12085"/>
                      </a:lnTo>
                      <a:lnTo>
                        <a:pt x="582" y="12007"/>
                      </a:lnTo>
                      <a:lnTo>
                        <a:pt x="471" y="11918"/>
                      </a:lnTo>
                      <a:lnTo>
                        <a:pt x="419" y="11869"/>
                      </a:lnTo>
                      <a:lnTo>
                        <a:pt x="370" y="11818"/>
                      </a:lnTo>
                      <a:lnTo>
                        <a:pt x="279" y="11710"/>
                      </a:lnTo>
                      <a:lnTo>
                        <a:pt x="202" y="11595"/>
                      </a:lnTo>
                      <a:lnTo>
                        <a:pt x="135" y="11471"/>
                      </a:lnTo>
                      <a:lnTo>
                        <a:pt x="82" y="11343"/>
                      </a:lnTo>
                      <a:lnTo>
                        <a:pt x="42" y="11209"/>
                      </a:lnTo>
                      <a:lnTo>
                        <a:pt x="14" y="11070"/>
                      </a:lnTo>
                      <a:lnTo>
                        <a:pt x="1" y="10927"/>
                      </a:lnTo>
                      <a:lnTo>
                        <a:pt x="0" y="10855"/>
                      </a:lnTo>
                      <a:lnTo>
                        <a:pt x="0" y="1919"/>
                      </a:lnTo>
                      <a:lnTo>
                        <a:pt x="1" y="1821"/>
                      </a:lnTo>
                      <a:lnTo>
                        <a:pt x="22" y="1627"/>
                      </a:lnTo>
                      <a:lnTo>
                        <a:pt x="60" y="1440"/>
                      </a:lnTo>
                      <a:lnTo>
                        <a:pt x="117" y="1260"/>
                      </a:lnTo>
                      <a:lnTo>
                        <a:pt x="189" y="1089"/>
                      </a:lnTo>
                      <a:lnTo>
                        <a:pt x="278" y="924"/>
                      </a:lnTo>
                      <a:lnTo>
                        <a:pt x="382" y="772"/>
                      </a:lnTo>
                      <a:lnTo>
                        <a:pt x="498" y="629"/>
                      </a:lnTo>
                      <a:lnTo>
                        <a:pt x="629" y="498"/>
                      </a:lnTo>
                      <a:lnTo>
                        <a:pt x="772" y="382"/>
                      </a:lnTo>
                      <a:lnTo>
                        <a:pt x="924" y="278"/>
                      </a:lnTo>
                      <a:lnTo>
                        <a:pt x="1088" y="189"/>
                      </a:lnTo>
                      <a:lnTo>
                        <a:pt x="1260" y="117"/>
                      </a:lnTo>
                      <a:lnTo>
                        <a:pt x="1440" y="60"/>
                      </a:lnTo>
                      <a:lnTo>
                        <a:pt x="1627" y="22"/>
                      </a:lnTo>
                      <a:lnTo>
                        <a:pt x="1821" y="1"/>
                      </a:lnTo>
                      <a:lnTo>
                        <a:pt x="1919" y="0"/>
                      </a:lnTo>
                      <a:lnTo>
                        <a:pt x="7390" y="0"/>
                      </a:lnTo>
                      <a:lnTo>
                        <a:pt x="7489" y="1"/>
                      </a:lnTo>
                      <a:lnTo>
                        <a:pt x="7682" y="22"/>
                      </a:lnTo>
                      <a:lnTo>
                        <a:pt x="7869" y="60"/>
                      </a:lnTo>
                      <a:lnTo>
                        <a:pt x="8049" y="117"/>
                      </a:lnTo>
                      <a:lnTo>
                        <a:pt x="8222" y="189"/>
                      </a:lnTo>
                      <a:lnTo>
                        <a:pt x="8385" y="278"/>
                      </a:lnTo>
                      <a:lnTo>
                        <a:pt x="8539" y="382"/>
                      </a:lnTo>
                      <a:lnTo>
                        <a:pt x="8681" y="498"/>
                      </a:lnTo>
                      <a:lnTo>
                        <a:pt x="8811" y="629"/>
                      </a:lnTo>
                      <a:lnTo>
                        <a:pt x="8929" y="772"/>
                      </a:lnTo>
                      <a:lnTo>
                        <a:pt x="9033" y="924"/>
                      </a:lnTo>
                      <a:lnTo>
                        <a:pt x="9120" y="1089"/>
                      </a:lnTo>
                      <a:lnTo>
                        <a:pt x="9194" y="1260"/>
                      </a:lnTo>
                      <a:lnTo>
                        <a:pt x="9250" y="1440"/>
                      </a:lnTo>
                      <a:lnTo>
                        <a:pt x="9289" y="1627"/>
                      </a:lnTo>
                      <a:lnTo>
                        <a:pt x="9308" y="1821"/>
                      </a:lnTo>
                      <a:lnTo>
                        <a:pt x="9310" y="1919"/>
                      </a:lnTo>
                      <a:lnTo>
                        <a:pt x="9310" y="8471"/>
                      </a:lnTo>
                      <a:lnTo>
                        <a:pt x="9308" y="8521"/>
                      </a:lnTo>
                      <a:lnTo>
                        <a:pt x="9289" y="8615"/>
                      </a:lnTo>
                      <a:lnTo>
                        <a:pt x="9253" y="8700"/>
                      </a:lnTo>
                      <a:lnTo>
                        <a:pt x="9201" y="8777"/>
                      </a:lnTo>
                      <a:lnTo>
                        <a:pt x="9136" y="8842"/>
                      </a:lnTo>
                      <a:lnTo>
                        <a:pt x="9058" y="8894"/>
                      </a:lnTo>
                      <a:lnTo>
                        <a:pt x="8974" y="8930"/>
                      </a:lnTo>
                      <a:lnTo>
                        <a:pt x="8880" y="8949"/>
                      </a:lnTo>
                      <a:lnTo>
                        <a:pt x="8830" y="8952"/>
                      </a:lnTo>
                      <a:lnTo>
                        <a:pt x="8781" y="8949"/>
                      </a:lnTo>
                      <a:lnTo>
                        <a:pt x="8687" y="8930"/>
                      </a:lnTo>
                      <a:lnTo>
                        <a:pt x="8601" y="8894"/>
                      </a:lnTo>
                      <a:lnTo>
                        <a:pt x="8524" y="8842"/>
                      </a:lnTo>
                      <a:lnTo>
                        <a:pt x="8460" y="8777"/>
                      </a:lnTo>
                      <a:lnTo>
                        <a:pt x="8408" y="8700"/>
                      </a:lnTo>
                      <a:lnTo>
                        <a:pt x="8370" y="8615"/>
                      </a:lnTo>
                      <a:lnTo>
                        <a:pt x="8352" y="8521"/>
                      </a:lnTo>
                      <a:lnTo>
                        <a:pt x="8350" y="8471"/>
                      </a:lnTo>
                      <a:lnTo>
                        <a:pt x="8350" y="1919"/>
                      </a:lnTo>
                      <a:lnTo>
                        <a:pt x="8349" y="1870"/>
                      </a:lnTo>
                      <a:lnTo>
                        <a:pt x="8340" y="1774"/>
                      </a:lnTo>
                      <a:lnTo>
                        <a:pt x="8320" y="1680"/>
                      </a:lnTo>
                      <a:lnTo>
                        <a:pt x="8293" y="1590"/>
                      </a:lnTo>
                      <a:lnTo>
                        <a:pt x="8255" y="1503"/>
                      </a:lnTo>
                      <a:lnTo>
                        <a:pt x="8211" y="1423"/>
                      </a:lnTo>
                      <a:lnTo>
                        <a:pt x="8160" y="1346"/>
                      </a:lnTo>
                      <a:lnTo>
                        <a:pt x="8101" y="1274"/>
                      </a:lnTo>
                      <a:lnTo>
                        <a:pt x="8035" y="1209"/>
                      </a:lnTo>
                      <a:lnTo>
                        <a:pt x="7964" y="1150"/>
                      </a:lnTo>
                      <a:lnTo>
                        <a:pt x="7888" y="1099"/>
                      </a:lnTo>
                      <a:lnTo>
                        <a:pt x="7806" y="1054"/>
                      </a:lnTo>
                      <a:lnTo>
                        <a:pt x="7720" y="1018"/>
                      </a:lnTo>
                      <a:lnTo>
                        <a:pt x="7630" y="989"/>
                      </a:lnTo>
                      <a:lnTo>
                        <a:pt x="7537" y="970"/>
                      </a:lnTo>
                      <a:lnTo>
                        <a:pt x="7440" y="960"/>
                      </a:lnTo>
                      <a:lnTo>
                        <a:pt x="7390" y="960"/>
                      </a:lnTo>
                      <a:lnTo>
                        <a:pt x="1919" y="960"/>
                      </a:lnTo>
                      <a:lnTo>
                        <a:pt x="1870" y="960"/>
                      </a:lnTo>
                      <a:lnTo>
                        <a:pt x="1774" y="970"/>
                      </a:lnTo>
                      <a:lnTo>
                        <a:pt x="1680" y="989"/>
                      </a:lnTo>
                      <a:lnTo>
                        <a:pt x="1589" y="1018"/>
                      </a:lnTo>
                      <a:lnTo>
                        <a:pt x="1503" y="1054"/>
                      </a:lnTo>
                      <a:lnTo>
                        <a:pt x="1422" y="1099"/>
                      </a:lnTo>
                      <a:lnTo>
                        <a:pt x="1346" y="1150"/>
                      </a:lnTo>
                      <a:lnTo>
                        <a:pt x="1274" y="1209"/>
                      </a:lnTo>
                      <a:lnTo>
                        <a:pt x="1209" y="1274"/>
                      </a:lnTo>
                      <a:lnTo>
                        <a:pt x="1150" y="1346"/>
                      </a:lnTo>
                      <a:lnTo>
                        <a:pt x="1098" y="1423"/>
                      </a:lnTo>
                      <a:lnTo>
                        <a:pt x="1054" y="1503"/>
                      </a:lnTo>
                      <a:lnTo>
                        <a:pt x="1018" y="1590"/>
                      </a:lnTo>
                      <a:lnTo>
                        <a:pt x="989" y="1680"/>
                      </a:lnTo>
                      <a:lnTo>
                        <a:pt x="970" y="1774"/>
                      </a:lnTo>
                      <a:lnTo>
                        <a:pt x="960" y="1870"/>
                      </a:lnTo>
                      <a:lnTo>
                        <a:pt x="960" y="1919"/>
                      </a:lnTo>
                      <a:lnTo>
                        <a:pt x="960" y="10855"/>
                      </a:lnTo>
                      <a:lnTo>
                        <a:pt x="962" y="10904"/>
                      </a:lnTo>
                      <a:lnTo>
                        <a:pt x="978" y="10995"/>
                      </a:lnTo>
                      <a:lnTo>
                        <a:pt x="1011" y="11078"/>
                      </a:lnTo>
                      <a:lnTo>
                        <a:pt x="1061" y="11152"/>
                      </a:lnTo>
                      <a:lnTo>
                        <a:pt x="1091" y="11185"/>
                      </a:lnTo>
                      <a:lnTo>
                        <a:pt x="1129" y="11218"/>
                      </a:lnTo>
                      <a:lnTo>
                        <a:pt x="1212" y="11271"/>
                      </a:lnTo>
                      <a:lnTo>
                        <a:pt x="1306" y="11307"/>
                      </a:lnTo>
                      <a:lnTo>
                        <a:pt x="1405" y="11326"/>
                      </a:lnTo>
                      <a:lnTo>
                        <a:pt x="1456" y="11327"/>
                      </a:lnTo>
                      <a:lnTo>
                        <a:pt x="1504" y="11325"/>
                      </a:lnTo>
                      <a:lnTo>
                        <a:pt x="1595" y="11307"/>
                      </a:lnTo>
                      <a:lnTo>
                        <a:pt x="1677" y="11273"/>
                      </a:lnTo>
                      <a:lnTo>
                        <a:pt x="1751" y="11222"/>
                      </a:lnTo>
                      <a:lnTo>
                        <a:pt x="1784" y="11191"/>
                      </a:lnTo>
                      <a:lnTo>
                        <a:pt x="4310" y="8592"/>
                      </a:lnTo>
                      <a:lnTo>
                        <a:pt x="4346" y="8559"/>
                      </a:lnTo>
                      <a:lnTo>
                        <a:pt x="4426" y="8505"/>
                      </a:lnTo>
                      <a:lnTo>
                        <a:pt x="4513" y="8468"/>
                      </a:lnTo>
                      <a:lnTo>
                        <a:pt x="4607" y="8449"/>
                      </a:lnTo>
                      <a:lnTo>
                        <a:pt x="4655" y="8448"/>
                      </a:lnTo>
                      <a:lnTo>
                        <a:pt x="4703" y="8449"/>
                      </a:lnTo>
                      <a:lnTo>
                        <a:pt x="4797" y="8468"/>
                      </a:lnTo>
                      <a:lnTo>
                        <a:pt x="4885" y="8505"/>
                      </a:lnTo>
                      <a:lnTo>
                        <a:pt x="4964" y="8559"/>
                      </a:lnTo>
                      <a:lnTo>
                        <a:pt x="4999" y="8592"/>
                      </a:lnTo>
                      <a:lnTo>
                        <a:pt x="7527" y="11191"/>
                      </a:lnTo>
                      <a:lnTo>
                        <a:pt x="7560" y="11222"/>
                      </a:lnTo>
                      <a:lnTo>
                        <a:pt x="7633" y="11273"/>
                      </a:lnTo>
                      <a:lnTo>
                        <a:pt x="7714" y="11307"/>
                      </a:lnTo>
                      <a:lnTo>
                        <a:pt x="7803" y="11325"/>
                      </a:lnTo>
                      <a:lnTo>
                        <a:pt x="7852" y="11327"/>
                      </a:lnTo>
                      <a:lnTo>
                        <a:pt x="7902" y="11326"/>
                      </a:lnTo>
                      <a:lnTo>
                        <a:pt x="8002" y="11306"/>
                      </a:lnTo>
                      <a:lnTo>
                        <a:pt x="8095" y="11270"/>
                      </a:lnTo>
                      <a:lnTo>
                        <a:pt x="8179" y="11215"/>
                      </a:lnTo>
                      <a:lnTo>
                        <a:pt x="8215" y="11182"/>
                      </a:lnTo>
                      <a:lnTo>
                        <a:pt x="8248" y="11148"/>
                      </a:lnTo>
                      <a:lnTo>
                        <a:pt x="8298" y="11073"/>
                      </a:lnTo>
                      <a:lnTo>
                        <a:pt x="8331" y="10989"/>
                      </a:lnTo>
                      <a:lnTo>
                        <a:pt x="8349" y="10897"/>
                      </a:lnTo>
                      <a:lnTo>
                        <a:pt x="8350" y="10847"/>
                      </a:lnTo>
                      <a:lnTo>
                        <a:pt x="8352" y="10798"/>
                      </a:lnTo>
                      <a:lnTo>
                        <a:pt x="8370" y="10704"/>
                      </a:lnTo>
                      <a:lnTo>
                        <a:pt x="8408" y="10618"/>
                      </a:lnTo>
                      <a:lnTo>
                        <a:pt x="8460" y="10541"/>
                      </a:lnTo>
                      <a:lnTo>
                        <a:pt x="8524" y="10477"/>
                      </a:lnTo>
                      <a:lnTo>
                        <a:pt x="8601" y="10425"/>
                      </a:lnTo>
                      <a:lnTo>
                        <a:pt x="8687" y="10387"/>
                      </a:lnTo>
                      <a:lnTo>
                        <a:pt x="8781" y="10369"/>
                      </a:lnTo>
                      <a:lnTo>
                        <a:pt x="8830" y="10367"/>
                      </a:lnTo>
                      <a:lnTo>
                        <a:pt x="8880" y="10369"/>
                      </a:lnTo>
                      <a:lnTo>
                        <a:pt x="8974" y="10387"/>
                      </a:lnTo>
                      <a:lnTo>
                        <a:pt x="9058" y="10425"/>
                      </a:lnTo>
                      <a:lnTo>
                        <a:pt x="9136" y="10477"/>
                      </a:lnTo>
                      <a:lnTo>
                        <a:pt x="9201" y="10541"/>
                      </a:lnTo>
                      <a:lnTo>
                        <a:pt x="9253" y="10618"/>
                      </a:lnTo>
                      <a:lnTo>
                        <a:pt x="9289" y="10704"/>
                      </a:lnTo>
                      <a:lnTo>
                        <a:pt x="9308" y="10798"/>
                      </a:lnTo>
                      <a:lnTo>
                        <a:pt x="9310" y="10847"/>
                      </a:lnTo>
                      <a:lnTo>
                        <a:pt x="9309" y="10920"/>
                      </a:lnTo>
                      <a:lnTo>
                        <a:pt x="9295" y="11063"/>
                      </a:lnTo>
                      <a:lnTo>
                        <a:pt x="9267" y="11202"/>
                      </a:lnTo>
                      <a:lnTo>
                        <a:pt x="9227" y="11336"/>
                      </a:lnTo>
                      <a:lnTo>
                        <a:pt x="9174" y="11466"/>
                      </a:lnTo>
                      <a:lnTo>
                        <a:pt x="9107" y="11588"/>
                      </a:lnTo>
                      <a:lnTo>
                        <a:pt x="9030" y="11705"/>
                      </a:lnTo>
                      <a:lnTo>
                        <a:pt x="8939" y="11814"/>
                      </a:lnTo>
                      <a:lnTo>
                        <a:pt x="8890" y="11865"/>
                      </a:lnTo>
                      <a:lnTo>
                        <a:pt x="8837" y="11915"/>
                      </a:lnTo>
                      <a:lnTo>
                        <a:pt x="8724" y="12006"/>
                      </a:lnTo>
                      <a:lnTo>
                        <a:pt x="8602" y="12085"/>
                      </a:lnTo>
                      <a:lnTo>
                        <a:pt x="8474" y="12151"/>
                      </a:lnTo>
                      <a:lnTo>
                        <a:pt x="8340" y="12206"/>
                      </a:lnTo>
                      <a:lnTo>
                        <a:pt x="8200" y="12246"/>
                      </a:lnTo>
                      <a:lnTo>
                        <a:pt x="8058" y="12273"/>
                      </a:lnTo>
                      <a:lnTo>
                        <a:pt x="7913" y="12286"/>
                      </a:lnTo>
                      <a:lnTo>
                        <a:pt x="7841" y="12286"/>
                      </a:lnTo>
                      <a:lnTo>
                        <a:pt x="7767" y="12285"/>
                      </a:lnTo>
                      <a:lnTo>
                        <a:pt x="7626" y="12269"/>
                      </a:lnTo>
                      <a:lnTo>
                        <a:pt x="7489" y="12242"/>
                      </a:lnTo>
                      <a:lnTo>
                        <a:pt x="7358" y="12200"/>
                      </a:lnTo>
                      <a:lnTo>
                        <a:pt x="7232" y="12147"/>
                      </a:lnTo>
                      <a:lnTo>
                        <a:pt x="7111" y="12079"/>
                      </a:lnTo>
                      <a:lnTo>
                        <a:pt x="6997" y="12001"/>
                      </a:lnTo>
                      <a:lnTo>
                        <a:pt x="6889" y="11911"/>
                      </a:lnTo>
                      <a:lnTo>
                        <a:pt x="6839" y="11859"/>
                      </a:lnTo>
                      <a:lnTo>
                        <a:pt x="4655" y="9615"/>
                      </a:lnTo>
                      <a:lnTo>
                        <a:pt x="2472" y="11859"/>
                      </a:lnTo>
                      <a:lnTo>
                        <a:pt x="2422" y="11909"/>
                      </a:lnTo>
                      <a:lnTo>
                        <a:pt x="2315" y="12000"/>
                      </a:lnTo>
                      <a:lnTo>
                        <a:pt x="2201" y="12079"/>
                      </a:lnTo>
                      <a:lnTo>
                        <a:pt x="2080" y="12145"/>
                      </a:lnTo>
                      <a:lnTo>
                        <a:pt x="1955" y="12199"/>
                      </a:lnTo>
                      <a:lnTo>
                        <a:pt x="1823" y="12240"/>
                      </a:lnTo>
                      <a:lnTo>
                        <a:pt x="1686" y="12269"/>
                      </a:lnTo>
                      <a:lnTo>
                        <a:pt x="1545" y="12285"/>
                      </a:lnTo>
                      <a:lnTo>
                        <a:pt x="1473" y="12286"/>
                      </a:lnTo>
                      <a:lnTo>
                        <a:pt x="1460" y="12286"/>
                      </a:lnTo>
                      <a:lnTo>
                        <a:pt x="1447" y="1228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rgbClr val="7086A4"/>
                      </a:gs>
                      <a:gs pos="83000">
                        <a:srgbClr val="7086A4"/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grpSp>
              <p:nvGrpSpPr>
                <p:cNvPr id="233" name="그룹 232">
                  <a:extLst>
                    <a:ext uri="{FF2B5EF4-FFF2-40B4-BE49-F238E27FC236}">
                      <a16:creationId xmlns:a16="http://schemas.microsoft.com/office/drawing/2014/main" id="{D6B1FA32-D339-23A6-6A13-873895B69EB9}"/>
                    </a:ext>
                  </a:extLst>
                </p:cNvPr>
                <p:cNvGrpSpPr/>
                <p:nvPr/>
              </p:nvGrpSpPr>
              <p:grpSpPr>
                <a:xfrm>
                  <a:off x="1312072" y="447672"/>
                  <a:ext cx="261936" cy="261936"/>
                  <a:chOff x="1312072" y="447672"/>
                  <a:chExt cx="261936" cy="261936"/>
                </a:xfrm>
              </p:grpSpPr>
              <p:sp>
                <p:nvSpPr>
                  <p:cNvPr id="234" name="타원 233">
                    <a:extLst>
                      <a:ext uri="{FF2B5EF4-FFF2-40B4-BE49-F238E27FC236}">
                        <a16:creationId xmlns:a16="http://schemas.microsoft.com/office/drawing/2014/main" id="{E91DBE8C-4857-FF06-2ACC-CE4A43AA2DC4}"/>
                      </a:ext>
                    </a:extLst>
                  </p:cNvPr>
                  <p:cNvSpPr/>
                  <p:nvPr/>
                </p:nvSpPr>
                <p:spPr>
                  <a:xfrm flipH="1">
                    <a:off x="1312072" y="447672"/>
                    <a:ext cx="261936" cy="261936"/>
                  </a:xfrm>
                  <a:prstGeom prst="ellipse">
                    <a:avLst/>
                  </a:prstGeom>
                  <a:solidFill>
                    <a:srgbClr val="4499F7"/>
                  </a:solidFill>
                  <a:ln w="69850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rgbClr val="7086A4"/>
                        </a:gs>
                        <a:gs pos="83000">
                          <a:srgbClr val="7086A4"/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ln>
                  <a:effectLst>
                    <a:outerShdw blurRad="50800" dist="38100" dir="8100000" algn="tr" rotWithShape="0">
                      <a:prstClr val="black">
                        <a:alpha val="2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sp>
                <p:nvSpPr>
                  <p:cNvPr id="235" name="타원 234">
                    <a:extLst>
                      <a:ext uri="{FF2B5EF4-FFF2-40B4-BE49-F238E27FC236}">
                        <a16:creationId xmlns:a16="http://schemas.microsoft.com/office/drawing/2014/main" id="{941AE505-E17B-C283-7E4C-CCF7521630E5}"/>
                      </a:ext>
                    </a:extLst>
                  </p:cNvPr>
                  <p:cNvSpPr/>
                  <p:nvPr/>
                </p:nvSpPr>
                <p:spPr>
                  <a:xfrm flipH="1">
                    <a:off x="1394940" y="532926"/>
                    <a:ext cx="29905" cy="2990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9850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rgbClr val="7086A4"/>
                        </a:gs>
                        <a:gs pos="83000">
                          <a:srgbClr val="7086A4"/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sp>
                <p:nvSpPr>
                  <p:cNvPr id="236" name="타원 235">
                    <a:extLst>
                      <a:ext uri="{FF2B5EF4-FFF2-40B4-BE49-F238E27FC236}">
                        <a16:creationId xmlns:a16="http://schemas.microsoft.com/office/drawing/2014/main" id="{DAF7A7DD-573C-97B1-8348-BF6B89296F9B}"/>
                      </a:ext>
                    </a:extLst>
                  </p:cNvPr>
                  <p:cNvSpPr/>
                  <p:nvPr/>
                </p:nvSpPr>
                <p:spPr>
                  <a:xfrm flipH="1">
                    <a:off x="1453576" y="532926"/>
                    <a:ext cx="29905" cy="2990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9850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rgbClr val="7086A4"/>
                        </a:gs>
                        <a:gs pos="83000">
                          <a:srgbClr val="7086A4"/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sp>
                <p:nvSpPr>
                  <p:cNvPr id="237" name="타원 236">
                    <a:extLst>
                      <a:ext uri="{FF2B5EF4-FFF2-40B4-BE49-F238E27FC236}">
                        <a16:creationId xmlns:a16="http://schemas.microsoft.com/office/drawing/2014/main" id="{D7D32FE4-7633-D37C-1A4E-5D81BBEE2577}"/>
                      </a:ext>
                    </a:extLst>
                  </p:cNvPr>
                  <p:cNvSpPr/>
                  <p:nvPr/>
                </p:nvSpPr>
                <p:spPr>
                  <a:xfrm flipH="1">
                    <a:off x="1394940" y="591603"/>
                    <a:ext cx="29905" cy="2990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9850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rgbClr val="7086A4"/>
                        </a:gs>
                        <a:gs pos="83000">
                          <a:srgbClr val="7086A4"/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sp>
                <p:nvSpPr>
                  <p:cNvPr id="238" name="타원 237">
                    <a:extLst>
                      <a:ext uri="{FF2B5EF4-FFF2-40B4-BE49-F238E27FC236}">
                        <a16:creationId xmlns:a16="http://schemas.microsoft.com/office/drawing/2014/main" id="{432A43BA-586A-BD2F-48C3-D29EAFA2065A}"/>
                      </a:ext>
                    </a:extLst>
                  </p:cNvPr>
                  <p:cNvSpPr/>
                  <p:nvPr/>
                </p:nvSpPr>
                <p:spPr>
                  <a:xfrm flipH="1">
                    <a:off x="1453576" y="591603"/>
                    <a:ext cx="29905" cy="2990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9850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rgbClr val="7086A4"/>
                        </a:gs>
                        <a:gs pos="83000">
                          <a:srgbClr val="7086A4"/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</p:grpSp>
          </p:grpSp>
        </p:grpSp>
        <p:grpSp>
          <p:nvGrpSpPr>
            <p:cNvPr id="221" name="그룹 220">
              <a:extLst>
                <a:ext uri="{FF2B5EF4-FFF2-40B4-BE49-F238E27FC236}">
                  <a16:creationId xmlns:a16="http://schemas.microsoft.com/office/drawing/2014/main" id="{F95356C8-CC91-3A98-1F27-3DA2B542EC32}"/>
                </a:ext>
              </a:extLst>
            </p:cNvPr>
            <p:cNvGrpSpPr/>
            <p:nvPr/>
          </p:nvGrpSpPr>
          <p:grpSpPr>
            <a:xfrm>
              <a:off x="423850" y="936284"/>
              <a:ext cx="1066837" cy="313557"/>
              <a:chOff x="423850" y="936284"/>
              <a:chExt cx="1066837" cy="313557"/>
            </a:xfrm>
          </p:grpSpPr>
          <p:sp>
            <p:nvSpPr>
              <p:cNvPr id="223" name="직사각형 222">
                <a:extLst>
                  <a:ext uri="{FF2B5EF4-FFF2-40B4-BE49-F238E27FC236}">
                    <a16:creationId xmlns:a16="http://schemas.microsoft.com/office/drawing/2014/main" id="{F533874C-0493-C89B-80E5-307DF089CB98}"/>
                  </a:ext>
                </a:extLst>
              </p:cNvPr>
              <p:cNvSpPr/>
              <p:nvPr/>
            </p:nvSpPr>
            <p:spPr>
              <a:xfrm flipH="1">
                <a:off x="423850" y="936284"/>
                <a:ext cx="1066837" cy="313557"/>
              </a:xfrm>
              <a:prstGeom prst="rect">
                <a:avLst/>
              </a:prstGeom>
              <a:solidFill>
                <a:schemeClr val="bg1">
                  <a:alpha val="32000"/>
                </a:schemeClr>
              </a:solidFill>
              <a:ln w="6985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rgbClr val="7086A4"/>
                    </a:gs>
                    <a:gs pos="83000">
                      <a:srgbClr val="7086A4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79388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44546A"/>
                    </a:solidFill>
                    <a:effectLst/>
                    <a:uLnTx/>
                    <a:uFillTx/>
                    <a:latin typeface="Calibri"/>
                    <a:ea typeface="맑은 고딕" panose="020B0503020000020004" pitchFamily="50" charset="-127"/>
                    <a:cs typeface="+mn-cs"/>
                  </a:rPr>
                  <a:t>  </a:t>
                </a:r>
                <a:r>
                  <a:rPr kumimoji="0" lang="ko-KR" alt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44546A"/>
                    </a:solidFill>
                    <a:effectLst/>
                    <a:uLnTx/>
                    <a:uFillTx/>
                    <a:latin typeface="나눔바른펜" panose="020B0503000000000000" pitchFamily="50" charset="-127"/>
                    <a:ea typeface="나눔바른펜" panose="020B0503000000000000" pitchFamily="50" charset="-127"/>
                    <a:cs typeface="+mn-cs"/>
                  </a:rPr>
                  <a:t>개발 환경</a:t>
                </a:r>
                <a:endPara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나눔바른펜" panose="020B0503000000000000" pitchFamily="50" charset="-127"/>
                  <a:ea typeface="나눔바른펜" panose="020B0503000000000000" pitchFamily="50" charset="-127"/>
                  <a:cs typeface="+mn-cs"/>
                </a:endParaRPr>
              </a:p>
            </p:txBody>
          </p:sp>
          <p:grpSp>
            <p:nvGrpSpPr>
              <p:cNvPr id="224" name="그룹 223">
                <a:extLst>
                  <a:ext uri="{FF2B5EF4-FFF2-40B4-BE49-F238E27FC236}">
                    <a16:creationId xmlns:a16="http://schemas.microsoft.com/office/drawing/2014/main" id="{5029377A-2F28-0A61-5427-6E0993A76879}"/>
                  </a:ext>
                </a:extLst>
              </p:cNvPr>
              <p:cNvGrpSpPr/>
              <p:nvPr/>
            </p:nvGrpSpPr>
            <p:grpSpPr>
              <a:xfrm>
                <a:off x="1284975" y="1011028"/>
                <a:ext cx="55078" cy="166119"/>
                <a:chOff x="839921" y="1077078"/>
                <a:chExt cx="79036" cy="238373"/>
              </a:xfrm>
            </p:grpSpPr>
            <p:sp>
              <p:nvSpPr>
                <p:cNvPr id="226" name="이등변 삼각형 225">
                  <a:extLst>
                    <a:ext uri="{FF2B5EF4-FFF2-40B4-BE49-F238E27FC236}">
                      <a16:creationId xmlns:a16="http://schemas.microsoft.com/office/drawing/2014/main" id="{32C7E95A-75C2-1747-5262-300FF7B6CE37}"/>
                    </a:ext>
                  </a:extLst>
                </p:cNvPr>
                <p:cNvSpPr/>
                <p:nvPr/>
              </p:nvSpPr>
              <p:spPr>
                <a:xfrm>
                  <a:off x="839921" y="1077078"/>
                  <a:ext cx="77757" cy="67031"/>
                </a:xfrm>
                <a:prstGeom prst="triangle">
                  <a:avLst/>
                </a:prstGeom>
                <a:solidFill>
                  <a:schemeClr val="tx2">
                    <a:lumMod val="75000"/>
                  </a:schemeClr>
                </a:solidFill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rgbClr val="7086A4"/>
                      </a:gs>
                      <a:gs pos="83000">
                        <a:srgbClr val="7086A4"/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27" name="이등변 삼각형 226">
                  <a:extLst>
                    <a:ext uri="{FF2B5EF4-FFF2-40B4-BE49-F238E27FC236}">
                      <a16:creationId xmlns:a16="http://schemas.microsoft.com/office/drawing/2014/main" id="{EB47CBD1-444A-A341-DF34-97922601E2F6}"/>
                    </a:ext>
                  </a:extLst>
                </p:cNvPr>
                <p:cNvSpPr/>
                <p:nvPr/>
              </p:nvSpPr>
              <p:spPr>
                <a:xfrm rot="10800000">
                  <a:off x="841200" y="1248420"/>
                  <a:ext cx="77757" cy="67031"/>
                </a:xfrm>
                <a:prstGeom prst="triangle">
                  <a:avLst/>
                </a:prstGeom>
                <a:solidFill>
                  <a:schemeClr val="tx2">
                    <a:lumMod val="75000"/>
                  </a:schemeClr>
                </a:solidFill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rgbClr val="7086A4"/>
                      </a:gs>
                      <a:gs pos="83000">
                        <a:srgbClr val="7086A4"/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sp>
            <p:nvSpPr>
              <p:cNvPr id="225" name="Freeform 11">
                <a:extLst>
                  <a:ext uri="{FF2B5EF4-FFF2-40B4-BE49-F238E27FC236}">
                    <a16:creationId xmlns:a16="http://schemas.microsoft.com/office/drawing/2014/main" id="{0B3AB1AD-41CD-1120-33F7-84E57C8280C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24322" y="994856"/>
                <a:ext cx="137005" cy="168203"/>
              </a:xfrm>
              <a:custGeom>
                <a:avLst/>
                <a:gdLst>
                  <a:gd name="T0" fmla="*/ 1930 w 2831"/>
                  <a:gd name="T1" fmla="*/ 2787 h 3472"/>
                  <a:gd name="T2" fmla="*/ 1791 w 2831"/>
                  <a:gd name="T3" fmla="*/ 2855 h 3472"/>
                  <a:gd name="T4" fmla="*/ 2114 w 2831"/>
                  <a:gd name="T5" fmla="*/ 3172 h 3472"/>
                  <a:gd name="T6" fmla="*/ 2628 w 2831"/>
                  <a:gd name="T7" fmla="*/ 2656 h 3472"/>
                  <a:gd name="T8" fmla="*/ 2538 w 2831"/>
                  <a:gd name="T9" fmla="*/ 2529 h 3472"/>
                  <a:gd name="T10" fmla="*/ 1440 w 2831"/>
                  <a:gd name="T11" fmla="*/ 2529 h 3472"/>
                  <a:gd name="T12" fmla="*/ 914 w 2831"/>
                  <a:gd name="T13" fmla="*/ 2569 h 3472"/>
                  <a:gd name="T14" fmla="*/ 928 w 2831"/>
                  <a:gd name="T15" fmla="*/ 2433 h 3472"/>
                  <a:gd name="T16" fmla="*/ 807 w 2831"/>
                  <a:gd name="T17" fmla="*/ 2382 h 3472"/>
                  <a:gd name="T18" fmla="*/ 439 w 2831"/>
                  <a:gd name="T19" fmla="*/ 2514 h 3472"/>
                  <a:gd name="T20" fmla="*/ 470 w 2831"/>
                  <a:gd name="T21" fmla="*/ 2433 h 3472"/>
                  <a:gd name="T22" fmla="*/ 2186 w 2831"/>
                  <a:gd name="T23" fmla="*/ 2182 h 3472"/>
                  <a:gd name="T24" fmla="*/ 2642 w 2831"/>
                  <a:gd name="T25" fmla="*/ 2371 h 3472"/>
                  <a:gd name="T26" fmla="*/ 2831 w 2831"/>
                  <a:gd name="T27" fmla="*/ 2827 h 3472"/>
                  <a:gd name="T28" fmla="*/ 2642 w 2831"/>
                  <a:gd name="T29" fmla="*/ 3283 h 3472"/>
                  <a:gd name="T30" fmla="*/ 2186 w 2831"/>
                  <a:gd name="T31" fmla="*/ 3472 h 3472"/>
                  <a:gd name="T32" fmla="*/ 1729 w 2831"/>
                  <a:gd name="T33" fmla="*/ 3283 h 3472"/>
                  <a:gd name="T34" fmla="*/ 1540 w 2831"/>
                  <a:gd name="T35" fmla="*/ 2827 h 3472"/>
                  <a:gd name="T36" fmla="*/ 1729 w 2831"/>
                  <a:gd name="T37" fmla="*/ 2371 h 3472"/>
                  <a:gd name="T38" fmla="*/ 2186 w 2831"/>
                  <a:gd name="T39" fmla="*/ 2182 h 3472"/>
                  <a:gd name="T40" fmla="*/ 1540 w 2831"/>
                  <a:gd name="T41" fmla="*/ 2083 h 3472"/>
                  <a:gd name="T42" fmla="*/ 914 w 2831"/>
                  <a:gd name="T43" fmla="*/ 2123 h 3472"/>
                  <a:gd name="T44" fmla="*/ 928 w 2831"/>
                  <a:gd name="T45" fmla="*/ 1986 h 3472"/>
                  <a:gd name="T46" fmla="*/ 807 w 2831"/>
                  <a:gd name="T47" fmla="*/ 1957 h 3472"/>
                  <a:gd name="T48" fmla="*/ 439 w 2831"/>
                  <a:gd name="T49" fmla="*/ 2088 h 3472"/>
                  <a:gd name="T50" fmla="*/ 470 w 2831"/>
                  <a:gd name="T51" fmla="*/ 2007 h 3472"/>
                  <a:gd name="T52" fmla="*/ 944 w 2831"/>
                  <a:gd name="T53" fmla="*/ 1588 h 3472"/>
                  <a:gd name="T54" fmla="*/ 1786 w 2831"/>
                  <a:gd name="T55" fmla="*/ 1702 h 3472"/>
                  <a:gd name="T56" fmla="*/ 904 w 2831"/>
                  <a:gd name="T57" fmla="*/ 1716 h 3472"/>
                  <a:gd name="T58" fmla="*/ 944 w 2831"/>
                  <a:gd name="T59" fmla="*/ 1588 h 3472"/>
                  <a:gd name="T60" fmla="*/ 800 w 2831"/>
                  <a:gd name="T61" fmla="*/ 1548 h 3472"/>
                  <a:gd name="T62" fmla="*/ 430 w 2831"/>
                  <a:gd name="T63" fmla="*/ 1656 h 3472"/>
                  <a:gd name="T64" fmla="*/ 484 w 2831"/>
                  <a:gd name="T65" fmla="*/ 1589 h 3472"/>
                  <a:gd name="T66" fmla="*/ 1738 w 2831"/>
                  <a:gd name="T67" fmla="*/ 1140 h 3472"/>
                  <a:gd name="T68" fmla="*/ 1778 w 2831"/>
                  <a:gd name="T69" fmla="*/ 1269 h 3472"/>
                  <a:gd name="T70" fmla="*/ 896 w 2831"/>
                  <a:gd name="T71" fmla="*/ 1255 h 3472"/>
                  <a:gd name="T72" fmla="*/ 769 w 2831"/>
                  <a:gd name="T73" fmla="*/ 1030 h 3472"/>
                  <a:gd name="T74" fmla="*/ 616 w 2831"/>
                  <a:gd name="T75" fmla="*/ 1312 h 3472"/>
                  <a:gd name="T76" fmla="*/ 423 w 2831"/>
                  <a:gd name="T77" fmla="*/ 1202 h 3472"/>
                  <a:gd name="T78" fmla="*/ 496 w 2831"/>
                  <a:gd name="T79" fmla="*/ 1154 h 3472"/>
                  <a:gd name="T80" fmla="*/ 548 w 2831"/>
                  <a:gd name="T81" fmla="*/ 372 h 3472"/>
                  <a:gd name="T82" fmla="*/ 681 w 2831"/>
                  <a:gd name="T83" fmla="*/ 618 h 3472"/>
                  <a:gd name="T84" fmla="*/ 1588 w 2831"/>
                  <a:gd name="T85" fmla="*/ 597 h 3472"/>
                  <a:gd name="T86" fmla="*/ 1683 w 2831"/>
                  <a:gd name="T87" fmla="*/ 347 h 3472"/>
                  <a:gd name="T88" fmla="*/ 2201 w 2831"/>
                  <a:gd name="T89" fmla="*/ 438 h 3472"/>
                  <a:gd name="T90" fmla="*/ 2118 w 2831"/>
                  <a:gd name="T91" fmla="*/ 2037 h 3472"/>
                  <a:gd name="T92" fmla="*/ 1412 w 2831"/>
                  <a:gd name="T93" fmla="*/ 3005 h 3472"/>
                  <a:gd name="T94" fmla="*/ 47 w 2831"/>
                  <a:gd name="T95" fmla="*/ 3054 h 3472"/>
                  <a:gd name="T96" fmla="*/ 21 w 2831"/>
                  <a:gd name="T97" fmla="*/ 455 h 3472"/>
                  <a:gd name="T98" fmla="*/ 1118 w 2831"/>
                  <a:gd name="T99" fmla="*/ 99 h 3472"/>
                  <a:gd name="T100" fmla="*/ 1053 w 2831"/>
                  <a:gd name="T101" fmla="*/ 211 h 3472"/>
                  <a:gd name="T102" fmla="*/ 1182 w 2831"/>
                  <a:gd name="T103" fmla="*/ 211 h 3472"/>
                  <a:gd name="T104" fmla="*/ 1118 w 2831"/>
                  <a:gd name="T105" fmla="*/ 99 h 3472"/>
                  <a:gd name="T106" fmla="*/ 1268 w 2831"/>
                  <a:gd name="T107" fmla="*/ 85 h 3472"/>
                  <a:gd name="T108" fmla="*/ 1328 w 2831"/>
                  <a:gd name="T109" fmla="*/ 238 h 3472"/>
                  <a:gd name="T110" fmla="*/ 1564 w 2831"/>
                  <a:gd name="T111" fmla="*/ 312 h 3472"/>
                  <a:gd name="T112" fmla="*/ 1547 w 2831"/>
                  <a:gd name="T113" fmla="*/ 503 h 3472"/>
                  <a:gd name="T114" fmla="*/ 711 w 2831"/>
                  <a:gd name="T115" fmla="*/ 521 h 3472"/>
                  <a:gd name="T116" fmla="*/ 657 w 2831"/>
                  <a:gd name="T117" fmla="*/ 338 h 3472"/>
                  <a:gd name="T118" fmla="*/ 889 w 2831"/>
                  <a:gd name="T119" fmla="*/ 245 h 3472"/>
                  <a:gd name="T120" fmla="*/ 954 w 2831"/>
                  <a:gd name="T121" fmla="*/ 112 h 3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831" h="3472">
                    <a:moveTo>
                      <a:pt x="2538" y="2529"/>
                    </a:moveTo>
                    <a:lnTo>
                      <a:pt x="2517" y="2531"/>
                    </a:lnTo>
                    <a:lnTo>
                      <a:pt x="2496" y="2537"/>
                    </a:lnTo>
                    <a:lnTo>
                      <a:pt x="2476" y="2547"/>
                    </a:lnTo>
                    <a:lnTo>
                      <a:pt x="2459" y="2563"/>
                    </a:lnTo>
                    <a:lnTo>
                      <a:pt x="2124" y="2939"/>
                    </a:lnTo>
                    <a:lnTo>
                      <a:pt x="1950" y="2800"/>
                    </a:lnTo>
                    <a:lnTo>
                      <a:pt x="1930" y="2787"/>
                    </a:lnTo>
                    <a:lnTo>
                      <a:pt x="1909" y="2780"/>
                    </a:lnTo>
                    <a:lnTo>
                      <a:pt x="1888" y="2778"/>
                    </a:lnTo>
                    <a:lnTo>
                      <a:pt x="1866" y="2780"/>
                    </a:lnTo>
                    <a:lnTo>
                      <a:pt x="1845" y="2787"/>
                    </a:lnTo>
                    <a:lnTo>
                      <a:pt x="1826" y="2799"/>
                    </a:lnTo>
                    <a:lnTo>
                      <a:pt x="1810" y="2814"/>
                    </a:lnTo>
                    <a:lnTo>
                      <a:pt x="1797" y="2834"/>
                    </a:lnTo>
                    <a:lnTo>
                      <a:pt x="1791" y="2855"/>
                    </a:lnTo>
                    <a:lnTo>
                      <a:pt x="1788" y="2876"/>
                    </a:lnTo>
                    <a:lnTo>
                      <a:pt x="1791" y="2899"/>
                    </a:lnTo>
                    <a:lnTo>
                      <a:pt x="1797" y="2920"/>
                    </a:lnTo>
                    <a:lnTo>
                      <a:pt x="1809" y="2938"/>
                    </a:lnTo>
                    <a:lnTo>
                      <a:pt x="1826" y="2954"/>
                    </a:lnTo>
                    <a:lnTo>
                      <a:pt x="2073" y="3152"/>
                    </a:lnTo>
                    <a:lnTo>
                      <a:pt x="2093" y="3165"/>
                    </a:lnTo>
                    <a:lnTo>
                      <a:pt x="2114" y="3172"/>
                    </a:lnTo>
                    <a:lnTo>
                      <a:pt x="2135" y="3174"/>
                    </a:lnTo>
                    <a:lnTo>
                      <a:pt x="2156" y="3172"/>
                    </a:lnTo>
                    <a:lnTo>
                      <a:pt x="2175" y="3166"/>
                    </a:lnTo>
                    <a:lnTo>
                      <a:pt x="2194" y="3155"/>
                    </a:lnTo>
                    <a:lnTo>
                      <a:pt x="2210" y="3142"/>
                    </a:lnTo>
                    <a:lnTo>
                      <a:pt x="2607" y="2694"/>
                    </a:lnTo>
                    <a:lnTo>
                      <a:pt x="2620" y="2676"/>
                    </a:lnTo>
                    <a:lnTo>
                      <a:pt x="2628" y="2656"/>
                    </a:lnTo>
                    <a:lnTo>
                      <a:pt x="2633" y="2633"/>
                    </a:lnTo>
                    <a:lnTo>
                      <a:pt x="2631" y="2612"/>
                    </a:lnTo>
                    <a:lnTo>
                      <a:pt x="2625" y="2591"/>
                    </a:lnTo>
                    <a:lnTo>
                      <a:pt x="2615" y="2571"/>
                    </a:lnTo>
                    <a:lnTo>
                      <a:pt x="2599" y="2555"/>
                    </a:lnTo>
                    <a:lnTo>
                      <a:pt x="2580" y="2542"/>
                    </a:lnTo>
                    <a:lnTo>
                      <a:pt x="2560" y="2534"/>
                    </a:lnTo>
                    <a:lnTo>
                      <a:pt x="2538" y="2529"/>
                    </a:lnTo>
                    <a:close/>
                    <a:moveTo>
                      <a:pt x="944" y="2430"/>
                    </a:moveTo>
                    <a:lnTo>
                      <a:pt x="1391" y="2430"/>
                    </a:lnTo>
                    <a:lnTo>
                      <a:pt x="1406" y="2433"/>
                    </a:lnTo>
                    <a:lnTo>
                      <a:pt x="1420" y="2440"/>
                    </a:lnTo>
                    <a:lnTo>
                      <a:pt x="1431" y="2450"/>
                    </a:lnTo>
                    <a:lnTo>
                      <a:pt x="1438" y="2464"/>
                    </a:lnTo>
                    <a:lnTo>
                      <a:pt x="1440" y="2480"/>
                    </a:lnTo>
                    <a:lnTo>
                      <a:pt x="1440" y="2529"/>
                    </a:lnTo>
                    <a:lnTo>
                      <a:pt x="1438" y="2545"/>
                    </a:lnTo>
                    <a:lnTo>
                      <a:pt x="1431" y="2559"/>
                    </a:lnTo>
                    <a:lnTo>
                      <a:pt x="1420" y="2569"/>
                    </a:lnTo>
                    <a:lnTo>
                      <a:pt x="1406" y="2577"/>
                    </a:lnTo>
                    <a:lnTo>
                      <a:pt x="1391" y="2579"/>
                    </a:lnTo>
                    <a:lnTo>
                      <a:pt x="944" y="2579"/>
                    </a:lnTo>
                    <a:lnTo>
                      <a:pt x="928" y="2577"/>
                    </a:lnTo>
                    <a:lnTo>
                      <a:pt x="914" y="2569"/>
                    </a:lnTo>
                    <a:lnTo>
                      <a:pt x="904" y="2559"/>
                    </a:lnTo>
                    <a:lnTo>
                      <a:pt x="896" y="2545"/>
                    </a:lnTo>
                    <a:lnTo>
                      <a:pt x="894" y="2529"/>
                    </a:lnTo>
                    <a:lnTo>
                      <a:pt x="894" y="2480"/>
                    </a:lnTo>
                    <a:lnTo>
                      <a:pt x="896" y="2464"/>
                    </a:lnTo>
                    <a:lnTo>
                      <a:pt x="904" y="2450"/>
                    </a:lnTo>
                    <a:lnTo>
                      <a:pt x="914" y="2440"/>
                    </a:lnTo>
                    <a:lnTo>
                      <a:pt x="928" y="2433"/>
                    </a:lnTo>
                    <a:lnTo>
                      <a:pt x="944" y="2430"/>
                    </a:lnTo>
                    <a:close/>
                    <a:moveTo>
                      <a:pt x="769" y="2319"/>
                    </a:moveTo>
                    <a:lnTo>
                      <a:pt x="783" y="2322"/>
                    </a:lnTo>
                    <a:lnTo>
                      <a:pt x="795" y="2330"/>
                    </a:lnTo>
                    <a:lnTo>
                      <a:pt x="805" y="2341"/>
                    </a:lnTo>
                    <a:lnTo>
                      <a:pt x="810" y="2355"/>
                    </a:lnTo>
                    <a:lnTo>
                      <a:pt x="810" y="2368"/>
                    </a:lnTo>
                    <a:lnTo>
                      <a:pt x="807" y="2382"/>
                    </a:lnTo>
                    <a:lnTo>
                      <a:pt x="800" y="2395"/>
                    </a:lnTo>
                    <a:lnTo>
                      <a:pt x="616" y="2600"/>
                    </a:lnTo>
                    <a:lnTo>
                      <a:pt x="606" y="2608"/>
                    </a:lnTo>
                    <a:lnTo>
                      <a:pt x="594" y="2613"/>
                    </a:lnTo>
                    <a:lnTo>
                      <a:pt x="581" y="2616"/>
                    </a:lnTo>
                    <a:lnTo>
                      <a:pt x="567" y="2612"/>
                    </a:lnTo>
                    <a:lnTo>
                      <a:pt x="553" y="2605"/>
                    </a:lnTo>
                    <a:lnTo>
                      <a:pt x="439" y="2514"/>
                    </a:lnTo>
                    <a:lnTo>
                      <a:pt x="430" y="2503"/>
                    </a:lnTo>
                    <a:lnTo>
                      <a:pt x="423" y="2490"/>
                    </a:lnTo>
                    <a:lnTo>
                      <a:pt x="422" y="2477"/>
                    </a:lnTo>
                    <a:lnTo>
                      <a:pt x="425" y="2463"/>
                    </a:lnTo>
                    <a:lnTo>
                      <a:pt x="432" y="2449"/>
                    </a:lnTo>
                    <a:lnTo>
                      <a:pt x="442" y="2440"/>
                    </a:lnTo>
                    <a:lnTo>
                      <a:pt x="456" y="2435"/>
                    </a:lnTo>
                    <a:lnTo>
                      <a:pt x="470" y="2433"/>
                    </a:lnTo>
                    <a:lnTo>
                      <a:pt x="484" y="2436"/>
                    </a:lnTo>
                    <a:lnTo>
                      <a:pt x="496" y="2443"/>
                    </a:lnTo>
                    <a:lnTo>
                      <a:pt x="576" y="2507"/>
                    </a:lnTo>
                    <a:lnTo>
                      <a:pt x="731" y="2334"/>
                    </a:lnTo>
                    <a:lnTo>
                      <a:pt x="742" y="2324"/>
                    </a:lnTo>
                    <a:lnTo>
                      <a:pt x="755" y="2320"/>
                    </a:lnTo>
                    <a:lnTo>
                      <a:pt x="769" y="2319"/>
                    </a:lnTo>
                    <a:close/>
                    <a:moveTo>
                      <a:pt x="2186" y="2182"/>
                    </a:moveTo>
                    <a:lnTo>
                      <a:pt x="2251" y="2185"/>
                    </a:lnTo>
                    <a:lnTo>
                      <a:pt x="2316" y="2196"/>
                    </a:lnTo>
                    <a:lnTo>
                      <a:pt x="2378" y="2212"/>
                    </a:lnTo>
                    <a:lnTo>
                      <a:pt x="2437" y="2233"/>
                    </a:lnTo>
                    <a:lnTo>
                      <a:pt x="2494" y="2260"/>
                    </a:lnTo>
                    <a:lnTo>
                      <a:pt x="2546" y="2293"/>
                    </a:lnTo>
                    <a:lnTo>
                      <a:pt x="2596" y="2329"/>
                    </a:lnTo>
                    <a:lnTo>
                      <a:pt x="2642" y="2371"/>
                    </a:lnTo>
                    <a:lnTo>
                      <a:pt x="2683" y="2417"/>
                    </a:lnTo>
                    <a:lnTo>
                      <a:pt x="2721" y="2466"/>
                    </a:lnTo>
                    <a:lnTo>
                      <a:pt x="2753" y="2520"/>
                    </a:lnTo>
                    <a:lnTo>
                      <a:pt x="2780" y="2577"/>
                    </a:lnTo>
                    <a:lnTo>
                      <a:pt x="2802" y="2636"/>
                    </a:lnTo>
                    <a:lnTo>
                      <a:pt x="2818" y="2698"/>
                    </a:lnTo>
                    <a:lnTo>
                      <a:pt x="2828" y="2761"/>
                    </a:lnTo>
                    <a:lnTo>
                      <a:pt x="2831" y="2827"/>
                    </a:lnTo>
                    <a:lnTo>
                      <a:pt x="2828" y="2893"/>
                    </a:lnTo>
                    <a:lnTo>
                      <a:pt x="2818" y="2958"/>
                    </a:lnTo>
                    <a:lnTo>
                      <a:pt x="2802" y="3019"/>
                    </a:lnTo>
                    <a:lnTo>
                      <a:pt x="2780" y="3079"/>
                    </a:lnTo>
                    <a:lnTo>
                      <a:pt x="2753" y="3134"/>
                    </a:lnTo>
                    <a:lnTo>
                      <a:pt x="2721" y="3188"/>
                    </a:lnTo>
                    <a:lnTo>
                      <a:pt x="2683" y="3237"/>
                    </a:lnTo>
                    <a:lnTo>
                      <a:pt x="2642" y="3283"/>
                    </a:lnTo>
                    <a:lnTo>
                      <a:pt x="2596" y="3325"/>
                    </a:lnTo>
                    <a:lnTo>
                      <a:pt x="2546" y="3362"/>
                    </a:lnTo>
                    <a:lnTo>
                      <a:pt x="2494" y="3394"/>
                    </a:lnTo>
                    <a:lnTo>
                      <a:pt x="2437" y="3421"/>
                    </a:lnTo>
                    <a:lnTo>
                      <a:pt x="2378" y="3443"/>
                    </a:lnTo>
                    <a:lnTo>
                      <a:pt x="2316" y="3459"/>
                    </a:lnTo>
                    <a:lnTo>
                      <a:pt x="2251" y="3469"/>
                    </a:lnTo>
                    <a:lnTo>
                      <a:pt x="2186" y="3472"/>
                    </a:lnTo>
                    <a:lnTo>
                      <a:pt x="2120" y="3469"/>
                    </a:lnTo>
                    <a:lnTo>
                      <a:pt x="2055" y="3459"/>
                    </a:lnTo>
                    <a:lnTo>
                      <a:pt x="1993" y="3443"/>
                    </a:lnTo>
                    <a:lnTo>
                      <a:pt x="1934" y="3421"/>
                    </a:lnTo>
                    <a:lnTo>
                      <a:pt x="1877" y="3394"/>
                    </a:lnTo>
                    <a:lnTo>
                      <a:pt x="1825" y="3362"/>
                    </a:lnTo>
                    <a:lnTo>
                      <a:pt x="1775" y="3325"/>
                    </a:lnTo>
                    <a:lnTo>
                      <a:pt x="1729" y="3283"/>
                    </a:lnTo>
                    <a:lnTo>
                      <a:pt x="1688" y="3237"/>
                    </a:lnTo>
                    <a:lnTo>
                      <a:pt x="1650" y="3188"/>
                    </a:lnTo>
                    <a:lnTo>
                      <a:pt x="1618" y="3134"/>
                    </a:lnTo>
                    <a:lnTo>
                      <a:pt x="1591" y="3079"/>
                    </a:lnTo>
                    <a:lnTo>
                      <a:pt x="1569" y="3019"/>
                    </a:lnTo>
                    <a:lnTo>
                      <a:pt x="1553" y="2958"/>
                    </a:lnTo>
                    <a:lnTo>
                      <a:pt x="1543" y="2893"/>
                    </a:lnTo>
                    <a:lnTo>
                      <a:pt x="1540" y="2827"/>
                    </a:lnTo>
                    <a:lnTo>
                      <a:pt x="1543" y="2761"/>
                    </a:lnTo>
                    <a:lnTo>
                      <a:pt x="1553" y="2698"/>
                    </a:lnTo>
                    <a:lnTo>
                      <a:pt x="1569" y="2636"/>
                    </a:lnTo>
                    <a:lnTo>
                      <a:pt x="1591" y="2577"/>
                    </a:lnTo>
                    <a:lnTo>
                      <a:pt x="1618" y="2520"/>
                    </a:lnTo>
                    <a:lnTo>
                      <a:pt x="1650" y="2466"/>
                    </a:lnTo>
                    <a:lnTo>
                      <a:pt x="1688" y="2417"/>
                    </a:lnTo>
                    <a:lnTo>
                      <a:pt x="1729" y="2371"/>
                    </a:lnTo>
                    <a:lnTo>
                      <a:pt x="1775" y="2329"/>
                    </a:lnTo>
                    <a:lnTo>
                      <a:pt x="1825" y="2293"/>
                    </a:lnTo>
                    <a:lnTo>
                      <a:pt x="1877" y="2260"/>
                    </a:lnTo>
                    <a:lnTo>
                      <a:pt x="1934" y="2233"/>
                    </a:lnTo>
                    <a:lnTo>
                      <a:pt x="1993" y="2212"/>
                    </a:lnTo>
                    <a:lnTo>
                      <a:pt x="2055" y="2196"/>
                    </a:lnTo>
                    <a:lnTo>
                      <a:pt x="2120" y="2185"/>
                    </a:lnTo>
                    <a:lnTo>
                      <a:pt x="2186" y="2182"/>
                    </a:lnTo>
                    <a:close/>
                    <a:moveTo>
                      <a:pt x="944" y="1984"/>
                    </a:moveTo>
                    <a:lnTo>
                      <a:pt x="1491" y="1984"/>
                    </a:lnTo>
                    <a:lnTo>
                      <a:pt x="1505" y="1986"/>
                    </a:lnTo>
                    <a:lnTo>
                      <a:pt x="1519" y="1994"/>
                    </a:lnTo>
                    <a:lnTo>
                      <a:pt x="1531" y="2004"/>
                    </a:lnTo>
                    <a:lnTo>
                      <a:pt x="1537" y="2018"/>
                    </a:lnTo>
                    <a:lnTo>
                      <a:pt x="1540" y="2034"/>
                    </a:lnTo>
                    <a:lnTo>
                      <a:pt x="1540" y="2083"/>
                    </a:lnTo>
                    <a:lnTo>
                      <a:pt x="1537" y="2099"/>
                    </a:lnTo>
                    <a:lnTo>
                      <a:pt x="1531" y="2113"/>
                    </a:lnTo>
                    <a:lnTo>
                      <a:pt x="1519" y="2123"/>
                    </a:lnTo>
                    <a:lnTo>
                      <a:pt x="1505" y="2131"/>
                    </a:lnTo>
                    <a:lnTo>
                      <a:pt x="1491" y="2133"/>
                    </a:lnTo>
                    <a:lnTo>
                      <a:pt x="944" y="2133"/>
                    </a:lnTo>
                    <a:lnTo>
                      <a:pt x="928" y="2131"/>
                    </a:lnTo>
                    <a:lnTo>
                      <a:pt x="914" y="2123"/>
                    </a:lnTo>
                    <a:lnTo>
                      <a:pt x="904" y="2113"/>
                    </a:lnTo>
                    <a:lnTo>
                      <a:pt x="896" y="2099"/>
                    </a:lnTo>
                    <a:lnTo>
                      <a:pt x="894" y="2083"/>
                    </a:lnTo>
                    <a:lnTo>
                      <a:pt x="894" y="2034"/>
                    </a:lnTo>
                    <a:lnTo>
                      <a:pt x="896" y="2018"/>
                    </a:lnTo>
                    <a:lnTo>
                      <a:pt x="904" y="2004"/>
                    </a:lnTo>
                    <a:lnTo>
                      <a:pt x="914" y="1994"/>
                    </a:lnTo>
                    <a:lnTo>
                      <a:pt x="928" y="1986"/>
                    </a:lnTo>
                    <a:lnTo>
                      <a:pt x="944" y="1984"/>
                    </a:lnTo>
                    <a:close/>
                    <a:moveTo>
                      <a:pt x="769" y="1894"/>
                    </a:moveTo>
                    <a:lnTo>
                      <a:pt x="783" y="1897"/>
                    </a:lnTo>
                    <a:lnTo>
                      <a:pt x="795" y="1905"/>
                    </a:lnTo>
                    <a:lnTo>
                      <a:pt x="805" y="1916"/>
                    </a:lnTo>
                    <a:lnTo>
                      <a:pt x="810" y="1930"/>
                    </a:lnTo>
                    <a:lnTo>
                      <a:pt x="810" y="1943"/>
                    </a:lnTo>
                    <a:lnTo>
                      <a:pt x="807" y="1957"/>
                    </a:lnTo>
                    <a:lnTo>
                      <a:pt x="800" y="1970"/>
                    </a:lnTo>
                    <a:lnTo>
                      <a:pt x="616" y="2175"/>
                    </a:lnTo>
                    <a:lnTo>
                      <a:pt x="606" y="2183"/>
                    </a:lnTo>
                    <a:lnTo>
                      <a:pt x="594" y="2188"/>
                    </a:lnTo>
                    <a:lnTo>
                      <a:pt x="581" y="2191"/>
                    </a:lnTo>
                    <a:lnTo>
                      <a:pt x="567" y="2187"/>
                    </a:lnTo>
                    <a:lnTo>
                      <a:pt x="553" y="2180"/>
                    </a:lnTo>
                    <a:lnTo>
                      <a:pt x="439" y="2088"/>
                    </a:lnTo>
                    <a:lnTo>
                      <a:pt x="430" y="2078"/>
                    </a:lnTo>
                    <a:lnTo>
                      <a:pt x="423" y="2065"/>
                    </a:lnTo>
                    <a:lnTo>
                      <a:pt x="422" y="2052"/>
                    </a:lnTo>
                    <a:lnTo>
                      <a:pt x="425" y="2038"/>
                    </a:lnTo>
                    <a:lnTo>
                      <a:pt x="432" y="2024"/>
                    </a:lnTo>
                    <a:lnTo>
                      <a:pt x="442" y="2015"/>
                    </a:lnTo>
                    <a:lnTo>
                      <a:pt x="456" y="2010"/>
                    </a:lnTo>
                    <a:lnTo>
                      <a:pt x="470" y="2007"/>
                    </a:lnTo>
                    <a:lnTo>
                      <a:pt x="484" y="2011"/>
                    </a:lnTo>
                    <a:lnTo>
                      <a:pt x="496" y="2018"/>
                    </a:lnTo>
                    <a:lnTo>
                      <a:pt x="576" y="2082"/>
                    </a:lnTo>
                    <a:lnTo>
                      <a:pt x="731" y="1909"/>
                    </a:lnTo>
                    <a:lnTo>
                      <a:pt x="742" y="1899"/>
                    </a:lnTo>
                    <a:lnTo>
                      <a:pt x="755" y="1895"/>
                    </a:lnTo>
                    <a:lnTo>
                      <a:pt x="769" y="1894"/>
                    </a:lnTo>
                    <a:close/>
                    <a:moveTo>
                      <a:pt x="944" y="1588"/>
                    </a:moveTo>
                    <a:lnTo>
                      <a:pt x="1738" y="1588"/>
                    </a:lnTo>
                    <a:lnTo>
                      <a:pt x="1754" y="1590"/>
                    </a:lnTo>
                    <a:lnTo>
                      <a:pt x="1768" y="1597"/>
                    </a:lnTo>
                    <a:lnTo>
                      <a:pt x="1778" y="1608"/>
                    </a:lnTo>
                    <a:lnTo>
                      <a:pt x="1786" y="1621"/>
                    </a:lnTo>
                    <a:lnTo>
                      <a:pt x="1788" y="1637"/>
                    </a:lnTo>
                    <a:lnTo>
                      <a:pt x="1788" y="1687"/>
                    </a:lnTo>
                    <a:lnTo>
                      <a:pt x="1786" y="1702"/>
                    </a:lnTo>
                    <a:lnTo>
                      <a:pt x="1778" y="1716"/>
                    </a:lnTo>
                    <a:lnTo>
                      <a:pt x="1768" y="1727"/>
                    </a:lnTo>
                    <a:lnTo>
                      <a:pt x="1754" y="1734"/>
                    </a:lnTo>
                    <a:lnTo>
                      <a:pt x="1738" y="1736"/>
                    </a:lnTo>
                    <a:lnTo>
                      <a:pt x="944" y="1736"/>
                    </a:lnTo>
                    <a:lnTo>
                      <a:pt x="928" y="1734"/>
                    </a:lnTo>
                    <a:lnTo>
                      <a:pt x="914" y="1727"/>
                    </a:lnTo>
                    <a:lnTo>
                      <a:pt x="904" y="1716"/>
                    </a:lnTo>
                    <a:lnTo>
                      <a:pt x="896" y="1702"/>
                    </a:lnTo>
                    <a:lnTo>
                      <a:pt x="894" y="1687"/>
                    </a:lnTo>
                    <a:lnTo>
                      <a:pt x="894" y="1637"/>
                    </a:lnTo>
                    <a:lnTo>
                      <a:pt x="896" y="1621"/>
                    </a:lnTo>
                    <a:lnTo>
                      <a:pt x="904" y="1608"/>
                    </a:lnTo>
                    <a:lnTo>
                      <a:pt x="914" y="1597"/>
                    </a:lnTo>
                    <a:lnTo>
                      <a:pt x="928" y="1590"/>
                    </a:lnTo>
                    <a:lnTo>
                      <a:pt x="944" y="1588"/>
                    </a:lnTo>
                    <a:close/>
                    <a:moveTo>
                      <a:pt x="769" y="1472"/>
                    </a:moveTo>
                    <a:lnTo>
                      <a:pt x="783" y="1475"/>
                    </a:lnTo>
                    <a:lnTo>
                      <a:pt x="795" y="1483"/>
                    </a:lnTo>
                    <a:lnTo>
                      <a:pt x="805" y="1494"/>
                    </a:lnTo>
                    <a:lnTo>
                      <a:pt x="810" y="1508"/>
                    </a:lnTo>
                    <a:lnTo>
                      <a:pt x="810" y="1521"/>
                    </a:lnTo>
                    <a:lnTo>
                      <a:pt x="807" y="1535"/>
                    </a:lnTo>
                    <a:lnTo>
                      <a:pt x="800" y="1548"/>
                    </a:lnTo>
                    <a:lnTo>
                      <a:pt x="616" y="1753"/>
                    </a:lnTo>
                    <a:lnTo>
                      <a:pt x="606" y="1761"/>
                    </a:lnTo>
                    <a:lnTo>
                      <a:pt x="594" y="1767"/>
                    </a:lnTo>
                    <a:lnTo>
                      <a:pt x="581" y="1769"/>
                    </a:lnTo>
                    <a:lnTo>
                      <a:pt x="567" y="1765"/>
                    </a:lnTo>
                    <a:lnTo>
                      <a:pt x="553" y="1758"/>
                    </a:lnTo>
                    <a:lnTo>
                      <a:pt x="439" y="1667"/>
                    </a:lnTo>
                    <a:lnTo>
                      <a:pt x="430" y="1656"/>
                    </a:lnTo>
                    <a:lnTo>
                      <a:pt x="423" y="1643"/>
                    </a:lnTo>
                    <a:lnTo>
                      <a:pt x="422" y="1630"/>
                    </a:lnTo>
                    <a:lnTo>
                      <a:pt x="425" y="1615"/>
                    </a:lnTo>
                    <a:lnTo>
                      <a:pt x="432" y="1602"/>
                    </a:lnTo>
                    <a:lnTo>
                      <a:pt x="442" y="1593"/>
                    </a:lnTo>
                    <a:lnTo>
                      <a:pt x="456" y="1588"/>
                    </a:lnTo>
                    <a:lnTo>
                      <a:pt x="470" y="1586"/>
                    </a:lnTo>
                    <a:lnTo>
                      <a:pt x="484" y="1589"/>
                    </a:lnTo>
                    <a:lnTo>
                      <a:pt x="496" y="1596"/>
                    </a:lnTo>
                    <a:lnTo>
                      <a:pt x="576" y="1660"/>
                    </a:lnTo>
                    <a:lnTo>
                      <a:pt x="731" y="1487"/>
                    </a:lnTo>
                    <a:lnTo>
                      <a:pt x="742" y="1477"/>
                    </a:lnTo>
                    <a:lnTo>
                      <a:pt x="755" y="1473"/>
                    </a:lnTo>
                    <a:lnTo>
                      <a:pt x="769" y="1472"/>
                    </a:lnTo>
                    <a:close/>
                    <a:moveTo>
                      <a:pt x="944" y="1140"/>
                    </a:moveTo>
                    <a:lnTo>
                      <a:pt x="1738" y="1140"/>
                    </a:lnTo>
                    <a:lnTo>
                      <a:pt x="1754" y="1144"/>
                    </a:lnTo>
                    <a:lnTo>
                      <a:pt x="1768" y="1150"/>
                    </a:lnTo>
                    <a:lnTo>
                      <a:pt x="1778" y="1162"/>
                    </a:lnTo>
                    <a:lnTo>
                      <a:pt x="1786" y="1175"/>
                    </a:lnTo>
                    <a:lnTo>
                      <a:pt x="1788" y="1190"/>
                    </a:lnTo>
                    <a:lnTo>
                      <a:pt x="1788" y="1240"/>
                    </a:lnTo>
                    <a:lnTo>
                      <a:pt x="1786" y="1255"/>
                    </a:lnTo>
                    <a:lnTo>
                      <a:pt x="1778" y="1269"/>
                    </a:lnTo>
                    <a:lnTo>
                      <a:pt x="1768" y="1280"/>
                    </a:lnTo>
                    <a:lnTo>
                      <a:pt x="1754" y="1287"/>
                    </a:lnTo>
                    <a:lnTo>
                      <a:pt x="1738" y="1290"/>
                    </a:lnTo>
                    <a:lnTo>
                      <a:pt x="944" y="1290"/>
                    </a:lnTo>
                    <a:lnTo>
                      <a:pt x="928" y="1287"/>
                    </a:lnTo>
                    <a:lnTo>
                      <a:pt x="914" y="1280"/>
                    </a:lnTo>
                    <a:lnTo>
                      <a:pt x="904" y="1269"/>
                    </a:lnTo>
                    <a:lnTo>
                      <a:pt x="896" y="1255"/>
                    </a:lnTo>
                    <a:lnTo>
                      <a:pt x="894" y="1240"/>
                    </a:lnTo>
                    <a:lnTo>
                      <a:pt x="894" y="1190"/>
                    </a:lnTo>
                    <a:lnTo>
                      <a:pt x="896" y="1175"/>
                    </a:lnTo>
                    <a:lnTo>
                      <a:pt x="904" y="1162"/>
                    </a:lnTo>
                    <a:lnTo>
                      <a:pt x="914" y="1150"/>
                    </a:lnTo>
                    <a:lnTo>
                      <a:pt x="928" y="1144"/>
                    </a:lnTo>
                    <a:lnTo>
                      <a:pt x="944" y="1140"/>
                    </a:lnTo>
                    <a:close/>
                    <a:moveTo>
                      <a:pt x="769" y="1030"/>
                    </a:moveTo>
                    <a:lnTo>
                      <a:pt x="783" y="1034"/>
                    </a:lnTo>
                    <a:lnTo>
                      <a:pt x="795" y="1042"/>
                    </a:lnTo>
                    <a:lnTo>
                      <a:pt x="805" y="1053"/>
                    </a:lnTo>
                    <a:lnTo>
                      <a:pt x="810" y="1066"/>
                    </a:lnTo>
                    <a:lnTo>
                      <a:pt x="810" y="1081"/>
                    </a:lnTo>
                    <a:lnTo>
                      <a:pt x="807" y="1094"/>
                    </a:lnTo>
                    <a:lnTo>
                      <a:pt x="800" y="1106"/>
                    </a:lnTo>
                    <a:lnTo>
                      <a:pt x="616" y="1312"/>
                    </a:lnTo>
                    <a:lnTo>
                      <a:pt x="606" y="1320"/>
                    </a:lnTo>
                    <a:lnTo>
                      <a:pt x="594" y="1326"/>
                    </a:lnTo>
                    <a:lnTo>
                      <a:pt x="581" y="1327"/>
                    </a:lnTo>
                    <a:lnTo>
                      <a:pt x="567" y="1325"/>
                    </a:lnTo>
                    <a:lnTo>
                      <a:pt x="553" y="1317"/>
                    </a:lnTo>
                    <a:lnTo>
                      <a:pt x="439" y="1226"/>
                    </a:lnTo>
                    <a:lnTo>
                      <a:pt x="430" y="1215"/>
                    </a:lnTo>
                    <a:lnTo>
                      <a:pt x="423" y="1202"/>
                    </a:lnTo>
                    <a:lnTo>
                      <a:pt x="422" y="1188"/>
                    </a:lnTo>
                    <a:lnTo>
                      <a:pt x="425" y="1174"/>
                    </a:lnTo>
                    <a:lnTo>
                      <a:pt x="432" y="1162"/>
                    </a:lnTo>
                    <a:lnTo>
                      <a:pt x="442" y="1152"/>
                    </a:lnTo>
                    <a:lnTo>
                      <a:pt x="456" y="1146"/>
                    </a:lnTo>
                    <a:lnTo>
                      <a:pt x="470" y="1145"/>
                    </a:lnTo>
                    <a:lnTo>
                      <a:pt x="484" y="1147"/>
                    </a:lnTo>
                    <a:lnTo>
                      <a:pt x="496" y="1154"/>
                    </a:lnTo>
                    <a:lnTo>
                      <a:pt x="576" y="1218"/>
                    </a:lnTo>
                    <a:lnTo>
                      <a:pt x="731" y="1046"/>
                    </a:lnTo>
                    <a:lnTo>
                      <a:pt x="742" y="1036"/>
                    </a:lnTo>
                    <a:lnTo>
                      <a:pt x="755" y="1031"/>
                    </a:lnTo>
                    <a:lnTo>
                      <a:pt x="769" y="1030"/>
                    </a:lnTo>
                    <a:close/>
                    <a:moveTo>
                      <a:pt x="150" y="347"/>
                    </a:moveTo>
                    <a:lnTo>
                      <a:pt x="552" y="347"/>
                    </a:lnTo>
                    <a:lnTo>
                      <a:pt x="548" y="372"/>
                    </a:lnTo>
                    <a:lnTo>
                      <a:pt x="547" y="399"/>
                    </a:lnTo>
                    <a:lnTo>
                      <a:pt x="550" y="439"/>
                    </a:lnTo>
                    <a:lnTo>
                      <a:pt x="559" y="477"/>
                    </a:lnTo>
                    <a:lnTo>
                      <a:pt x="574" y="511"/>
                    </a:lnTo>
                    <a:lnTo>
                      <a:pt x="594" y="544"/>
                    </a:lnTo>
                    <a:lnTo>
                      <a:pt x="618" y="572"/>
                    </a:lnTo>
                    <a:lnTo>
                      <a:pt x="648" y="598"/>
                    </a:lnTo>
                    <a:lnTo>
                      <a:pt x="681" y="618"/>
                    </a:lnTo>
                    <a:lnTo>
                      <a:pt x="715" y="632"/>
                    </a:lnTo>
                    <a:lnTo>
                      <a:pt x="753" y="642"/>
                    </a:lnTo>
                    <a:lnTo>
                      <a:pt x="793" y="645"/>
                    </a:lnTo>
                    <a:lnTo>
                      <a:pt x="1442" y="645"/>
                    </a:lnTo>
                    <a:lnTo>
                      <a:pt x="1482" y="642"/>
                    </a:lnTo>
                    <a:lnTo>
                      <a:pt x="1520" y="632"/>
                    </a:lnTo>
                    <a:lnTo>
                      <a:pt x="1555" y="618"/>
                    </a:lnTo>
                    <a:lnTo>
                      <a:pt x="1588" y="597"/>
                    </a:lnTo>
                    <a:lnTo>
                      <a:pt x="1616" y="572"/>
                    </a:lnTo>
                    <a:lnTo>
                      <a:pt x="1641" y="543"/>
                    </a:lnTo>
                    <a:lnTo>
                      <a:pt x="1661" y="510"/>
                    </a:lnTo>
                    <a:lnTo>
                      <a:pt x="1676" y="475"/>
                    </a:lnTo>
                    <a:lnTo>
                      <a:pt x="1686" y="436"/>
                    </a:lnTo>
                    <a:lnTo>
                      <a:pt x="1689" y="396"/>
                    </a:lnTo>
                    <a:lnTo>
                      <a:pt x="1688" y="371"/>
                    </a:lnTo>
                    <a:lnTo>
                      <a:pt x="1683" y="347"/>
                    </a:lnTo>
                    <a:lnTo>
                      <a:pt x="1987" y="347"/>
                    </a:lnTo>
                    <a:lnTo>
                      <a:pt x="2029" y="349"/>
                    </a:lnTo>
                    <a:lnTo>
                      <a:pt x="2067" y="356"/>
                    </a:lnTo>
                    <a:lnTo>
                      <a:pt x="2101" y="366"/>
                    </a:lnTo>
                    <a:lnTo>
                      <a:pt x="2132" y="379"/>
                    </a:lnTo>
                    <a:lnTo>
                      <a:pt x="2159" y="396"/>
                    </a:lnTo>
                    <a:lnTo>
                      <a:pt x="2182" y="416"/>
                    </a:lnTo>
                    <a:lnTo>
                      <a:pt x="2201" y="438"/>
                    </a:lnTo>
                    <a:lnTo>
                      <a:pt x="2215" y="462"/>
                    </a:lnTo>
                    <a:lnTo>
                      <a:pt x="2226" y="488"/>
                    </a:lnTo>
                    <a:lnTo>
                      <a:pt x="2233" y="517"/>
                    </a:lnTo>
                    <a:lnTo>
                      <a:pt x="2235" y="546"/>
                    </a:lnTo>
                    <a:lnTo>
                      <a:pt x="2235" y="2036"/>
                    </a:lnTo>
                    <a:lnTo>
                      <a:pt x="2210" y="2035"/>
                    </a:lnTo>
                    <a:lnTo>
                      <a:pt x="2186" y="2034"/>
                    </a:lnTo>
                    <a:lnTo>
                      <a:pt x="2118" y="2037"/>
                    </a:lnTo>
                    <a:lnTo>
                      <a:pt x="2051" y="2045"/>
                    </a:lnTo>
                    <a:lnTo>
                      <a:pt x="1987" y="2060"/>
                    </a:lnTo>
                    <a:lnTo>
                      <a:pt x="1987" y="893"/>
                    </a:lnTo>
                    <a:lnTo>
                      <a:pt x="249" y="893"/>
                    </a:lnTo>
                    <a:lnTo>
                      <a:pt x="249" y="2876"/>
                    </a:lnTo>
                    <a:lnTo>
                      <a:pt x="1394" y="2876"/>
                    </a:lnTo>
                    <a:lnTo>
                      <a:pt x="1400" y="2942"/>
                    </a:lnTo>
                    <a:lnTo>
                      <a:pt x="1412" y="3005"/>
                    </a:lnTo>
                    <a:lnTo>
                      <a:pt x="1429" y="3066"/>
                    </a:lnTo>
                    <a:lnTo>
                      <a:pt x="1450" y="3125"/>
                    </a:lnTo>
                    <a:lnTo>
                      <a:pt x="199" y="3125"/>
                    </a:lnTo>
                    <a:lnTo>
                      <a:pt x="163" y="3122"/>
                    </a:lnTo>
                    <a:lnTo>
                      <a:pt x="130" y="3112"/>
                    </a:lnTo>
                    <a:lnTo>
                      <a:pt x="99" y="3097"/>
                    </a:lnTo>
                    <a:lnTo>
                      <a:pt x="71" y="3079"/>
                    </a:lnTo>
                    <a:lnTo>
                      <a:pt x="47" y="3054"/>
                    </a:lnTo>
                    <a:lnTo>
                      <a:pt x="27" y="3027"/>
                    </a:lnTo>
                    <a:lnTo>
                      <a:pt x="13" y="2995"/>
                    </a:lnTo>
                    <a:lnTo>
                      <a:pt x="3" y="2962"/>
                    </a:lnTo>
                    <a:lnTo>
                      <a:pt x="0" y="2926"/>
                    </a:lnTo>
                    <a:lnTo>
                      <a:pt x="0" y="546"/>
                    </a:lnTo>
                    <a:lnTo>
                      <a:pt x="3" y="513"/>
                    </a:lnTo>
                    <a:lnTo>
                      <a:pt x="9" y="483"/>
                    </a:lnTo>
                    <a:lnTo>
                      <a:pt x="21" y="455"/>
                    </a:lnTo>
                    <a:lnTo>
                      <a:pt x="36" y="428"/>
                    </a:lnTo>
                    <a:lnTo>
                      <a:pt x="53" y="405"/>
                    </a:lnTo>
                    <a:lnTo>
                      <a:pt x="71" y="385"/>
                    </a:lnTo>
                    <a:lnTo>
                      <a:pt x="91" y="369"/>
                    </a:lnTo>
                    <a:lnTo>
                      <a:pt x="111" y="358"/>
                    </a:lnTo>
                    <a:lnTo>
                      <a:pt x="131" y="349"/>
                    </a:lnTo>
                    <a:lnTo>
                      <a:pt x="150" y="347"/>
                    </a:lnTo>
                    <a:close/>
                    <a:moveTo>
                      <a:pt x="1118" y="99"/>
                    </a:moveTo>
                    <a:lnTo>
                      <a:pt x="1098" y="102"/>
                    </a:lnTo>
                    <a:lnTo>
                      <a:pt x="1080" y="109"/>
                    </a:lnTo>
                    <a:lnTo>
                      <a:pt x="1065" y="121"/>
                    </a:lnTo>
                    <a:lnTo>
                      <a:pt x="1053" y="136"/>
                    </a:lnTo>
                    <a:lnTo>
                      <a:pt x="1046" y="154"/>
                    </a:lnTo>
                    <a:lnTo>
                      <a:pt x="1043" y="174"/>
                    </a:lnTo>
                    <a:lnTo>
                      <a:pt x="1046" y="194"/>
                    </a:lnTo>
                    <a:lnTo>
                      <a:pt x="1053" y="211"/>
                    </a:lnTo>
                    <a:lnTo>
                      <a:pt x="1065" y="226"/>
                    </a:lnTo>
                    <a:lnTo>
                      <a:pt x="1080" y="238"/>
                    </a:lnTo>
                    <a:lnTo>
                      <a:pt x="1098" y="245"/>
                    </a:lnTo>
                    <a:lnTo>
                      <a:pt x="1118" y="248"/>
                    </a:lnTo>
                    <a:lnTo>
                      <a:pt x="1138" y="245"/>
                    </a:lnTo>
                    <a:lnTo>
                      <a:pt x="1156" y="238"/>
                    </a:lnTo>
                    <a:lnTo>
                      <a:pt x="1170" y="226"/>
                    </a:lnTo>
                    <a:lnTo>
                      <a:pt x="1182" y="211"/>
                    </a:lnTo>
                    <a:lnTo>
                      <a:pt x="1189" y="194"/>
                    </a:lnTo>
                    <a:lnTo>
                      <a:pt x="1193" y="174"/>
                    </a:lnTo>
                    <a:lnTo>
                      <a:pt x="1189" y="154"/>
                    </a:lnTo>
                    <a:lnTo>
                      <a:pt x="1182" y="136"/>
                    </a:lnTo>
                    <a:lnTo>
                      <a:pt x="1170" y="121"/>
                    </a:lnTo>
                    <a:lnTo>
                      <a:pt x="1156" y="109"/>
                    </a:lnTo>
                    <a:lnTo>
                      <a:pt x="1138" y="102"/>
                    </a:lnTo>
                    <a:lnTo>
                      <a:pt x="1118" y="99"/>
                    </a:lnTo>
                    <a:close/>
                    <a:moveTo>
                      <a:pt x="1116" y="0"/>
                    </a:moveTo>
                    <a:lnTo>
                      <a:pt x="1120" y="0"/>
                    </a:lnTo>
                    <a:lnTo>
                      <a:pt x="1150" y="3"/>
                    </a:lnTo>
                    <a:lnTo>
                      <a:pt x="1180" y="11"/>
                    </a:lnTo>
                    <a:lnTo>
                      <a:pt x="1206" y="23"/>
                    </a:lnTo>
                    <a:lnTo>
                      <a:pt x="1230" y="40"/>
                    </a:lnTo>
                    <a:lnTo>
                      <a:pt x="1252" y="61"/>
                    </a:lnTo>
                    <a:lnTo>
                      <a:pt x="1268" y="85"/>
                    </a:lnTo>
                    <a:lnTo>
                      <a:pt x="1281" y="112"/>
                    </a:lnTo>
                    <a:lnTo>
                      <a:pt x="1288" y="141"/>
                    </a:lnTo>
                    <a:lnTo>
                      <a:pt x="1292" y="171"/>
                    </a:lnTo>
                    <a:lnTo>
                      <a:pt x="1292" y="174"/>
                    </a:lnTo>
                    <a:lnTo>
                      <a:pt x="1294" y="194"/>
                    </a:lnTo>
                    <a:lnTo>
                      <a:pt x="1302" y="211"/>
                    </a:lnTo>
                    <a:lnTo>
                      <a:pt x="1314" y="226"/>
                    </a:lnTo>
                    <a:lnTo>
                      <a:pt x="1328" y="238"/>
                    </a:lnTo>
                    <a:lnTo>
                      <a:pt x="1345" y="245"/>
                    </a:lnTo>
                    <a:lnTo>
                      <a:pt x="1365" y="248"/>
                    </a:lnTo>
                    <a:lnTo>
                      <a:pt x="1442" y="248"/>
                    </a:lnTo>
                    <a:lnTo>
                      <a:pt x="1472" y="251"/>
                    </a:lnTo>
                    <a:lnTo>
                      <a:pt x="1499" y="260"/>
                    </a:lnTo>
                    <a:lnTo>
                      <a:pt x="1524" y="274"/>
                    </a:lnTo>
                    <a:lnTo>
                      <a:pt x="1547" y="291"/>
                    </a:lnTo>
                    <a:lnTo>
                      <a:pt x="1564" y="312"/>
                    </a:lnTo>
                    <a:lnTo>
                      <a:pt x="1578" y="338"/>
                    </a:lnTo>
                    <a:lnTo>
                      <a:pt x="1587" y="366"/>
                    </a:lnTo>
                    <a:lnTo>
                      <a:pt x="1590" y="396"/>
                    </a:lnTo>
                    <a:lnTo>
                      <a:pt x="1590" y="399"/>
                    </a:lnTo>
                    <a:lnTo>
                      <a:pt x="1587" y="428"/>
                    </a:lnTo>
                    <a:lnTo>
                      <a:pt x="1578" y="456"/>
                    </a:lnTo>
                    <a:lnTo>
                      <a:pt x="1564" y="481"/>
                    </a:lnTo>
                    <a:lnTo>
                      <a:pt x="1547" y="503"/>
                    </a:lnTo>
                    <a:lnTo>
                      <a:pt x="1524" y="521"/>
                    </a:lnTo>
                    <a:lnTo>
                      <a:pt x="1499" y="534"/>
                    </a:lnTo>
                    <a:lnTo>
                      <a:pt x="1472" y="543"/>
                    </a:lnTo>
                    <a:lnTo>
                      <a:pt x="1442" y="546"/>
                    </a:lnTo>
                    <a:lnTo>
                      <a:pt x="793" y="546"/>
                    </a:lnTo>
                    <a:lnTo>
                      <a:pt x="764" y="543"/>
                    </a:lnTo>
                    <a:lnTo>
                      <a:pt x="736" y="534"/>
                    </a:lnTo>
                    <a:lnTo>
                      <a:pt x="711" y="521"/>
                    </a:lnTo>
                    <a:lnTo>
                      <a:pt x="689" y="503"/>
                    </a:lnTo>
                    <a:lnTo>
                      <a:pt x="671" y="481"/>
                    </a:lnTo>
                    <a:lnTo>
                      <a:pt x="657" y="456"/>
                    </a:lnTo>
                    <a:lnTo>
                      <a:pt x="649" y="428"/>
                    </a:lnTo>
                    <a:lnTo>
                      <a:pt x="646" y="399"/>
                    </a:lnTo>
                    <a:lnTo>
                      <a:pt x="646" y="396"/>
                    </a:lnTo>
                    <a:lnTo>
                      <a:pt x="649" y="366"/>
                    </a:lnTo>
                    <a:lnTo>
                      <a:pt x="657" y="338"/>
                    </a:lnTo>
                    <a:lnTo>
                      <a:pt x="671" y="312"/>
                    </a:lnTo>
                    <a:lnTo>
                      <a:pt x="689" y="291"/>
                    </a:lnTo>
                    <a:lnTo>
                      <a:pt x="711" y="274"/>
                    </a:lnTo>
                    <a:lnTo>
                      <a:pt x="736" y="260"/>
                    </a:lnTo>
                    <a:lnTo>
                      <a:pt x="764" y="251"/>
                    </a:lnTo>
                    <a:lnTo>
                      <a:pt x="793" y="248"/>
                    </a:lnTo>
                    <a:lnTo>
                      <a:pt x="870" y="248"/>
                    </a:lnTo>
                    <a:lnTo>
                      <a:pt x="889" y="245"/>
                    </a:lnTo>
                    <a:lnTo>
                      <a:pt x="907" y="238"/>
                    </a:lnTo>
                    <a:lnTo>
                      <a:pt x="922" y="226"/>
                    </a:lnTo>
                    <a:lnTo>
                      <a:pt x="933" y="211"/>
                    </a:lnTo>
                    <a:lnTo>
                      <a:pt x="941" y="194"/>
                    </a:lnTo>
                    <a:lnTo>
                      <a:pt x="944" y="174"/>
                    </a:lnTo>
                    <a:lnTo>
                      <a:pt x="944" y="171"/>
                    </a:lnTo>
                    <a:lnTo>
                      <a:pt x="947" y="141"/>
                    </a:lnTo>
                    <a:lnTo>
                      <a:pt x="954" y="112"/>
                    </a:lnTo>
                    <a:lnTo>
                      <a:pt x="967" y="85"/>
                    </a:lnTo>
                    <a:lnTo>
                      <a:pt x="984" y="61"/>
                    </a:lnTo>
                    <a:lnTo>
                      <a:pt x="1005" y="40"/>
                    </a:lnTo>
                    <a:lnTo>
                      <a:pt x="1029" y="23"/>
                    </a:lnTo>
                    <a:lnTo>
                      <a:pt x="1056" y="11"/>
                    </a:lnTo>
                    <a:lnTo>
                      <a:pt x="1085" y="3"/>
                    </a:lnTo>
                    <a:lnTo>
                      <a:pt x="1116" y="0"/>
                    </a:lnTo>
                    <a:close/>
                  </a:path>
                </a:pathLst>
              </a:custGeom>
              <a:solidFill>
                <a:srgbClr val="2F77E5"/>
              </a:solidFill>
              <a:ln w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rgbClr val="7086A4"/>
                    </a:gs>
                    <a:gs pos="83000">
                      <a:srgbClr val="7086A4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3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sp>
          <p:nvSpPr>
            <p:cNvPr id="222" name="직사각형 221">
              <a:extLst>
                <a:ext uri="{FF2B5EF4-FFF2-40B4-BE49-F238E27FC236}">
                  <a16:creationId xmlns:a16="http://schemas.microsoft.com/office/drawing/2014/main" id="{D8C33685-B554-0472-1202-BA7DE372193D}"/>
                </a:ext>
              </a:extLst>
            </p:cNvPr>
            <p:cNvSpPr/>
            <p:nvPr/>
          </p:nvSpPr>
          <p:spPr>
            <a:xfrm flipH="1">
              <a:off x="423850" y="1262989"/>
              <a:ext cx="11730058" cy="5541233"/>
            </a:xfrm>
            <a:prstGeom prst="rect">
              <a:avLst/>
            </a:prstGeom>
            <a:solidFill>
              <a:schemeClr val="bg1"/>
            </a:solidFill>
            <a:ln w="6985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rgbClr val="7086A4"/>
                  </a:gs>
                  <a:gs pos="83000">
                    <a:srgbClr val="7086A4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83F4DC98-14FF-CC1A-EB8F-F9034BA86FAF}"/>
              </a:ext>
            </a:extLst>
          </p:cNvPr>
          <p:cNvSpPr/>
          <p:nvPr/>
        </p:nvSpPr>
        <p:spPr>
          <a:xfrm>
            <a:off x="1427195" y="75535"/>
            <a:ext cx="4199256" cy="5959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7086A4"/>
                </a:solidFill>
                <a:effectLst/>
                <a:uLnTx/>
                <a:uFillTx/>
                <a:latin typeface="나눔바른펜" panose="020B0503000000000000" pitchFamily="50" charset="-127"/>
                <a:ea typeface="나눔바른펜" panose="020B0503000000000000" pitchFamily="50" charset="-127"/>
                <a:cs typeface="+mn-cs"/>
              </a:rPr>
              <a:t>CONTENTS 1. 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바른펜" panose="020B0503000000000000" pitchFamily="50" charset="-127"/>
                <a:ea typeface="나눔바른펜" panose="020B0503000000000000" pitchFamily="50" charset="-127"/>
                <a:cs typeface="+mn-cs"/>
              </a:rPr>
              <a:t>프로젝트 기획 설명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나눔바른펜" panose="020B0503000000000000" pitchFamily="50" charset="-127"/>
              <a:ea typeface="나눔바른펜" panose="020B0503000000000000" pitchFamily="50" charset="-127"/>
              <a:cs typeface="+mn-cs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FA39F61C-840C-F9FE-70BD-3AAD3002FF15}"/>
              </a:ext>
            </a:extLst>
          </p:cNvPr>
          <p:cNvSpPr/>
          <p:nvPr/>
        </p:nvSpPr>
        <p:spPr>
          <a:xfrm>
            <a:off x="683346" y="1767549"/>
            <a:ext cx="3172367" cy="3977961"/>
          </a:xfrm>
          <a:prstGeom prst="round2SameRect">
            <a:avLst>
              <a:gd name="adj1" fmla="val 2629"/>
              <a:gd name="adj2" fmla="val 1833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  <a:effectLst>
            <a:outerShdw dist="63500" dir="8100000" algn="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endParaRPr lang="ko-KR" altLang="en-US" sz="48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" name="사각형: 둥근 위쪽 모서리 3">
            <a:extLst>
              <a:ext uri="{FF2B5EF4-FFF2-40B4-BE49-F238E27FC236}">
                <a16:creationId xmlns:a16="http://schemas.microsoft.com/office/drawing/2014/main" id="{30EC87DC-DAC4-5EB8-6DB2-CB665FBAF4FC}"/>
              </a:ext>
            </a:extLst>
          </p:cNvPr>
          <p:cNvSpPr/>
          <p:nvPr/>
        </p:nvSpPr>
        <p:spPr>
          <a:xfrm>
            <a:off x="683346" y="1717939"/>
            <a:ext cx="3172367" cy="560240"/>
          </a:xfrm>
          <a:prstGeom prst="round2SameRect">
            <a:avLst/>
          </a:prstGeom>
          <a:solidFill>
            <a:schemeClr val="tx2">
              <a:lumMod val="20000"/>
              <a:lumOff val="80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defRPr/>
            </a:pPr>
            <a:endParaRPr lang="ko-KR" altLang="en-US" sz="40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" name="사각형: 둥근 위쪽 모서리 4">
            <a:extLst>
              <a:ext uri="{FF2B5EF4-FFF2-40B4-BE49-F238E27FC236}">
                <a16:creationId xmlns:a16="http://schemas.microsoft.com/office/drawing/2014/main" id="{CFD0F6D1-7A6F-94F4-EF4A-5FD0EF805E60}"/>
              </a:ext>
            </a:extLst>
          </p:cNvPr>
          <p:cNvSpPr/>
          <p:nvPr/>
        </p:nvSpPr>
        <p:spPr>
          <a:xfrm>
            <a:off x="4423528" y="1755532"/>
            <a:ext cx="3172367" cy="3977961"/>
          </a:xfrm>
          <a:prstGeom prst="round2SameRect">
            <a:avLst>
              <a:gd name="adj1" fmla="val 2629"/>
              <a:gd name="adj2" fmla="val 1833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  <a:effectLst>
            <a:outerShdw dist="63500" dir="8100000" algn="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endParaRPr lang="ko-KR" altLang="en-US" sz="48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6" name="사각형: 둥근 위쪽 모서리 5">
            <a:extLst>
              <a:ext uri="{FF2B5EF4-FFF2-40B4-BE49-F238E27FC236}">
                <a16:creationId xmlns:a16="http://schemas.microsoft.com/office/drawing/2014/main" id="{6276CFBF-6508-315F-D5B1-46B42336A48D}"/>
              </a:ext>
            </a:extLst>
          </p:cNvPr>
          <p:cNvSpPr/>
          <p:nvPr/>
        </p:nvSpPr>
        <p:spPr>
          <a:xfrm>
            <a:off x="4415921" y="1715191"/>
            <a:ext cx="3178736" cy="560240"/>
          </a:xfrm>
          <a:prstGeom prst="round2SameRect">
            <a:avLst/>
          </a:prstGeom>
          <a:solidFill>
            <a:schemeClr val="tx2">
              <a:lumMod val="20000"/>
              <a:lumOff val="80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defRPr/>
            </a:pPr>
            <a:endParaRPr lang="ko-KR" altLang="en-US" sz="40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7" name="사각형: 둥근 위쪽 모서리 6">
            <a:extLst>
              <a:ext uri="{FF2B5EF4-FFF2-40B4-BE49-F238E27FC236}">
                <a16:creationId xmlns:a16="http://schemas.microsoft.com/office/drawing/2014/main" id="{823F44FC-5A4E-E11E-6740-9744AF05F12C}"/>
              </a:ext>
            </a:extLst>
          </p:cNvPr>
          <p:cNvSpPr/>
          <p:nvPr/>
        </p:nvSpPr>
        <p:spPr>
          <a:xfrm>
            <a:off x="8264633" y="1743543"/>
            <a:ext cx="3178736" cy="3977962"/>
          </a:xfrm>
          <a:prstGeom prst="round2SameRect">
            <a:avLst>
              <a:gd name="adj1" fmla="val 2629"/>
              <a:gd name="adj2" fmla="val 1833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  <a:effectLst>
            <a:outerShdw dist="63500" dir="8100000" algn="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endParaRPr lang="ko-KR" altLang="en-US" sz="48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8" name="사각형: 둥근 위쪽 모서리 7">
            <a:extLst>
              <a:ext uri="{FF2B5EF4-FFF2-40B4-BE49-F238E27FC236}">
                <a16:creationId xmlns:a16="http://schemas.microsoft.com/office/drawing/2014/main" id="{8211AABC-4C71-0E91-09DC-FC04D26A81DA}"/>
              </a:ext>
            </a:extLst>
          </p:cNvPr>
          <p:cNvSpPr/>
          <p:nvPr/>
        </p:nvSpPr>
        <p:spPr>
          <a:xfrm>
            <a:off x="8257025" y="1692452"/>
            <a:ext cx="3178736" cy="560240"/>
          </a:xfrm>
          <a:prstGeom prst="round2SameRect">
            <a:avLst/>
          </a:prstGeom>
          <a:solidFill>
            <a:schemeClr val="tx2">
              <a:lumMod val="20000"/>
              <a:lumOff val="80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defRPr/>
            </a:pPr>
            <a:endParaRPr lang="ko-KR" altLang="en-US" sz="40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BC8DA958-5493-6C41-8669-AD813B88E624}"/>
              </a:ext>
            </a:extLst>
          </p:cNvPr>
          <p:cNvGrpSpPr/>
          <p:nvPr/>
        </p:nvGrpSpPr>
        <p:grpSpPr>
          <a:xfrm>
            <a:off x="865567" y="2592955"/>
            <a:ext cx="2744135" cy="2726388"/>
            <a:chOff x="865567" y="2592955"/>
            <a:chExt cx="2744135" cy="2726388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4669A170-2535-0FE9-C11D-16DC89CB2A5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04681" y="2592955"/>
              <a:ext cx="1167038" cy="1126623"/>
            </a:xfrm>
            <a:prstGeom prst="roundRect">
              <a:avLst>
                <a:gd name="adj" fmla="val 16667"/>
              </a:avLst>
            </a:prstGeom>
            <a:ln w="25400">
              <a:solidFill>
                <a:schemeClr val="tx2">
                  <a:lumMod val="40000"/>
                  <a:lumOff val="60000"/>
                </a:schemeClr>
              </a:solidFill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431C5F41-B911-FD77-8EAE-F885B9B030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29397" y="2614005"/>
              <a:ext cx="1180305" cy="1126623"/>
            </a:xfrm>
            <a:prstGeom prst="roundRect">
              <a:avLst>
                <a:gd name="adj" fmla="val 16667"/>
              </a:avLst>
            </a:prstGeom>
            <a:ln w="25400">
              <a:solidFill>
                <a:schemeClr val="tx2">
                  <a:lumMod val="40000"/>
                  <a:lumOff val="60000"/>
                </a:schemeClr>
              </a:solidFill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80B6C7D-404F-E026-6DCF-512D2134E35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65567" y="4192720"/>
              <a:ext cx="1167038" cy="1126623"/>
            </a:xfrm>
            <a:prstGeom prst="roundRect">
              <a:avLst>
                <a:gd name="adj" fmla="val 16667"/>
              </a:avLst>
            </a:prstGeom>
            <a:ln w="25400">
              <a:solidFill>
                <a:schemeClr val="tx2">
                  <a:lumMod val="40000"/>
                  <a:lumOff val="60000"/>
                </a:schemeClr>
              </a:solidFill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8464C337-A35F-F4D1-B975-8B4B0379E5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429397" y="4187708"/>
              <a:ext cx="1173790" cy="1126623"/>
            </a:xfrm>
            <a:prstGeom prst="roundRect">
              <a:avLst>
                <a:gd name="adj" fmla="val 16667"/>
              </a:avLst>
            </a:prstGeom>
            <a:ln w="25400">
              <a:solidFill>
                <a:schemeClr val="tx2">
                  <a:lumMod val="40000"/>
                  <a:lumOff val="60000"/>
                </a:schemeClr>
              </a:solidFill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6AF50A9D-DFF5-64B7-2EAD-91A9721296C5}"/>
              </a:ext>
            </a:extLst>
          </p:cNvPr>
          <p:cNvGrpSpPr/>
          <p:nvPr/>
        </p:nvGrpSpPr>
        <p:grpSpPr>
          <a:xfrm>
            <a:off x="4679658" y="2630024"/>
            <a:ext cx="2700224" cy="2648892"/>
            <a:chOff x="4679658" y="2630024"/>
            <a:chExt cx="2700224" cy="2648892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5936CB0E-35A2-36E5-6C8D-1728E1F2964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418394" y="2630024"/>
              <a:ext cx="1173790" cy="1126623"/>
            </a:xfrm>
            <a:prstGeom prst="roundRect">
              <a:avLst>
                <a:gd name="adj" fmla="val 16667"/>
              </a:avLst>
            </a:prstGeom>
            <a:ln w="25400">
              <a:solidFill>
                <a:schemeClr val="tx2">
                  <a:lumMod val="40000"/>
                  <a:lumOff val="60000"/>
                </a:schemeClr>
              </a:solidFill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AEB029D3-443F-BCC7-9E52-BE04C1A1F4C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679658" y="4152293"/>
              <a:ext cx="1173790" cy="1126623"/>
            </a:xfrm>
            <a:prstGeom prst="roundRect">
              <a:avLst>
                <a:gd name="adj" fmla="val 16667"/>
              </a:avLst>
            </a:prstGeom>
            <a:ln w="25400">
              <a:solidFill>
                <a:schemeClr val="tx2">
                  <a:lumMod val="40000"/>
                  <a:lumOff val="60000"/>
                </a:schemeClr>
              </a:solidFill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55F2917F-7386-67EE-09B1-6796109B3B2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206092" y="4137865"/>
              <a:ext cx="1173790" cy="1126623"/>
            </a:xfrm>
            <a:prstGeom prst="roundRect">
              <a:avLst>
                <a:gd name="adj" fmla="val 16667"/>
              </a:avLst>
            </a:prstGeom>
            <a:ln w="25400">
              <a:solidFill>
                <a:schemeClr val="tx2">
                  <a:lumMod val="40000"/>
                  <a:lumOff val="60000"/>
                </a:schemeClr>
              </a:solidFill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D1FB104F-0258-A161-6757-4761E750707A}"/>
              </a:ext>
            </a:extLst>
          </p:cNvPr>
          <p:cNvGrpSpPr/>
          <p:nvPr/>
        </p:nvGrpSpPr>
        <p:grpSpPr>
          <a:xfrm>
            <a:off x="8568504" y="2604986"/>
            <a:ext cx="2681949" cy="2673930"/>
            <a:chOff x="8568504" y="2604986"/>
            <a:chExt cx="2681949" cy="2673930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62E95B00-BA44-3CE8-A855-5B3925F5D1F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076663" y="4152293"/>
              <a:ext cx="1173790" cy="1126623"/>
            </a:xfrm>
            <a:prstGeom prst="roundRect">
              <a:avLst>
                <a:gd name="adj" fmla="val 16667"/>
              </a:avLst>
            </a:prstGeom>
            <a:ln w="25400">
              <a:solidFill>
                <a:schemeClr val="tx2">
                  <a:lumMod val="40000"/>
                  <a:lumOff val="60000"/>
                </a:schemeClr>
              </a:solidFill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4D763E54-22C1-733F-C123-1A86549BDAA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568504" y="4152293"/>
              <a:ext cx="1173790" cy="1126623"/>
            </a:xfrm>
            <a:prstGeom prst="roundRect">
              <a:avLst>
                <a:gd name="adj" fmla="val 16667"/>
              </a:avLst>
            </a:prstGeom>
            <a:ln w="25400">
              <a:solidFill>
                <a:schemeClr val="tx2">
                  <a:lumMod val="40000"/>
                  <a:lumOff val="60000"/>
                </a:schemeClr>
              </a:solidFill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4C66E09C-1572-BBF1-E262-CE93F8A1E6B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0021690" y="2604986"/>
              <a:ext cx="1173790" cy="1144659"/>
            </a:xfrm>
            <a:prstGeom prst="roundRect">
              <a:avLst>
                <a:gd name="adj" fmla="val 16667"/>
              </a:avLst>
            </a:prstGeom>
            <a:ln w="25400">
              <a:solidFill>
                <a:schemeClr val="tx2">
                  <a:lumMod val="40000"/>
                  <a:lumOff val="60000"/>
                </a:schemeClr>
              </a:solidFill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</p:grpSp>
      <p:pic>
        <p:nvPicPr>
          <p:cNvPr id="23" name="그림 22">
            <a:extLst>
              <a:ext uri="{FF2B5EF4-FFF2-40B4-BE49-F238E27FC236}">
                <a16:creationId xmlns:a16="http://schemas.microsoft.com/office/drawing/2014/main" id="{2153291D-0BE6-CE8E-C5F1-E9E0B06EDBE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016621" y="3359146"/>
            <a:ext cx="158758" cy="139707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B403BFEB-28BD-7FD3-B9E4-F5C6F987905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071652" y="2925095"/>
            <a:ext cx="148433" cy="130621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86F5515C-AAA7-C0DE-8FF0-5DC7C9C8583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568503" y="2604986"/>
            <a:ext cx="1173791" cy="1147673"/>
          </a:xfrm>
          <a:prstGeom prst="roundRect">
            <a:avLst>
              <a:gd name="adj" fmla="val 16667"/>
            </a:avLst>
          </a:prstGeom>
          <a:ln w="28575">
            <a:solidFill>
              <a:schemeClr val="tx2">
                <a:lumMod val="40000"/>
                <a:lumOff val="60000"/>
              </a:schemeClr>
            </a:solidFill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7" name="양쪽 대괄호 26">
            <a:extLst>
              <a:ext uri="{FF2B5EF4-FFF2-40B4-BE49-F238E27FC236}">
                <a16:creationId xmlns:a16="http://schemas.microsoft.com/office/drawing/2014/main" id="{6C0F9666-7D73-1945-9454-BAEA2A423E09}"/>
              </a:ext>
            </a:extLst>
          </p:cNvPr>
          <p:cNvSpPr/>
          <p:nvPr/>
        </p:nvSpPr>
        <p:spPr>
          <a:xfrm>
            <a:off x="1582125" y="1811437"/>
            <a:ext cx="1415718" cy="410523"/>
          </a:xfrm>
          <a:prstGeom prst="bracketPair">
            <a:avLst/>
          </a:prstGeom>
          <a:ln w="57150">
            <a:solidFill>
              <a:srgbClr val="425267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86A4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2242E52-2B10-E3AD-080B-6E88DADD12CD}"/>
              </a:ext>
            </a:extLst>
          </p:cNvPr>
          <p:cNvSpPr/>
          <p:nvPr/>
        </p:nvSpPr>
        <p:spPr>
          <a:xfrm>
            <a:off x="1427195" y="1649669"/>
            <a:ext cx="1495413" cy="5959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rgbClr val="7086A4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  Frontend</a:t>
            </a:r>
            <a:endParaRPr lang="en-US" altLang="ko-KR" b="1" dirty="0">
              <a:solidFill>
                <a:schemeClr val="bg1">
                  <a:lumMod val="50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9" name="양쪽 대괄호 28">
            <a:extLst>
              <a:ext uri="{FF2B5EF4-FFF2-40B4-BE49-F238E27FC236}">
                <a16:creationId xmlns:a16="http://schemas.microsoft.com/office/drawing/2014/main" id="{49D158C8-2E73-B581-32EC-50BB7E84A2DC}"/>
              </a:ext>
            </a:extLst>
          </p:cNvPr>
          <p:cNvSpPr/>
          <p:nvPr/>
        </p:nvSpPr>
        <p:spPr>
          <a:xfrm>
            <a:off x="5386398" y="1795492"/>
            <a:ext cx="1415718" cy="410523"/>
          </a:xfrm>
          <a:prstGeom prst="bracketPair">
            <a:avLst/>
          </a:prstGeom>
          <a:ln w="57150">
            <a:solidFill>
              <a:srgbClr val="425267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86A4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792FE8D7-2ECB-D5CB-DCE5-01A0BB5BDFC4}"/>
              </a:ext>
            </a:extLst>
          </p:cNvPr>
          <p:cNvSpPr/>
          <p:nvPr/>
        </p:nvSpPr>
        <p:spPr>
          <a:xfrm>
            <a:off x="5297574" y="1649669"/>
            <a:ext cx="1495413" cy="5959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rgbClr val="7086A4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  Backend</a:t>
            </a:r>
            <a:endParaRPr lang="en-US" altLang="ko-KR" b="1" dirty="0">
              <a:solidFill>
                <a:schemeClr val="bg1">
                  <a:lumMod val="50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31" name="양쪽 대괄호 30">
            <a:extLst>
              <a:ext uri="{FF2B5EF4-FFF2-40B4-BE49-F238E27FC236}">
                <a16:creationId xmlns:a16="http://schemas.microsoft.com/office/drawing/2014/main" id="{B21A8E57-D099-2B92-E6F5-D2801F945F7E}"/>
              </a:ext>
            </a:extLst>
          </p:cNvPr>
          <p:cNvSpPr/>
          <p:nvPr/>
        </p:nvSpPr>
        <p:spPr>
          <a:xfrm>
            <a:off x="9247840" y="1768298"/>
            <a:ext cx="1415718" cy="410523"/>
          </a:xfrm>
          <a:prstGeom prst="bracketPair">
            <a:avLst/>
          </a:prstGeom>
          <a:ln w="57150">
            <a:solidFill>
              <a:srgbClr val="425267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86A4"/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3DC61C2-B0F1-9962-E01A-AB7D21888D69}"/>
              </a:ext>
            </a:extLst>
          </p:cNvPr>
          <p:cNvSpPr/>
          <p:nvPr/>
        </p:nvSpPr>
        <p:spPr>
          <a:xfrm>
            <a:off x="9647555" y="1595473"/>
            <a:ext cx="748270" cy="5959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rgbClr val="7086A4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etc.</a:t>
            </a:r>
            <a:endParaRPr lang="en-US" altLang="ko-KR" b="1" dirty="0">
              <a:solidFill>
                <a:schemeClr val="bg1">
                  <a:lumMod val="50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036488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89000"/>
              </a:schemeClr>
            </a:gs>
            <a:gs pos="7000">
              <a:schemeClr val="bg1"/>
            </a:gs>
            <a:gs pos="27000">
              <a:schemeClr val="bg1"/>
            </a:gs>
            <a:gs pos="97000">
              <a:srgbClr val="7086A4">
                <a:alpha val="47000"/>
                <a:lumMod val="86000"/>
              </a:srgb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8" name="그룹 217">
            <a:extLst>
              <a:ext uri="{FF2B5EF4-FFF2-40B4-BE49-F238E27FC236}">
                <a16:creationId xmlns:a16="http://schemas.microsoft.com/office/drawing/2014/main" id="{63FFF97E-BC79-CD3E-91A8-19ADF2D780DC}"/>
              </a:ext>
            </a:extLst>
          </p:cNvPr>
          <p:cNvGrpSpPr/>
          <p:nvPr/>
        </p:nvGrpSpPr>
        <p:grpSpPr>
          <a:xfrm>
            <a:off x="171450" y="133350"/>
            <a:ext cx="11849100" cy="6591300"/>
            <a:chOff x="342900" y="266700"/>
            <a:chExt cx="11849100" cy="6591300"/>
          </a:xfrm>
        </p:grpSpPr>
        <p:sp>
          <p:nvSpPr>
            <p:cNvPr id="219" name="사각형: 둥근 한쪽 모서리 218">
              <a:extLst>
                <a:ext uri="{FF2B5EF4-FFF2-40B4-BE49-F238E27FC236}">
                  <a16:creationId xmlns:a16="http://schemas.microsoft.com/office/drawing/2014/main" id="{4E3AB00F-D1AE-6912-7862-848DE2F772A5}"/>
                </a:ext>
              </a:extLst>
            </p:cNvPr>
            <p:cNvSpPr/>
            <p:nvPr/>
          </p:nvSpPr>
          <p:spPr>
            <a:xfrm flipH="1">
              <a:off x="342900" y="266700"/>
              <a:ext cx="11849100" cy="6591300"/>
            </a:xfrm>
            <a:prstGeom prst="round1Rect">
              <a:avLst>
                <a:gd name="adj" fmla="val 1403"/>
              </a:avLst>
            </a:prstGeom>
            <a:solidFill>
              <a:schemeClr val="bg1">
                <a:lumMod val="95000"/>
              </a:schemeClr>
            </a:solidFill>
            <a:ln w="6985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rgbClr val="7086A4"/>
                  </a:gs>
                  <a:gs pos="83000">
                    <a:srgbClr val="7086A4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  <a:effectLst>
              <a:outerShdw blurRad="279400" dist="63500" dir="10800000" algn="r" rotWithShape="0">
                <a:srgbClr val="134FC7">
                  <a:alpha val="1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220" name="그룹 219">
              <a:extLst>
                <a:ext uri="{FF2B5EF4-FFF2-40B4-BE49-F238E27FC236}">
                  <a16:creationId xmlns:a16="http://schemas.microsoft.com/office/drawing/2014/main" id="{5B682620-579C-E87A-7DDA-453D1C810D9D}"/>
                </a:ext>
              </a:extLst>
            </p:cNvPr>
            <p:cNvGrpSpPr/>
            <p:nvPr/>
          </p:nvGrpSpPr>
          <p:grpSpPr>
            <a:xfrm>
              <a:off x="385760" y="300036"/>
              <a:ext cx="11806239" cy="552451"/>
              <a:chOff x="385760" y="300036"/>
              <a:chExt cx="11806239" cy="552451"/>
            </a:xfrm>
          </p:grpSpPr>
          <p:sp>
            <p:nvSpPr>
              <p:cNvPr id="228" name="사각형: 둥근 한쪽 모서리 227">
                <a:extLst>
                  <a:ext uri="{FF2B5EF4-FFF2-40B4-BE49-F238E27FC236}">
                    <a16:creationId xmlns:a16="http://schemas.microsoft.com/office/drawing/2014/main" id="{6847622E-E81E-8434-6A6A-BEAAFE9DDC6E}"/>
                  </a:ext>
                </a:extLst>
              </p:cNvPr>
              <p:cNvSpPr/>
              <p:nvPr/>
            </p:nvSpPr>
            <p:spPr>
              <a:xfrm flipH="1">
                <a:off x="385760" y="304800"/>
                <a:ext cx="11806239" cy="547687"/>
              </a:xfrm>
              <a:prstGeom prst="round1Rect">
                <a:avLst>
                  <a:gd name="adj" fmla="val 12707"/>
                </a:avLst>
              </a:prstGeom>
              <a:solidFill>
                <a:schemeClr val="bg1"/>
              </a:solidFill>
              <a:ln w="6985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rgbClr val="7086A4"/>
                    </a:gs>
                    <a:gs pos="83000">
                      <a:srgbClr val="7086A4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7086A4"/>
                    </a:solidFill>
                    <a:effectLst/>
                    <a:uLnTx/>
                    <a:uFillTx/>
                    <a:latin typeface="나눔바른펜" panose="020B0503000000000000" pitchFamily="50" charset="-127"/>
                    <a:ea typeface="나눔바른펜" panose="020B0503000000000000" pitchFamily="50" charset="-127"/>
                    <a:cs typeface="+mn-cs"/>
                  </a:rPr>
                  <a:t>              </a:t>
                </a:r>
                <a:endPara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나눔바른펜" panose="020B0503000000000000" pitchFamily="50" charset="-127"/>
                  <a:ea typeface="나눔바른펜" panose="020B0503000000000000" pitchFamily="50" charset="-127"/>
                  <a:cs typeface="+mn-cs"/>
                </a:endParaRPr>
              </a:p>
            </p:txBody>
          </p:sp>
          <p:grpSp>
            <p:nvGrpSpPr>
              <p:cNvPr id="229" name="그룹 228">
                <a:extLst>
                  <a:ext uri="{FF2B5EF4-FFF2-40B4-BE49-F238E27FC236}">
                    <a16:creationId xmlns:a16="http://schemas.microsoft.com/office/drawing/2014/main" id="{D2D08E23-6065-8847-9C0F-F90EBBA2BA9C}"/>
                  </a:ext>
                </a:extLst>
              </p:cNvPr>
              <p:cNvGrpSpPr/>
              <p:nvPr/>
            </p:nvGrpSpPr>
            <p:grpSpPr>
              <a:xfrm>
                <a:off x="385760" y="300036"/>
                <a:ext cx="1188248" cy="547688"/>
                <a:chOff x="385760" y="300036"/>
                <a:chExt cx="1188248" cy="547688"/>
              </a:xfrm>
            </p:grpSpPr>
            <p:sp>
              <p:nvSpPr>
                <p:cNvPr id="230" name="사각형: 둥근 한쪽 모서리 229">
                  <a:extLst>
                    <a:ext uri="{FF2B5EF4-FFF2-40B4-BE49-F238E27FC236}">
                      <a16:creationId xmlns:a16="http://schemas.microsoft.com/office/drawing/2014/main" id="{8DD9A580-CAEB-AEA6-D485-0CA96FAB7289}"/>
                    </a:ext>
                  </a:extLst>
                </p:cNvPr>
                <p:cNvSpPr/>
                <p:nvPr/>
              </p:nvSpPr>
              <p:spPr>
                <a:xfrm flipH="1">
                  <a:off x="385760" y="300037"/>
                  <a:ext cx="528640" cy="547687"/>
                </a:xfrm>
                <a:prstGeom prst="round1Rect">
                  <a:avLst>
                    <a:gd name="adj" fmla="val 11356"/>
                  </a:avLst>
                </a:prstGeom>
                <a:solidFill>
                  <a:srgbClr val="425267"/>
                </a:solidFill>
                <a:ln w="69850"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rgbClr val="7086A4"/>
                      </a:gs>
                      <a:gs pos="83000">
                        <a:srgbClr val="7086A4"/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ko-KR" alt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맑은 고딕" panose="020B0503020000020004" pitchFamily="50" charset="-127"/>
                      <a:cs typeface="+mn-cs"/>
                    </a:rPr>
                    <a:t>←</a:t>
                  </a:r>
                </a:p>
              </p:txBody>
            </p:sp>
            <p:sp>
              <p:nvSpPr>
                <p:cNvPr id="231" name="직사각형 230">
                  <a:extLst>
                    <a:ext uri="{FF2B5EF4-FFF2-40B4-BE49-F238E27FC236}">
                      <a16:creationId xmlns:a16="http://schemas.microsoft.com/office/drawing/2014/main" id="{A13DB1ED-0C73-758C-A487-44F952B4CF30}"/>
                    </a:ext>
                  </a:extLst>
                </p:cNvPr>
                <p:cNvSpPr/>
                <p:nvPr/>
              </p:nvSpPr>
              <p:spPr>
                <a:xfrm flipH="1">
                  <a:off x="914400" y="300036"/>
                  <a:ext cx="528640" cy="547687"/>
                </a:xfrm>
                <a:prstGeom prst="rect">
                  <a:avLst/>
                </a:prstGeom>
                <a:solidFill>
                  <a:srgbClr val="7086A4"/>
                </a:solidFill>
                <a:ln w="69850"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rgbClr val="7086A4"/>
                      </a:gs>
                      <a:gs pos="83000">
                        <a:srgbClr val="7086A4"/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32" name="Freeform 9">
                  <a:extLst>
                    <a:ext uri="{FF2B5EF4-FFF2-40B4-BE49-F238E27FC236}">
                      <a16:creationId xmlns:a16="http://schemas.microsoft.com/office/drawing/2014/main" id="{7F1EDDBC-EE1E-EAC7-5F06-AC3CC8BAED7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64201" y="467495"/>
                  <a:ext cx="176429" cy="232832"/>
                </a:xfrm>
                <a:custGeom>
                  <a:avLst/>
                  <a:gdLst>
                    <a:gd name="T0" fmla="*/ 1093 w 9310"/>
                    <a:gd name="T1" fmla="*/ 12245 h 12286"/>
                    <a:gd name="T2" fmla="*/ 582 w 9310"/>
                    <a:gd name="T3" fmla="*/ 12007 h 12286"/>
                    <a:gd name="T4" fmla="*/ 279 w 9310"/>
                    <a:gd name="T5" fmla="*/ 11710 h 12286"/>
                    <a:gd name="T6" fmla="*/ 42 w 9310"/>
                    <a:gd name="T7" fmla="*/ 11209 h 12286"/>
                    <a:gd name="T8" fmla="*/ 0 w 9310"/>
                    <a:gd name="T9" fmla="*/ 1919 h 12286"/>
                    <a:gd name="T10" fmla="*/ 117 w 9310"/>
                    <a:gd name="T11" fmla="*/ 1260 h 12286"/>
                    <a:gd name="T12" fmla="*/ 498 w 9310"/>
                    <a:gd name="T13" fmla="*/ 629 h 12286"/>
                    <a:gd name="T14" fmla="*/ 1088 w 9310"/>
                    <a:gd name="T15" fmla="*/ 189 h 12286"/>
                    <a:gd name="T16" fmla="*/ 1821 w 9310"/>
                    <a:gd name="T17" fmla="*/ 1 h 12286"/>
                    <a:gd name="T18" fmla="*/ 7682 w 9310"/>
                    <a:gd name="T19" fmla="*/ 22 h 12286"/>
                    <a:gd name="T20" fmla="*/ 8385 w 9310"/>
                    <a:gd name="T21" fmla="*/ 278 h 12286"/>
                    <a:gd name="T22" fmla="*/ 8929 w 9310"/>
                    <a:gd name="T23" fmla="*/ 772 h 12286"/>
                    <a:gd name="T24" fmla="*/ 9250 w 9310"/>
                    <a:gd name="T25" fmla="*/ 1440 h 12286"/>
                    <a:gd name="T26" fmla="*/ 9310 w 9310"/>
                    <a:gd name="T27" fmla="*/ 8471 h 12286"/>
                    <a:gd name="T28" fmla="*/ 9201 w 9310"/>
                    <a:gd name="T29" fmla="*/ 8777 h 12286"/>
                    <a:gd name="T30" fmla="*/ 8880 w 9310"/>
                    <a:gd name="T31" fmla="*/ 8949 h 12286"/>
                    <a:gd name="T32" fmla="*/ 8601 w 9310"/>
                    <a:gd name="T33" fmla="*/ 8894 h 12286"/>
                    <a:gd name="T34" fmla="*/ 8370 w 9310"/>
                    <a:gd name="T35" fmla="*/ 8615 h 12286"/>
                    <a:gd name="T36" fmla="*/ 8349 w 9310"/>
                    <a:gd name="T37" fmla="*/ 1870 h 12286"/>
                    <a:gd name="T38" fmla="*/ 8255 w 9310"/>
                    <a:gd name="T39" fmla="*/ 1503 h 12286"/>
                    <a:gd name="T40" fmla="*/ 8035 w 9310"/>
                    <a:gd name="T41" fmla="*/ 1209 h 12286"/>
                    <a:gd name="T42" fmla="*/ 7720 w 9310"/>
                    <a:gd name="T43" fmla="*/ 1018 h 12286"/>
                    <a:gd name="T44" fmla="*/ 7390 w 9310"/>
                    <a:gd name="T45" fmla="*/ 960 h 12286"/>
                    <a:gd name="T46" fmla="*/ 1680 w 9310"/>
                    <a:gd name="T47" fmla="*/ 989 h 12286"/>
                    <a:gd name="T48" fmla="*/ 1346 w 9310"/>
                    <a:gd name="T49" fmla="*/ 1150 h 12286"/>
                    <a:gd name="T50" fmla="*/ 1098 w 9310"/>
                    <a:gd name="T51" fmla="*/ 1423 h 12286"/>
                    <a:gd name="T52" fmla="*/ 970 w 9310"/>
                    <a:gd name="T53" fmla="*/ 1774 h 12286"/>
                    <a:gd name="T54" fmla="*/ 962 w 9310"/>
                    <a:gd name="T55" fmla="*/ 10904 h 12286"/>
                    <a:gd name="T56" fmla="*/ 1091 w 9310"/>
                    <a:gd name="T57" fmla="*/ 11185 h 12286"/>
                    <a:gd name="T58" fmla="*/ 1405 w 9310"/>
                    <a:gd name="T59" fmla="*/ 11326 h 12286"/>
                    <a:gd name="T60" fmla="*/ 1677 w 9310"/>
                    <a:gd name="T61" fmla="*/ 11273 h 12286"/>
                    <a:gd name="T62" fmla="*/ 4346 w 9310"/>
                    <a:gd name="T63" fmla="*/ 8559 h 12286"/>
                    <a:gd name="T64" fmla="*/ 4655 w 9310"/>
                    <a:gd name="T65" fmla="*/ 8448 h 12286"/>
                    <a:gd name="T66" fmla="*/ 4964 w 9310"/>
                    <a:gd name="T67" fmla="*/ 8559 h 12286"/>
                    <a:gd name="T68" fmla="*/ 7633 w 9310"/>
                    <a:gd name="T69" fmla="*/ 11273 h 12286"/>
                    <a:gd name="T70" fmla="*/ 7902 w 9310"/>
                    <a:gd name="T71" fmla="*/ 11326 h 12286"/>
                    <a:gd name="T72" fmla="*/ 8215 w 9310"/>
                    <a:gd name="T73" fmla="*/ 11182 h 12286"/>
                    <a:gd name="T74" fmla="*/ 8349 w 9310"/>
                    <a:gd name="T75" fmla="*/ 10897 h 12286"/>
                    <a:gd name="T76" fmla="*/ 8408 w 9310"/>
                    <a:gd name="T77" fmla="*/ 10618 h 12286"/>
                    <a:gd name="T78" fmla="*/ 8687 w 9310"/>
                    <a:gd name="T79" fmla="*/ 10387 h 12286"/>
                    <a:gd name="T80" fmla="*/ 8974 w 9310"/>
                    <a:gd name="T81" fmla="*/ 10387 h 12286"/>
                    <a:gd name="T82" fmla="*/ 9253 w 9310"/>
                    <a:gd name="T83" fmla="*/ 10618 h 12286"/>
                    <a:gd name="T84" fmla="*/ 9309 w 9310"/>
                    <a:gd name="T85" fmla="*/ 10920 h 12286"/>
                    <a:gd name="T86" fmla="*/ 9174 w 9310"/>
                    <a:gd name="T87" fmla="*/ 11466 h 12286"/>
                    <a:gd name="T88" fmla="*/ 8890 w 9310"/>
                    <a:gd name="T89" fmla="*/ 11865 h 12286"/>
                    <a:gd name="T90" fmla="*/ 8474 w 9310"/>
                    <a:gd name="T91" fmla="*/ 12151 h 12286"/>
                    <a:gd name="T92" fmla="*/ 7913 w 9310"/>
                    <a:gd name="T93" fmla="*/ 12286 h 12286"/>
                    <a:gd name="T94" fmla="*/ 7489 w 9310"/>
                    <a:gd name="T95" fmla="*/ 12242 h 12286"/>
                    <a:gd name="T96" fmla="*/ 6997 w 9310"/>
                    <a:gd name="T97" fmla="*/ 12001 h 12286"/>
                    <a:gd name="T98" fmla="*/ 2472 w 9310"/>
                    <a:gd name="T99" fmla="*/ 11859 h 12286"/>
                    <a:gd name="T100" fmla="*/ 2080 w 9310"/>
                    <a:gd name="T101" fmla="*/ 12145 h 12286"/>
                    <a:gd name="T102" fmla="*/ 1545 w 9310"/>
                    <a:gd name="T103" fmla="*/ 12285 h 122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9310" h="12286">
                      <a:moveTo>
                        <a:pt x="1447" y="12286"/>
                      </a:moveTo>
                      <a:lnTo>
                        <a:pt x="1375" y="12286"/>
                      </a:lnTo>
                      <a:lnTo>
                        <a:pt x="1232" y="12272"/>
                      </a:lnTo>
                      <a:lnTo>
                        <a:pt x="1093" y="12245"/>
                      </a:lnTo>
                      <a:lnTo>
                        <a:pt x="957" y="12203"/>
                      </a:lnTo>
                      <a:lnTo>
                        <a:pt x="826" y="12150"/>
                      </a:lnTo>
                      <a:lnTo>
                        <a:pt x="700" y="12085"/>
                      </a:lnTo>
                      <a:lnTo>
                        <a:pt x="582" y="12007"/>
                      </a:lnTo>
                      <a:lnTo>
                        <a:pt x="471" y="11918"/>
                      </a:lnTo>
                      <a:lnTo>
                        <a:pt x="419" y="11869"/>
                      </a:lnTo>
                      <a:lnTo>
                        <a:pt x="370" y="11818"/>
                      </a:lnTo>
                      <a:lnTo>
                        <a:pt x="279" y="11710"/>
                      </a:lnTo>
                      <a:lnTo>
                        <a:pt x="202" y="11595"/>
                      </a:lnTo>
                      <a:lnTo>
                        <a:pt x="135" y="11471"/>
                      </a:lnTo>
                      <a:lnTo>
                        <a:pt x="82" y="11343"/>
                      </a:lnTo>
                      <a:lnTo>
                        <a:pt x="42" y="11209"/>
                      </a:lnTo>
                      <a:lnTo>
                        <a:pt x="14" y="11070"/>
                      </a:lnTo>
                      <a:lnTo>
                        <a:pt x="1" y="10927"/>
                      </a:lnTo>
                      <a:lnTo>
                        <a:pt x="0" y="10855"/>
                      </a:lnTo>
                      <a:lnTo>
                        <a:pt x="0" y="1919"/>
                      </a:lnTo>
                      <a:lnTo>
                        <a:pt x="1" y="1821"/>
                      </a:lnTo>
                      <a:lnTo>
                        <a:pt x="22" y="1627"/>
                      </a:lnTo>
                      <a:lnTo>
                        <a:pt x="60" y="1440"/>
                      </a:lnTo>
                      <a:lnTo>
                        <a:pt x="117" y="1260"/>
                      </a:lnTo>
                      <a:lnTo>
                        <a:pt x="189" y="1089"/>
                      </a:lnTo>
                      <a:lnTo>
                        <a:pt x="278" y="924"/>
                      </a:lnTo>
                      <a:lnTo>
                        <a:pt x="382" y="772"/>
                      </a:lnTo>
                      <a:lnTo>
                        <a:pt x="498" y="629"/>
                      </a:lnTo>
                      <a:lnTo>
                        <a:pt x="629" y="498"/>
                      </a:lnTo>
                      <a:lnTo>
                        <a:pt x="772" y="382"/>
                      </a:lnTo>
                      <a:lnTo>
                        <a:pt x="924" y="278"/>
                      </a:lnTo>
                      <a:lnTo>
                        <a:pt x="1088" y="189"/>
                      </a:lnTo>
                      <a:lnTo>
                        <a:pt x="1260" y="117"/>
                      </a:lnTo>
                      <a:lnTo>
                        <a:pt x="1440" y="60"/>
                      </a:lnTo>
                      <a:lnTo>
                        <a:pt x="1627" y="22"/>
                      </a:lnTo>
                      <a:lnTo>
                        <a:pt x="1821" y="1"/>
                      </a:lnTo>
                      <a:lnTo>
                        <a:pt x="1919" y="0"/>
                      </a:lnTo>
                      <a:lnTo>
                        <a:pt x="7390" y="0"/>
                      </a:lnTo>
                      <a:lnTo>
                        <a:pt x="7489" y="1"/>
                      </a:lnTo>
                      <a:lnTo>
                        <a:pt x="7682" y="22"/>
                      </a:lnTo>
                      <a:lnTo>
                        <a:pt x="7869" y="60"/>
                      </a:lnTo>
                      <a:lnTo>
                        <a:pt x="8049" y="117"/>
                      </a:lnTo>
                      <a:lnTo>
                        <a:pt x="8222" y="189"/>
                      </a:lnTo>
                      <a:lnTo>
                        <a:pt x="8385" y="278"/>
                      </a:lnTo>
                      <a:lnTo>
                        <a:pt x="8539" y="382"/>
                      </a:lnTo>
                      <a:lnTo>
                        <a:pt x="8681" y="498"/>
                      </a:lnTo>
                      <a:lnTo>
                        <a:pt x="8811" y="629"/>
                      </a:lnTo>
                      <a:lnTo>
                        <a:pt x="8929" y="772"/>
                      </a:lnTo>
                      <a:lnTo>
                        <a:pt x="9033" y="924"/>
                      </a:lnTo>
                      <a:lnTo>
                        <a:pt x="9120" y="1089"/>
                      </a:lnTo>
                      <a:lnTo>
                        <a:pt x="9194" y="1260"/>
                      </a:lnTo>
                      <a:lnTo>
                        <a:pt x="9250" y="1440"/>
                      </a:lnTo>
                      <a:lnTo>
                        <a:pt x="9289" y="1627"/>
                      </a:lnTo>
                      <a:lnTo>
                        <a:pt x="9308" y="1821"/>
                      </a:lnTo>
                      <a:lnTo>
                        <a:pt x="9310" y="1919"/>
                      </a:lnTo>
                      <a:lnTo>
                        <a:pt x="9310" y="8471"/>
                      </a:lnTo>
                      <a:lnTo>
                        <a:pt x="9308" y="8521"/>
                      </a:lnTo>
                      <a:lnTo>
                        <a:pt x="9289" y="8615"/>
                      </a:lnTo>
                      <a:lnTo>
                        <a:pt x="9253" y="8700"/>
                      </a:lnTo>
                      <a:lnTo>
                        <a:pt x="9201" y="8777"/>
                      </a:lnTo>
                      <a:lnTo>
                        <a:pt x="9136" y="8842"/>
                      </a:lnTo>
                      <a:lnTo>
                        <a:pt x="9058" y="8894"/>
                      </a:lnTo>
                      <a:lnTo>
                        <a:pt x="8974" y="8930"/>
                      </a:lnTo>
                      <a:lnTo>
                        <a:pt x="8880" y="8949"/>
                      </a:lnTo>
                      <a:lnTo>
                        <a:pt x="8830" y="8952"/>
                      </a:lnTo>
                      <a:lnTo>
                        <a:pt x="8781" y="8949"/>
                      </a:lnTo>
                      <a:lnTo>
                        <a:pt x="8687" y="8930"/>
                      </a:lnTo>
                      <a:lnTo>
                        <a:pt x="8601" y="8894"/>
                      </a:lnTo>
                      <a:lnTo>
                        <a:pt x="8524" y="8842"/>
                      </a:lnTo>
                      <a:lnTo>
                        <a:pt x="8460" y="8777"/>
                      </a:lnTo>
                      <a:lnTo>
                        <a:pt x="8408" y="8700"/>
                      </a:lnTo>
                      <a:lnTo>
                        <a:pt x="8370" y="8615"/>
                      </a:lnTo>
                      <a:lnTo>
                        <a:pt x="8352" y="8521"/>
                      </a:lnTo>
                      <a:lnTo>
                        <a:pt x="8350" y="8471"/>
                      </a:lnTo>
                      <a:lnTo>
                        <a:pt x="8350" y="1919"/>
                      </a:lnTo>
                      <a:lnTo>
                        <a:pt x="8349" y="1870"/>
                      </a:lnTo>
                      <a:lnTo>
                        <a:pt x="8340" y="1774"/>
                      </a:lnTo>
                      <a:lnTo>
                        <a:pt x="8320" y="1680"/>
                      </a:lnTo>
                      <a:lnTo>
                        <a:pt x="8293" y="1590"/>
                      </a:lnTo>
                      <a:lnTo>
                        <a:pt x="8255" y="1503"/>
                      </a:lnTo>
                      <a:lnTo>
                        <a:pt x="8211" y="1423"/>
                      </a:lnTo>
                      <a:lnTo>
                        <a:pt x="8160" y="1346"/>
                      </a:lnTo>
                      <a:lnTo>
                        <a:pt x="8101" y="1274"/>
                      </a:lnTo>
                      <a:lnTo>
                        <a:pt x="8035" y="1209"/>
                      </a:lnTo>
                      <a:lnTo>
                        <a:pt x="7964" y="1150"/>
                      </a:lnTo>
                      <a:lnTo>
                        <a:pt x="7888" y="1099"/>
                      </a:lnTo>
                      <a:lnTo>
                        <a:pt x="7806" y="1054"/>
                      </a:lnTo>
                      <a:lnTo>
                        <a:pt x="7720" y="1018"/>
                      </a:lnTo>
                      <a:lnTo>
                        <a:pt x="7630" y="989"/>
                      </a:lnTo>
                      <a:lnTo>
                        <a:pt x="7537" y="970"/>
                      </a:lnTo>
                      <a:lnTo>
                        <a:pt x="7440" y="960"/>
                      </a:lnTo>
                      <a:lnTo>
                        <a:pt x="7390" y="960"/>
                      </a:lnTo>
                      <a:lnTo>
                        <a:pt x="1919" y="960"/>
                      </a:lnTo>
                      <a:lnTo>
                        <a:pt x="1870" y="960"/>
                      </a:lnTo>
                      <a:lnTo>
                        <a:pt x="1774" y="970"/>
                      </a:lnTo>
                      <a:lnTo>
                        <a:pt x="1680" y="989"/>
                      </a:lnTo>
                      <a:lnTo>
                        <a:pt x="1589" y="1018"/>
                      </a:lnTo>
                      <a:lnTo>
                        <a:pt x="1503" y="1054"/>
                      </a:lnTo>
                      <a:lnTo>
                        <a:pt x="1422" y="1099"/>
                      </a:lnTo>
                      <a:lnTo>
                        <a:pt x="1346" y="1150"/>
                      </a:lnTo>
                      <a:lnTo>
                        <a:pt x="1274" y="1209"/>
                      </a:lnTo>
                      <a:lnTo>
                        <a:pt x="1209" y="1274"/>
                      </a:lnTo>
                      <a:lnTo>
                        <a:pt x="1150" y="1346"/>
                      </a:lnTo>
                      <a:lnTo>
                        <a:pt x="1098" y="1423"/>
                      </a:lnTo>
                      <a:lnTo>
                        <a:pt x="1054" y="1503"/>
                      </a:lnTo>
                      <a:lnTo>
                        <a:pt x="1018" y="1590"/>
                      </a:lnTo>
                      <a:lnTo>
                        <a:pt x="989" y="1680"/>
                      </a:lnTo>
                      <a:lnTo>
                        <a:pt x="970" y="1774"/>
                      </a:lnTo>
                      <a:lnTo>
                        <a:pt x="960" y="1870"/>
                      </a:lnTo>
                      <a:lnTo>
                        <a:pt x="960" y="1919"/>
                      </a:lnTo>
                      <a:lnTo>
                        <a:pt x="960" y="10855"/>
                      </a:lnTo>
                      <a:lnTo>
                        <a:pt x="962" y="10904"/>
                      </a:lnTo>
                      <a:lnTo>
                        <a:pt x="978" y="10995"/>
                      </a:lnTo>
                      <a:lnTo>
                        <a:pt x="1011" y="11078"/>
                      </a:lnTo>
                      <a:lnTo>
                        <a:pt x="1061" y="11152"/>
                      </a:lnTo>
                      <a:lnTo>
                        <a:pt x="1091" y="11185"/>
                      </a:lnTo>
                      <a:lnTo>
                        <a:pt x="1129" y="11218"/>
                      </a:lnTo>
                      <a:lnTo>
                        <a:pt x="1212" y="11271"/>
                      </a:lnTo>
                      <a:lnTo>
                        <a:pt x="1306" y="11307"/>
                      </a:lnTo>
                      <a:lnTo>
                        <a:pt x="1405" y="11326"/>
                      </a:lnTo>
                      <a:lnTo>
                        <a:pt x="1456" y="11327"/>
                      </a:lnTo>
                      <a:lnTo>
                        <a:pt x="1504" y="11325"/>
                      </a:lnTo>
                      <a:lnTo>
                        <a:pt x="1595" y="11307"/>
                      </a:lnTo>
                      <a:lnTo>
                        <a:pt x="1677" y="11273"/>
                      </a:lnTo>
                      <a:lnTo>
                        <a:pt x="1751" y="11222"/>
                      </a:lnTo>
                      <a:lnTo>
                        <a:pt x="1784" y="11191"/>
                      </a:lnTo>
                      <a:lnTo>
                        <a:pt x="4310" y="8592"/>
                      </a:lnTo>
                      <a:lnTo>
                        <a:pt x="4346" y="8559"/>
                      </a:lnTo>
                      <a:lnTo>
                        <a:pt x="4426" y="8505"/>
                      </a:lnTo>
                      <a:lnTo>
                        <a:pt x="4513" y="8468"/>
                      </a:lnTo>
                      <a:lnTo>
                        <a:pt x="4607" y="8449"/>
                      </a:lnTo>
                      <a:lnTo>
                        <a:pt x="4655" y="8448"/>
                      </a:lnTo>
                      <a:lnTo>
                        <a:pt x="4703" y="8449"/>
                      </a:lnTo>
                      <a:lnTo>
                        <a:pt x="4797" y="8468"/>
                      </a:lnTo>
                      <a:lnTo>
                        <a:pt x="4885" y="8505"/>
                      </a:lnTo>
                      <a:lnTo>
                        <a:pt x="4964" y="8559"/>
                      </a:lnTo>
                      <a:lnTo>
                        <a:pt x="4999" y="8592"/>
                      </a:lnTo>
                      <a:lnTo>
                        <a:pt x="7527" y="11191"/>
                      </a:lnTo>
                      <a:lnTo>
                        <a:pt x="7560" y="11222"/>
                      </a:lnTo>
                      <a:lnTo>
                        <a:pt x="7633" y="11273"/>
                      </a:lnTo>
                      <a:lnTo>
                        <a:pt x="7714" y="11307"/>
                      </a:lnTo>
                      <a:lnTo>
                        <a:pt x="7803" y="11325"/>
                      </a:lnTo>
                      <a:lnTo>
                        <a:pt x="7852" y="11327"/>
                      </a:lnTo>
                      <a:lnTo>
                        <a:pt x="7902" y="11326"/>
                      </a:lnTo>
                      <a:lnTo>
                        <a:pt x="8002" y="11306"/>
                      </a:lnTo>
                      <a:lnTo>
                        <a:pt x="8095" y="11270"/>
                      </a:lnTo>
                      <a:lnTo>
                        <a:pt x="8179" y="11215"/>
                      </a:lnTo>
                      <a:lnTo>
                        <a:pt x="8215" y="11182"/>
                      </a:lnTo>
                      <a:lnTo>
                        <a:pt x="8248" y="11148"/>
                      </a:lnTo>
                      <a:lnTo>
                        <a:pt x="8298" y="11073"/>
                      </a:lnTo>
                      <a:lnTo>
                        <a:pt x="8331" y="10989"/>
                      </a:lnTo>
                      <a:lnTo>
                        <a:pt x="8349" y="10897"/>
                      </a:lnTo>
                      <a:lnTo>
                        <a:pt x="8350" y="10847"/>
                      </a:lnTo>
                      <a:lnTo>
                        <a:pt x="8352" y="10798"/>
                      </a:lnTo>
                      <a:lnTo>
                        <a:pt x="8370" y="10704"/>
                      </a:lnTo>
                      <a:lnTo>
                        <a:pt x="8408" y="10618"/>
                      </a:lnTo>
                      <a:lnTo>
                        <a:pt x="8460" y="10541"/>
                      </a:lnTo>
                      <a:lnTo>
                        <a:pt x="8524" y="10477"/>
                      </a:lnTo>
                      <a:lnTo>
                        <a:pt x="8601" y="10425"/>
                      </a:lnTo>
                      <a:lnTo>
                        <a:pt x="8687" y="10387"/>
                      </a:lnTo>
                      <a:lnTo>
                        <a:pt x="8781" y="10369"/>
                      </a:lnTo>
                      <a:lnTo>
                        <a:pt x="8830" y="10367"/>
                      </a:lnTo>
                      <a:lnTo>
                        <a:pt x="8880" y="10369"/>
                      </a:lnTo>
                      <a:lnTo>
                        <a:pt x="8974" y="10387"/>
                      </a:lnTo>
                      <a:lnTo>
                        <a:pt x="9058" y="10425"/>
                      </a:lnTo>
                      <a:lnTo>
                        <a:pt x="9136" y="10477"/>
                      </a:lnTo>
                      <a:lnTo>
                        <a:pt x="9201" y="10541"/>
                      </a:lnTo>
                      <a:lnTo>
                        <a:pt x="9253" y="10618"/>
                      </a:lnTo>
                      <a:lnTo>
                        <a:pt x="9289" y="10704"/>
                      </a:lnTo>
                      <a:lnTo>
                        <a:pt x="9308" y="10798"/>
                      </a:lnTo>
                      <a:lnTo>
                        <a:pt x="9310" y="10847"/>
                      </a:lnTo>
                      <a:lnTo>
                        <a:pt x="9309" y="10920"/>
                      </a:lnTo>
                      <a:lnTo>
                        <a:pt x="9295" y="11063"/>
                      </a:lnTo>
                      <a:lnTo>
                        <a:pt x="9267" y="11202"/>
                      </a:lnTo>
                      <a:lnTo>
                        <a:pt x="9227" y="11336"/>
                      </a:lnTo>
                      <a:lnTo>
                        <a:pt x="9174" y="11466"/>
                      </a:lnTo>
                      <a:lnTo>
                        <a:pt x="9107" y="11588"/>
                      </a:lnTo>
                      <a:lnTo>
                        <a:pt x="9030" y="11705"/>
                      </a:lnTo>
                      <a:lnTo>
                        <a:pt x="8939" y="11814"/>
                      </a:lnTo>
                      <a:lnTo>
                        <a:pt x="8890" y="11865"/>
                      </a:lnTo>
                      <a:lnTo>
                        <a:pt x="8837" y="11915"/>
                      </a:lnTo>
                      <a:lnTo>
                        <a:pt x="8724" y="12006"/>
                      </a:lnTo>
                      <a:lnTo>
                        <a:pt x="8602" y="12085"/>
                      </a:lnTo>
                      <a:lnTo>
                        <a:pt x="8474" y="12151"/>
                      </a:lnTo>
                      <a:lnTo>
                        <a:pt x="8340" y="12206"/>
                      </a:lnTo>
                      <a:lnTo>
                        <a:pt x="8200" y="12246"/>
                      </a:lnTo>
                      <a:lnTo>
                        <a:pt x="8058" y="12273"/>
                      </a:lnTo>
                      <a:lnTo>
                        <a:pt x="7913" y="12286"/>
                      </a:lnTo>
                      <a:lnTo>
                        <a:pt x="7841" y="12286"/>
                      </a:lnTo>
                      <a:lnTo>
                        <a:pt x="7767" y="12285"/>
                      </a:lnTo>
                      <a:lnTo>
                        <a:pt x="7626" y="12269"/>
                      </a:lnTo>
                      <a:lnTo>
                        <a:pt x="7489" y="12242"/>
                      </a:lnTo>
                      <a:lnTo>
                        <a:pt x="7358" y="12200"/>
                      </a:lnTo>
                      <a:lnTo>
                        <a:pt x="7232" y="12147"/>
                      </a:lnTo>
                      <a:lnTo>
                        <a:pt x="7111" y="12079"/>
                      </a:lnTo>
                      <a:lnTo>
                        <a:pt x="6997" y="12001"/>
                      </a:lnTo>
                      <a:lnTo>
                        <a:pt x="6889" y="11911"/>
                      </a:lnTo>
                      <a:lnTo>
                        <a:pt x="6839" y="11859"/>
                      </a:lnTo>
                      <a:lnTo>
                        <a:pt x="4655" y="9615"/>
                      </a:lnTo>
                      <a:lnTo>
                        <a:pt x="2472" y="11859"/>
                      </a:lnTo>
                      <a:lnTo>
                        <a:pt x="2422" y="11909"/>
                      </a:lnTo>
                      <a:lnTo>
                        <a:pt x="2315" y="12000"/>
                      </a:lnTo>
                      <a:lnTo>
                        <a:pt x="2201" y="12079"/>
                      </a:lnTo>
                      <a:lnTo>
                        <a:pt x="2080" y="12145"/>
                      </a:lnTo>
                      <a:lnTo>
                        <a:pt x="1955" y="12199"/>
                      </a:lnTo>
                      <a:lnTo>
                        <a:pt x="1823" y="12240"/>
                      </a:lnTo>
                      <a:lnTo>
                        <a:pt x="1686" y="12269"/>
                      </a:lnTo>
                      <a:lnTo>
                        <a:pt x="1545" y="12285"/>
                      </a:lnTo>
                      <a:lnTo>
                        <a:pt x="1473" y="12286"/>
                      </a:lnTo>
                      <a:lnTo>
                        <a:pt x="1460" y="12286"/>
                      </a:lnTo>
                      <a:lnTo>
                        <a:pt x="1447" y="1228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rgbClr val="7086A4"/>
                      </a:gs>
                      <a:gs pos="83000">
                        <a:srgbClr val="7086A4"/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grpSp>
              <p:nvGrpSpPr>
                <p:cNvPr id="233" name="그룹 232">
                  <a:extLst>
                    <a:ext uri="{FF2B5EF4-FFF2-40B4-BE49-F238E27FC236}">
                      <a16:creationId xmlns:a16="http://schemas.microsoft.com/office/drawing/2014/main" id="{D6B1FA32-D339-23A6-6A13-873895B69EB9}"/>
                    </a:ext>
                  </a:extLst>
                </p:cNvPr>
                <p:cNvGrpSpPr/>
                <p:nvPr/>
              </p:nvGrpSpPr>
              <p:grpSpPr>
                <a:xfrm>
                  <a:off x="1312072" y="447672"/>
                  <a:ext cx="261936" cy="261936"/>
                  <a:chOff x="1312072" y="447672"/>
                  <a:chExt cx="261936" cy="261936"/>
                </a:xfrm>
              </p:grpSpPr>
              <p:sp>
                <p:nvSpPr>
                  <p:cNvPr id="234" name="타원 233">
                    <a:extLst>
                      <a:ext uri="{FF2B5EF4-FFF2-40B4-BE49-F238E27FC236}">
                        <a16:creationId xmlns:a16="http://schemas.microsoft.com/office/drawing/2014/main" id="{E91DBE8C-4857-FF06-2ACC-CE4A43AA2DC4}"/>
                      </a:ext>
                    </a:extLst>
                  </p:cNvPr>
                  <p:cNvSpPr/>
                  <p:nvPr/>
                </p:nvSpPr>
                <p:spPr>
                  <a:xfrm flipH="1">
                    <a:off x="1312072" y="447672"/>
                    <a:ext cx="261936" cy="261936"/>
                  </a:xfrm>
                  <a:prstGeom prst="ellipse">
                    <a:avLst/>
                  </a:prstGeom>
                  <a:solidFill>
                    <a:srgbClr val="4499F7"/>
                  </a:solidFill>
                  <a:ln w="69850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rgbClr val="7086A4"/>
                        </a:gs>
                        <a:gs pos="83000">
                          <a:srgbClr val="7086A4"/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ln>
                  <a:effectLst>
                    <a:outerShdw blurRad="50800" dist="38100" dir="8100000" algn="tr" rotWithShape="0">
                      <a:prstClr val="black">
                        <a:alpha val="2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sp>
                <p:nvSpPr>
                  <p:cNvPr id="235" name="타원 234">
                    <a:extLst>
                      <a:ext uri="{FF2B5EF4-FFF2-40B4-BE49-F238E27FC236}">
                        <a16:creationId xmlns:a16="http://schemas.microsoft.com/office/drawing/2014/main" id="{941AE505-E17B-C283-7E4C-CCF7521630E5}"/>
                      </a:ext>
                    </a:extLst>
                  </p:cNvPr>
                  <p:cNvSpPr/>
                  <p:nvPr/>
                </p:nvSpPr>
                <p:spPr>
                  <a:xfrm flipH="1">
                    <a:off x="1394940" y="532926"/>
                    <a:ext cx="29905" cy="2990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9850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rgbClr val="7086A4"/>
                        </a:gs>
                        <a:gs pos="83000">
                          <a:srgbClr val="7086A4"/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sp>
                <p:nvSpPr>
                  <p:cNvPr id="236" name="타원 235">
                    <a:extLst>
                      <a:ext uri="{FF2B5EF4-FFF2-40B4-BE49-F238E27FC236}">
                        <a16:creationId xmlns:a16="http://schemas.microsoft.com/office/drawing/2014/main" id="{DAF7A7DD-573C-97B1-8348-BF6B89296F9B}"/>
                      </a:ext>
                    </a:extLst>
                  </p:cNvPr>
                  <p:cNvSpPr/>
                  <p:nvPr/>
                </p:nvSpPr>
                <p:spPr>
                  <a:xfrm flipH="1">
                    <a:off x="1453576" y="532926"/>
                    <a:ext cx="29905" cy="2990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9850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rgbClr val="7086A4"/>
                        </a:gs>
                        <a:gs pos="83000">
                          <a:srgbClr val="7086A4"/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sp>
                <p:nvSpPr>
                  <p:cNvPr id="237" name="타원 236">
                    <a:extLst>
                      <a:ext uri="{FF2B5EF4-FFF2-40B4-BE49-F238E27FC236}">
                        <a16:creationId xmlns:a16="http://schemas.microsoft.com/office/drawing/2014/main" id="{D7D32FE4-7633-D37C-1A4E-5D81BBEE2577}"/>
                      </a:ext>
                    </a:extLst>
                  </p:cNvPr>
                  <p:cNvSpPr/>
                  <p:nvPr/>
                </p:nvSpPr>
                <p:spPr>
                  <a:xfrm flipH="1">
                    <a:off x="1394940" y="591603"/>
                    <a:ext cx="29905" cy="2990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9850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rgbClr val="7086A4"/>
                        </a:gs>
                        <a:gs pos="83000">
                          <a:srgbClr val="7086A4"/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sp>
                <p:nvSpPr>
                  <p:cNvPr id="238" name="타원 237">
                    <a:extLst>
                      <a:ext uri="{FF2B5EF4-FFF2-40B4-BE49-F238E27FC236}">
                        <a16:creationId xmlns:a16="http://schemas.microsoft.com/office/drawing/2014/main" id="{432A43BA-586A-BD2F-48C3-D29EAFA2065A}"/>
                      </a:ext>
                    </a:extLst>
                  </p:cNvPr>
                  <p:cNvSpPr/>
                  <p:nvPr/>
                </p:nvSpPr>
                <p:spPr>
                  <a:xfrm flipH="1">
                    <a:off x="1453576" y="591603"/>
                    <a:ext cx="29905" cy="2990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9850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rgbClr val="7086A4"/>
                        </a:gs>
                        <a:gs pos="83000">
                          <a:srgbClr val="7086A4"/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</p:grpSp>
          </p:grpSp>
        </p:grpSp>
        <p:grpSp>
          <p:nvGrpSpPr>
            <p:cNvPr id="221" name="그룹 220">
              <a:extLst>
                <a:ext uri="{FF2B5EF4-FFF2-40B4-BE49-F238E27FC236}">
                  <a16:creationId xmlns:a16="http://schemas.microsoft.com/office/drawing/2014/main" id="{F95356C8-CC91-3A98-1F27-3DA2B542EC32}"/>
                </a:ext>
              </a:extLst>
            </p:cNvPr>
            <p:cNvGrpSpPr/>
            <p:nvPr/>
          </p:nvGrpSpPr>
          <p:grpSpPr>
            <a:xfrm>
              <a:off x="416644" y="932977"/>
              <a:ext cx="1066837" cy="313557"/>
              <a:chOff x="416644" y="932977"/>
              <a:chExt cx="1066837" cy="313557"/>
            </a:xfrm>
          </p:grpSpPr>
          <p:sp>
            <p:nvSpPr>
              <p:cNvPr id="223" name="직사각형 222">
                <a:extLst>
                  <a:ext uri="{FF2B5EF4-FFF2-40B4-BE49-F238E27FC236}">
                    <a16:creationId xmlns:a16="http://schemas.microsoft.com/office/drawing/2014/main" id="{F533874C-0493-C89B-80E5-307DF089CB98}"/>
                  </a:ext>
                </a:extLst>
              </p:cNvPr>
              <p:cNvSpPr/>
              <p:nvPr/>
            </p:nvSpPr>
            <p:spPr>
              <a:xfrm flipH="1">
                <a:off x="416644" y="932977"/>
                <a:ext cx="1066837" cy="313557"/>
              </a:xfrm>
              <a:prstGeom prst="rect">
                <a:avLst/>
              </a:prstGeom>
              <a:solidFill>
                <a:schemeClr val="bg1">
                  <a:alpha val="32000"/>
                </a:schemeClr>
              </a:solidFill>
              <a:ln w="6985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rgbClr val="7086A4"/>
                    </a:gs>
                    <a:gs pos="83000">
                      <a:srgbClr val="7086A4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79388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44546A"/>
                    </a:solidFill>
                    <a:effectLst/>
                    <a:uLnTx/>
                    <a:uFillTx/>
                    <a:latin typeface="Calibri"/>
                    <a:ea typeface="맑은 고딕" panose="020B0503020000020004" pitchFamily="50" charset="-127"/>
                    <a:cs typeface="+mn-cs"/>
                  </a:rPr>
                  <a:t>  </a:t>
                </a:r>
                <a:r>
                  <a:rPr lang="ko-KR" altLang="en-US" sz="1000" kern="0" dirty="0">
                    <a:solidFill>
                      <a:srgbClr val="44546A"/>
                    </a:solidFill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초안</a:t>
                </a:r>
                <a:endPara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나눔바른펜" panose="020B0503000000000000" pitchFamily="50" charset="-127"/>
                  <a:ea typeface="나눔바른펜" panose="020B0503000000000000" pitchFamily="50" charset="-127"/>
                  <a:cs typeface="+mn-cs"/>
                </a:endParaRPr>
              </a:p>
            </p:txBody>
          </p:sp>
          <p:grpSp>
            <p:nvGrpSpPr>
              <p:cNvPr id="224" name="그룹 223">
                <a:extLst>
                  <a:ext uri="{FF2B5EF4-FFF2-40B4-BE49-F238E27FC236}">
                    <a16:creationId xmlns:a16="http://schemas.microsoft.com/office/drawing/2014/main" id="{5029377A-2F28-0A61-5427-6E0993A76879}"/>
                  </a:ext>
                </a:extLst>
              </p:cNvPr>
              <p:cNvGrpSpPr/>
              <p:nvPr/>
            </p:nvGrpSpPr>
            <p:grpSpPr>
              <a:xfrm>
                <a:off x="1278822" y="1016881"/>
                <a:ext cx="54187" cy="150096"/>
                <a:chOff x="831088" y="1085477"/>
                <a:chExt cx="77757" cy="215381"/>
              </a:xfrm>
            </p:grpSpPr>
            <p:sp>
              <p:nvSpPr>
                <p:cNvPr id="226" name="이등변 삼각형 225">
                  <a:extLst>
                    <a:ext uri="{FF2B5EF4-FFF2-40B4-BE49-F238E27FC236}">
                      <a16:creationId xmlns:a16="http://schemas.microsoft.com/office/drawing/2014/main" id="{32C7E95A-75C2-1747-5262-300FF7B6CE37}"/>
                    </a:ext>
                  </a:extLst>
                </p:cNvPr>
                <p:cNvSpPr/>
                <p:nvPr/>
              </p:nvSpPr>
              <p:spPr>
                <a:xfrm>
                  <a:off x="831088" y="1085477"/>
                  <a:ext cx="77757" cy="67031"/>
                </a:xfrm>
                <a:prstGeom prst="triangle">
                  <a:avLst/>
                </a:prstGeom>
                <a:solidFill>
                  <a:schemeClr val="tx2">
                    <a:lumMod val="75000"/>
                  </a:schemeClr>
                </a:solidFill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rgbClr val="7086A4"/>
                      </a:gs>
                      <a:gs pos="83000">
                        <a:srgbClr val="7086A4"/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27" name="이등변 삼각형 226">
                  <a:extLst>
                    <a:ext uri="{FF2B5EF4-FFF2-40B4-BE49-F238E27FC236}">
                      <a16:creationId xmlns:a16="http://schemas.microsoft.com/office/drawing/2014/main" id="{EB47CBD1-444A-A341-DF34-97922601E2F6}"/>
                    </a:ext>
                  </a:extLst>
                </p:cNvPr>
                <p:cNvSpPr/>
                <p:nvPr/>
              </p:nvSpPr>
              <p:spPr>
                <a:xfrm rot="10800000">
                  <a:off x="831088" y="1233827"/>
                  <a:ext cx="77757" cy="67031"/>
                </a:xfrm>
                <a:prstGeom prst="triangle">
                  <a:avLst/>
                </a:prstGeom>
                <a:solidFill>
                  <a:schemeClr val="tx2">
                    <a:lumMod val="75000"/>
                  </a:schemeClr>
                </a:solidFill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rgbClr val="7086A4"/>
                      </a:gs>
                      <a:gs pos="83000">
                        <a:srgbClr val="7086A4"/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sp>
            <p:nvSpPr>
              <p:cNvPr id="225" name="Freeform 11">
                <a:extLst>
                  <a:ext uri="{FF2B5EF4-FFF2-40B4-BE49-F238E27FC236}">
                    <a16:creationId xmlns:a16="http://schemas.microsoft.com/office/drawing/2014/main" id="{0B3AB1AD-41CD-1120-33F7-84E57C8280C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02609" y="1005653"/>
                <a:ext cx="137005" cy="168203"/>
              </a:xfrm>
              <a:custGeom>
                <a:avLst/>
                <a:gdLst>
                  <a:gd name="T0" fmla="*/ 1930 w 2831"/>
                  <a:gd name="T1" fmla="*/ 2787 h 3472"/>
                  <a:gd name="T2" fmla="*/ 1791 w 2831"/>
                  <a:gd name="T3" fmla="*/ 2855 h 3472"/>
                  <a:gd name="T4" fmla="*/ 2114 w 2831"/>
                  <a:gd name="T5" fmla="*/ 3172 h 3472"/>
                  <a:gd name="T6" fmla="*/ 2628 w 2831"/>
                  <a:gd name="T7" fmla="*/ 2656 h 3472"/>
                  <a:gd name="T8" fmla="*/ 2538 w 2831"/>
                  <a:gd name="T9" fmla="*/ 2529 h 3472"/>
                  <a:gd name="T10" fmla="*/ 1440 w 2831"/>
                  <a:gd name="T11" fmla="*/ 2529 h 3472"/>
                  <a:gd name="T12" fmla="*/ 914 w 2831"/>
                  <a:gd name="T13" fmla="*/ 2569 h 3472"/>
                  <a:gd name="T14" fmla="*/ 928 w 2831"/>
                  <a:gd name="T15" fmla="*/ 2433 h 3472"/>
                  <a:gd name="T16" fmla="*/ 807 w 2831"/>
                  <a:gd name="T17" fmla="*/ 2382 h 3472"/>
                  <a:gd name="T18" fmla="*/ 439 w 2831"/>
                  <a:gd name="T19" fmla="*/ 2514 h 3472"/>
                  <a:gd name="T20" fmla="*/ 470 w 2831"/>
                  <a:gd name="T21" fmla="*/ 2433 h 3472"/>
                  <a:gd name="T22" fmla="*/ 2186 w 2831"/>
                  <a:gd name="T23" fmla="*/ 2182 h 3472"/>
                  <a:gd name="T24" fmla="*/ 2642 w 2831"/>
                  <a:gd name="T25" fmla="*/ 2371 h 3472"/>
                  <a:gd name="T26" fmla="*/ 2831 w 2831"/>
                  <a:gd name="T27" fmla="*/ 2827 h 3472"/>
                  <a:gd name="T28" fmla="*/ 2642 w 2831"/>
                  <a:gd name="T29" fmla="*/ 3283 h 3472"/>
                  <a:gd name="T30" fmla="*/ 2186 w 2831"/>
                  <a:gd name="T31" fmla="*/ 3472 h 3472"/>
                  <a:gd name="T32" fmla="*/ 1729 w 2831"/>
                  <a:gd name="T33" fmla="*/ 3283 h 3472"/>
                  <a:gd name="T34" fmla="*/ 1540 w 2831"/>
                  <a:gd name="T35" fmla="*/ 2827 h 3472"/>
                  <a:gd name="T36" fmla="*/ 1729 w 2831"/>
                  <a:gd name="T37" fmla="*/ 2371 h 3472"/>
                  <a:gd name="T38" fmla="*/ 2186 w 2831"/>
                  <a:gd name="T39" fmla="*/ 2182 h 3472"/>
                  <a:gd name="T40" fmla="*/ 1540 w 2831"/>
                  <a:gd name="T41" fmla="*/ 2083 h 3472"/>
                  <a:gd name="T42" fmla="*/ 914 w 2831"/>
                  <a:gd name="T43" fmla="*/ 2123 h 3472"/>
                  <a:gd name="T44" fmla="*/ 928 w 2831"/>
                  <a:gd name="T45" fmla="*/ 1986 h 3472"/>
                  <a:gd name="T46" fmla="*/ 807 w 2831"/>
                  <a:gd name="T47" fmla="*/ 1957 h 3472"/>
                  <a:gd name="T48" fmla="*/ 439 w 2831"/>
                  <a:gd name="T49" fmla="*/ 2088 h 3472"/>
                  <a:gd name="T50" fmla="*/ 470 w 2831"/>
                  <a:gd name="T51" fmla="*/ 2007 h 3472"/>
                  <a:gd name="T52" fmla="*/ 944 w 2831"/>
                  <a:gd name="T53" fmla="*/ 1588 h 3472"/>
                  <a:gd name="T54" fmla="*/ 1786 w 2831"/>
                  <a:gd name="T55" fmla="*/ 1702 h 3472"/>
                  <a:gd name="T56" fmla="*/ 904 w 2831"/>
                  <a:gd name="T57" fmla="*/ 1716 h 3472"/>
                  <a:gd name="T58" fmla="*/ 944 w 2831"/>
                  <a:gd name="T59" fmla="*/ 1588 h 3472"/>
                  <a:gd name="T60" fmla="*/ 800 w 2831"/>
                  <a:gd name="T61" fmla="*/ 1548 h 3472"/>
                  <a:gd name="T62" fmla="*/ 430 w 2831"/>
                  <a:gd name="T63" fmla="*/ 1656 h 3472"/>
                  <a:gd name="T64" fmla="*/ 484 w 2831"/>
                  <a:gd name="T65" fmla="*/ 1589 h 3472"/>
                  <a:gd name="T66" fmla="*/ 1738 w 2831"/>
                  <a:gd name="T67" fmla="*/ 1140 h 3472"/>
                  <a:gd name="T68" fmla="*/ 1778 w 2831"/>
                  <a:gd name="T69" fmla="*/ 1269 h 3472"/>
                  <a:gd name="T70" fmla="*/ 896 w 2831"/>
                  <a:gd name="T71" fmla="*/ 1255 h 3472"/>
                  <a:gd name="T72" fmla="*/ 769 w 2831"/>
                  <a:gd name="T73" fmla="*/ 1030 h 3472"/>
                  <a:gd name="T74" fmla="*/ 616 w 2831"/>
                  <a:gd name="T75" fmla="*/ 1312 h 3472"/>
                  <a:gd name="T76" fmla="*/ 423 w 2831"/>
                  <a:gd name="T77" fmla="*/ 1202 h 3472"/>
                  <a:gd name="T78" fmla="*/ 496 w 2831"/>
                  <a:gd name="T79" fmla="*/ 1154 h 3472"/>
                  <a:gd name="T80" fmla="*/ 548 w 2831"/>
                  <a:gd name="T81" fmla="*/ 372 h 3472"/>
                  <a:gd name="T82" fmla="*/ 681 w 2831"/>
                  <a:gd name="T83" fmla="*/ 618 h 3472"/>
                  <a:gd name="T84" fmla="*/ 1588 w 2831"/>
                  <a:gd name="T85" fmla="*/ 597 h 3472"/>
                  <a:gd name="T86" fmla="*/ 1683 w 2831"/>
                  <a:gd name="T87" fmla="*/ 347 h 3472"/>
                  <a:gd name="T88" fmla="*/ 2201 w 2831"/>
                  <a:gd name="T89" fmla="*/ 438 h 3472"/>
                  <a:gd name="T90" fmla="*/ 2118 w 2831"/>
                  <a:gd name="T91" fmla="*/ 2037 h 3472"/>
                  <a:gd name="T92" fmla="*/ 1412 w 2831"/>
                  <a:gd name="T93" fmla="*/ 3005 h 3472"/>
                  <a:gd name="T94" fmla="*/ 47 w 2831"/>
                  <a:gd name="T95" fmla="*/ 3054 h 3472"/>
                  <a:gd name="T96" fmla="*/ 21 w 2831"/>
                  <a:gd name="T97" fmla="*/ 455 h 3472"/>
                  <a:gd name="T98" fmla="*/ 1118 w 2831"/>
                  <a:gd name="T99" fmla="*/ 99 h 3472"/>
                  <a:gd name="T100" fmla="*/ 1053 w 2831"/>
                  <a:gd name="T101" fmla="*/ 211 h 3472"/>
                  <a:gd name="T102" fmla="*/ 1182 w 2831"/>
                  <a:gd name="T103" fmla="*/ 211 h 3472"/>
                  <a:gd name="T104" fmla="*/ 1118 w 2831"/>
                  <a:gd name="T105" fmla="*/ 99 h 3472"/>
                  <a:gd name="T106" fmla="*/ 1268 w 2831"/>
                  <a:gd name="T107" fmla="*/ 85 h 3472"/>
                  <a:gd name="T108" fmla="*/ 1328 w 2831"/>
                  <a:gd name="T109" fmla="*/ 238 h 3472"/>
                  <a:gd name="T110" fmla="*/ 1564 w 2831"/>
                  <a:gd name="T111" fmla="*/ 312 h 3472"/>
                  <a:gd name="T112" fmla="*/ 1547 w 2831"/>
                  <a:gd name="T113" fmla="*/ 503 h 3472"/>
                  <a:gd name="T114" fmla="*/ 711 w 2831"/>
                  <a:gd name="T115" fmla="*/ 521 h 3472"/>
                  <a:gd name="T116" fmla="*/ 657 w 2831"/>
                  <a:gd name="T117" fmla="*/ 338 h 3472"/>
                  <a:gd name="T118" fmla="*/ 889 w 2831"/>
                  <a:gd name="T119" fmla="*/ 245 h 3472"/>
                  <a:gd name="T120" fmla="*/ 954 w 2831"/>
                  <a:gd name="T121" fmla="*/ 112 h 3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831" h="3472">
                    <a:moveTo>
                      <a:pt x="2538" y="2529"/>
                    </a:moveTo>
                    <a:lnTo>
                      <a:pt x="2517" y="2531"/>
                    </a:lnTo>
                    <a:lnTo>
                      <a:pt x="2496" y="2537"/>
                    </a:lnTo>
                    <a:lnTo>
                      <a:pt x="2476" y="2547"/>
                    </a:lnTo>
                    <a:lnTo>
                      <a:pt x="2459" y="2563"/>
                    </a:lnTo>
                    <a:lnTo>
                      <a:pt x="2124" y="2939"/>
                    </a:lnTo>
                    <a:lnTo>
                      <a:pt x="1950" y="2800"/>
                    </a:lnTo>
                    <a:lnTo>
                      <a:pt x="1930" y="2787"/>
                    </a:lnTo>
                    <a:lnTo>
                      <a:pt x="1909" y="2780"/>
                    </a:lnTo>
                    <a:lnTo>
                      <a:pt x="1888" y="2778"/>
                    </a:lnTo>
                    <a:lnTo>
                      <a:pt x="1866" y="2780"/>
                    </a:lnTo>
                    <a:lnTo>
                      <a:pt x="1845" y="2787"/>
                    </a:lnTo>
                    <a:lnTo>
                      <a:pt x="1826" y="2799"/>
                    </a:lnTo>
                    <a:lnTo>
                      <a:pt x="1810" y="2814"/>
                    </a:lnTo>
                    <a:lnTo>
                      <a:pt x="1797" y="2834"/>
                    </a:lnTo>
                    <a:lnTo>
                      <a:pt x="1791" y="2855"/>
                    </a:lnTo>
                    <a:lnTo>
                      <a:pt x="1788" y="2876"/>
                    </a:lnTo>
                    <a:lnTo>
                      <a:pt x="1791" y="2899"/>
                    </a:lnTo>
                    <a:lnTo>
                      <a:pt x="1797" y="2920"/>
                    </a:lnTo>
                    <a:lnTo>
                      <a:pt x="1809" y="2938"/>
                    </a:lnTo>
                    <a:lnTo>
                      <a:pt x="1826" y="2954"/>
                    </a:lnTo>
                    <a:lnTo>
                      <a:pt x="2073" y="3152"/>
                    </a:lnTo>
                    <a:lnTo>
                      <a:pt x="2093" y="3165"/>
                    </a:lnTo>
                    <a:lnTo>
                      <a:pt x="2114" y="3172"/>
                    </a:lnTo>
                    <a:lnTo>
                      <a:pt x="2135" y="3174"/>
                    </a:lnTo>
                    <a:lnTo>
                      <a:pt x="2156" y="3172"/>
                    </a:lnTo>
                    <a:lnTo>
                      <a:pt x="2175" y="3166"/>
                    </a:lnTo>
                    <a:lnTo>
                      <a:pt x="2194" y="3155"/>
                    </a:lnTo>
                    <a:lnTo>
                      <a:pt x="2210" y="3142"/>
                    </a:lnTo>
                    <a:lnTo>
                      <a:pt x="2607" y="2694"/>
                    </a:lnTo>
                    <a:lnTo>
                      <a:pt x="2620" y="2676"/>
                    </a:lnTo>
                    <a:lnTo>
                      <a:pt x="2628" y="2656"/>
                    </a:lnTo>
                    <a:lnTo>
                      <a:pt x="2633" y="2633"/>
                    </a:lnTo>
                    <a:lnTo>
                      <a:pt x="2631" y="2612"/>
                    </a:lnTo>
                    <a:lnTo>
                      <a:pt x="2625" y="2591"/>
                    </a:lnTo>
                    <a:lnTo>
                      <a:pt x="2615" y="2571"/>
                    </a:lnTo>
                    <a:lnTo>
                      <a:pt x="2599" y="2555"/>
                    </a:lnTo>
                    <a:lnTo>
                      <a:pt x="2580" y="2542"/>
                    </a:lnTo>
                    <a:lnTo>
                      <a:pt x="2560" y="2534"/>
                    </a:lnTo>
                    <a:lnTo>
                      <a:pt x="2538" y="2529"/>
                    </a:lnTo>
                    <a:close/>
                    <a:moveTo>
                      <a:pt x="944" y="2430"/>
                    </a:moveTo>
                    <a:lnTo>
                      <a:pt x="1391" y="2430"/>
                    </a:lnTo>
                    <a:lnTo>
                      <a:pt x="1406" y="2433"/>
                    </a:lnTo>
                    <a:lnTo>
                      <a:pt x="1420" y="2440"/>
                    </a:lnTo>
                    <a:lnTo>
                      <a:pt x="1431" y="2450"/>
                    </a:lnTo>
                    <a:lnTo>
                      <a:pt x="1438" y="2464"/>
                    </a:lnTo>
                    <a:lnTo>
                      <a:pt x="1440" y="2480"/>
                    </a:lnTo>
                    <a:lnTo>
                      <a:pt x="1440" y="2529"/>
                    </a:lnTo>
                    <a:lnTo>
                      <a:pt x="1438" y="2545"/>
                    </a:lnTo>
                    <a:lnTo>
                      <a:pt x="1431" y="2559"/>
                    </a:lnTo>
                    <a:lnTo>
                      <a:pt x="1420" y="2569"/>
                    </a:lnTo>
                    <a:lnTo>
                      <a:pt x="1406" y="2577"/>
                    </a:lnTo>
                    <a:lnTo>
                      <a:pt x="1391" y="2579"/>
                    </a:lnTo>
                    <a:lnTo>
                      <a:pt x="944" y="2579"/>
                    </a:lnTo>
                    <a:lnTo>
                      <a:pt x="928" y="2577"/>
                    </a:lnTo>
                    <a:lnTo>
                      <a:pt x="914" y="2569"/>
                    </a:lnTo>
                    <a:lnTo>
                      <a:pt x="904" y="2559"/>
                    </a:lnTo>
                    <a:lnTo>
                      <a:pt x="896" y="2545"/>
                    </a:lnTo>
                    <a:lnTo>
                      <a:pt x="894" y="2529"/>
                    </a:lnTo>
                    <a:lnTo>
                      <a:pt x="894" y="2480"/>
                    </a:lnTo>
                    <a:lnTo>
                      <a:pt x="896" y="2464"/>
                    </a:lnTo>
                    <a:lnTo>
                      <a:pt x="904" y="2450"/>
                    </a:lnTo>
                    <a:lnTo>
                      <a:pt x="914" y="2440"/>
                    </a:lnTo>
                    <a:lnTo>
                      <a:pt x="928" y="2433"/>
                    </a:lnTo>
                    <a:lnTo>
                      <a:pt x="944" y="2430"/>
                    </a:lnTo>
                    <a:close/>
                    <a:moveTo>
                      <a:pt x="769" y="2319"/>
                    </a:moveTo>
                    <a:lnTo>
                      <a:pt x="783" y="2322"/>
                    </a:lnTo>
                    <a:lnTo>
                      <a:pt x="795" y="2330"/>
                    </a:lnTo>
                    <a:lnTo>
                      <a:pt x="805" y="2341"/>
                    </a:lnTo>
                    <a:lnTo>
                      <a:pt x="810" y="2355"/>
                    </a:lnTo>
                    <a:lnTo>
                      <a:pt x="810" y="2368"/>
                    </a:lnTo>
                    <a:lnTo>
                      <a:pt x="807" y="2382"/>
                    </a:lnTo>
                    <a:lnTo>
                      <a:pt x="800" y="2395"/>
                    </a:lnTo>
                    <a:lnTo>
                      <a:pt x="616" y="2600"/>
                    </a:lnTo>
                    <a:lnTo>
                      <a:pt x="606" y="2608"/>
                    </a:lnTo>
                    <a:lnTo>
                      <a:pt x="594" y="2613"/>
                    </a:lnTo>
                    <a:lnTo>
                      <a:pt x="581" y="2616"/>
                    </a:lnTo>
                    <a:lnTo>
                      <a:pt x="567" y="2612"/>
                    </a:lnTo>
                    <a:lnTo>
                      <a:pt x="553" y="2605"/>
                    </a:lnTo>
                    <a:lnTo>
                      <a:pt x="439" y="2514"/>
                    </a:lnTo>
                    <a:lnTo>
                      <a:pt x="430" y="2503"/>
                    </a:lnTo>
                    <a:lnTo>
                      <a:pt x="423" y="2490"/>
                    </a:lnTo>
                    <a:lnTo>
                      <a:pt x="422" y="2477"/>
                    </a:lnTo>
                    <a:lnTo>
                      <a:pt x="425" y="2463"/>
                    </a:lnTo>
                    <a:lnTo>
                      <a:pt x="432" y="2449"/>
                    </a:lnTo>
                    <a:lnTo>
                      <a:pt x="442" y="2440"/>
                    </a:lnTo>
                    <a:lnTo>
                      <a:pt x="456" y="2435"/>
                    </a:lnTo>
                    <a:lnTo>
                      <a:pt x="470" y="2433"/>
                    </a:lnTo>
                    <a:lnTo>
                      <a:pt x="484" y="2436"/>
                    </a:lnTo>
                    <a:lnTo>
                      <a:pt x="496" y="2443"/>
                    </a:lnTo>
                    <a:lnTo>
                      <a:pt x="576" y="2507"/>
                    </a:lnTo>
                    <a:lnTo>
                      <a:pt x="731" y="2334"/>
                    </a:lnTo>
                    <a:lnTo>
                      <a:pt x="742" y="2324"/>
                    </a:lnTo>
                    <a:lnTo>
                      <a:pt x="755" y="2320"/>
                    </a:lnTo>
                    <a:lnTo>
                      <a:pt x="769" y="2319"/>
                    </a:lnTo>
                    <a:close/>
                    <a:moveTo>
                      <a:pt x="2186" y="2182"/>
                    </a:moveTo>
                    <a:lnTo>
                      <a:pt x="2251" y="2185"/>
                    </a:lnTo>
                    <a:lnTo>
                      <a:pt x="2316" y="2196"/>
                    </a:lnTo>
                    <a:lnTo>
                      <a:pt x="2378" y="2212"/>
                    </a:lnTo>
                    <a:lnTo>
                      <a:pt x="2437" y="2233"/>
                    </a:lnTo>
                    <a:lnTo>
                      <a:pt x="2494" y="2260"/>
                    </a:lnTo>
                    <a:lnTo>
                      <a:pt x="2546" y="2293"/>
                    </a:lnTo>
                    <a:lnTo>
                      <a:pt x="2596" y="2329"/>
                    </a:lnTo>
                    <a:lnTo>
                      <a:pt x="2642" y="2371"/>
                    </a:lnTo>
                    <a:lnTo>
                      <a:pt x="2683" y="2417"/>
                    </a:lnTo>
                    <a:lnTo>
                      <a:pt x="2721" y="2466"/>
                    </a:lnTo>
                    <a:lnTo>
                      <a:pt x="2753" y="2520"/>
                    </a:lnTo>
                    <a:lnTo>
                      <a:pt x="2780" y="2577"/>
                    </a:lnTo>
                    <a:lnTo>
                      <a:pt x="2802" y="2636"/>
                    </a:lnTo>
                    <a:lnTo>
                      <a:pt x="2818" y="2698"/>
                    </a:lnTo>
                    <a:lnTo>
                      <a:pt x="2828" y="2761"/>
                    </a:lnTo>
                    <a:lnTo>
                      <a:pt x="2831" y="2827"/>
                    </a:lnTo>
                    <a:lnTo>
                      <a:pt x="2828" y="2893"/>
                    </a:lnTo>
                    <a:lnTo>
                      <a:pt x="2818" y="2958"/>
                    </a:lnTo>
                    <a:lnTo>
                      <a:pt x="2802" y="3019"/>
                    </a:lnTo>
                    <a:lnTo>
                      <a:pt x="2780" y="3079"/>
                    </a:lnTo>
                    <a:lnTo>
                      <a:pt x="2753" y="3134"/>
                    </a:lnTo>
                    <a:lnTo>
                      <a:pt x="2721" y="3188"/>
                    </a:lnTo>
                    <a:lnTo>
                      <a:pt x="2683" y="3237"/>
                    </a:lnTo>
                    <a:lnTo>
                      <a:pt x="2642" y="3283"/>
                    </a:lnTo>
                    <a:lnTo>
                      <a:pt x="2596" y="3325"/>
                    </a:lnTo>
                    <a:lnTo>
                      <a:pt x="2546" y="3362"/>
                    </a:lnTo>
                    <a:lnTo>
                      <a:pt x="2494" y="3394"/>
                    </a:lnTo>
                    <a:lnTo>
                      <a:pt x="2437" y="3421"/>
                    </a:lnTo>
                    <a:lnTo>
                      <a:pt x="2378" y="3443"/>
                    </a:lnTo>
                    <a:lnTo>
                      <a:pt x="2316" y="3459"/>
                    </a:lnTo>
                    <a:lnTo>
                      <a:pt x="2251" y="3469"/>
                    </a:lnTo>
                    <a:lnTo>
                      <a:pt x="2186" y="3472"/>
                    </a:lnTo>
                    <a:lnTo>
                      <a:pt x="2120" y="3469"/>
                    </a:lnTo>
                    <a:lnTo>
                      <a:pt x="2055" y="3459"/>
                    </a:lnTo>
                    <a:lnTo>
                      <a:pt x="1993" y="3443"/>
                    </a:lnTo>
                    <a:lnTo>
                      <a:pt x="1934" y="3421"/>
                    </a:lnTo>
                    <a:lnTo>
                      <a:pt x="1877" y="3394"/>
                    </a:lnTo>
                    <a:lnTo>
                      <a:pt x="1825" y="3362"/>
                    </a:lnTo>
                    <a:lnTo>
                      <a:pt x="1775" y="3325"/>
                    </a:lnTo>
                    <a:lnTo>
                      <a:pt x="1729" y="3283"/>
                    </a:lnTo>
                    <a:lnTo>
                      <a:pt x="1688" y="3237"/>
                    </a:lnTo>
                    <a:lnTo>
                      <a:pt x="1650" y="3188"/>
                    </a:lnTo>
                    <a:lnTo>
                      <a:pt x="1618" y="3134"/>
                    </a:lnTo>
                    <a:lnTo>
                      <a:pt x="1591" y="3079"/>
                    </a:lnTo>
                    <a:lnTo>
                      <a:pt x="1569" y="3019"/>
                    </a:lnTo>
                    <a:lnTo>
                      <a:pt x="1553" y="2958"/>
                    </a:lnTo>
                    <a:lnTo>
                      <a:pt x="1543" y="2893"/>
                    </a:lnTo>
                    <a:lnTo>
                      <a:pt x="1540" y="2827"/>
                    </a:lnTo>
                    <a:lnTo>
                      <a:pt x="1543" y="2761"/>
                    </a:lnTo>
                    <a:lnTo>
                      <a:pt x="1553" y="2698"/>
                    </a:lnTo>
                    <a:lnTo>
                      <a:pt x="1569" y="2636"/>
                    </a:lnTo>
                    <a:lnTo>
                      <a:pt x="1591" y="2577"/>
                    </a:lnTo>
                    <a:lnTo>
                      <a:pt x="1618" y="2520"/>
                    </a:lnTo>
                    <a:lnTo>
                      <a:pt x="1650" y="2466"/>
                    </a:lnTo>
                    <a:lnTo>
                      <a:pt x="1688" y="2417"/>
                    </a:lnTo>
                    <a:lnTo>
                      <a:pt x="1729" y="2371"/>
                    </a:lnTo>
                    <a:lnTo>
                      <a:pt x="1775" y="2329"/>
                    </a:lnTo>
                    <a:lnTo>
                      <a:pt x="1825" y="2293"/>
                    </a:lnTo>
                    <a:lnTo>
                      <a:pt x="1877" y="2260"/>
                    </a:lnTo>
                    <a:lnTo>
                      <a:pt x="1934" y="2233"/>
                    </a:lnTo>
                    <a:lnTo>
                      <a:pt x="1993" y="2212"/>
                    </a:lnTo>
                    <a:lnTo>
                      <a:pt x="2055" y="2196"/>
                    </a:lnTo>
                    <a:lnTo>
                      <a:pt x="2120" y="2185"/>
                    </a:lnTo>
                    <a:lnTo>
                      <a:pt x="2186" y="2182"/>
                    </a:lnTo>
                    <a:close/>
                    <a:moveTo>
                      <a:pt x="944" y="1984"/>
                    </a:moveTo>
                    <a:lnTo>
                      <a:pt x="1491" y="1984"/>
                    </a:lnTo>
                    <a:lnTo>
                      <a:pt x="1505" y="1986"/>
                    </a:lnTo>
                    <a:lnTo>
                      <a:pt x="1519" y="1994"/>
                    </a:lnTo>
                    <a:lnTo>
                      <a:pt x="1531" y="2004"/>
                    </a:lnTo>
                    <a:lnTo>
                      <a:pt x="1537" y="2018"/>
                    </a:lnTo>
                    <a:lnTo>
                      <a:pt x="1540" y="2034"/>
                    </a:lnTo>
                    <a:lnTo>
                      <a:pt x="1540" y="2083"/>
                    </a:lnTo>
                    <a:lnTo>
                      <a:pt x="1537" y="2099"/>
                    </a:lnTo>
                    <a:lnTo>
                      <a:pt x="1531" y="2113"/>
                    </a:lnTo>
                    <a:lnTo>
                      <a:pt x="1519" y="2123"/>
                    </a:lnTo>
                    <a:lnTo>
                      <a:pt x="1505" y="2131"/>
                    </a:lnTo>
                    <a:lnTo>
                      <a:pt x="1491" y="2133"/>
                    </a:lnTo>
                    <a:lnTo>
                      <a:pt x="944" y="2133"/>
                    </a:lnTo>
                    <a:lnTo>
                      <a:pt x="928" y="2131"/>
                    </a:lnTo>
                    <a:lnTo>
                      <a:pt x="914" y="2123"/>
                    </a:lnTo>
                    <a:lnTo>
                      <a:pt x="904" y="2113"/>
                    </a:lnTo>
                    <a:lnTo>
                      <a:pt x="896" y="2099"/>
                    </a:lnTo>
                    <a:lnTo>
                      <a:pt x="894" y="2083"/>
                    </a:lnTo>
                    <a:lnTo>
                      <a:pt x="894" y="2034"/>
                    </a:lnTo>
                    <a:lnTo>
                      <a:pt x="896" y="2018"/>
                    </a:lnTo>
                    <a:lnTo>
                      <a:pt x="904" y="2004"/>
                    </a:lnTo>
                    <a:lnTo>
                      <a:pt x="914" y="1994"/>
                    </a:lnTo>
                    <a:lnTo>
                      <a:pt x="928" y="1986"/>
                    </a:lnTo>
                    <a:lnTo>
                      <a:pt x="944" y="1984"/>
                    </a:lnTo>
                    <a:close/>
                    <a:moveTo>
                      <a:pt x="769" y="1894"/>
                    </a:moveTo>
                    <a:lnTo>
                      <a:pt x="783" y="1897"/>
                    </a:lnTo>
                    <a:lnTo>
                      <a:pt x="795" y="1905"/>
                    </a:lnTo>
                    <a:lnTo>
                      <a:pt x="805" y="1916"/>
                    </a:lnTo>
                    <a:lnTo>
                      <a:pt x="810" y="1930"/>
                    </a:lnTo>
                    <a:lnTo>
                      <a:pt x="810" y="1943"/>
                    </a:lnTo>
                    <a:lnTo>
                      <a:pt x="807" y="1957"/>
                    </a:lnTo>
                    <a:lnTo>
                      <a:pt x="800" y="1970"/>
                    </a:lnTo>
                    <a:lnTo>
                      <a:pt x="616" y="2175"/>
                    </a:lnTo>
                    <a:lnTo>
                      <a:pt x="606" y="2183"/>
                    </a:lnTo>
                    <a:lnTo>
                      <a:pt x="594" y="2188"/>
                    </a:lnTo>
                    <a:lnTo>
                      <a:pt x="581" y="2191"/>
                    </a:lnTo>
                    <a:lnTo>
                      <a:pt x="567" y="2187"/>
                    </a:lnTo>
                    <a:lnTo>
                      <a:pt x="553" y="2180"/>
                    </a:lnTo>
                    <a:lnTo>
                      <a:pt x="439" y="2088"/>
                    </a:lnTo>
                    <a:lnTo>
                      <a:pt x="430" y="2078"/>
                    </a:lnTo>
                    <a:lnTo>
                      <a:pt x="423" y="2065"/>
                    </a:lnTo>
                    <a:lnTo>
                      <a:pt x="422" y="2052"/>
                    </a:lnTo>
                    <a:lnTo>
                      <a:pt x="425" y="2038"/>
                    </a:lnTo>
                    <a:lnTo>
                      <a:pt x="432" y="2024"/>
                    </a:lnTo>
                    <a:lnTo>
                      <a:pt x="442" y="2015"/>
                    </a:lnTo>
                    <a:lnTo>
                      <a:pt x="456" y="2010"/>
                    </a:lnTo>
                    <a:lnTo>
                      <a:pt x="470" y="2007"/>
                    </a:lnTo>
                    <a:lnTo>
                      <a:pt x="484" y="2011"/>
                    </a:lnTo>
                    <a:lnTo>
                      <a:pt x="496" y="2018"/>
                    </a:lnTo>
                    <a:lnTo>
                      <a:pt x="576" y="2082"/>
                    </a:lnTo>
                    <a:lnTo>
                      <a:pt x="731" y="1909"/>
                    </a:lnTo>
                    <a:lnTo>
                      <a:pt x="742" y="1899"/>
                    </a:lnTo>
                    <a:lnTo>
                      <a:pt x="755" y="1895"/>
                    </a:lnTo>
                    <a:lnTo>
                      <a:pt x="769" y="1894"/>
                    </a:lnTo>
                    <a:close/>
                    <a:moveTo>
                      <a:pt x="944" y="1588"/>
                    </a:moveTo>
                    <a:lnTo>
                      <a:pt x="1738" y="1588"/>
                    </a:lnTo>
                    <a:lnTo>
                      <a:pt x="1754" y="1590"/>
                    </a:lnTo>
                    <a:lnTo>
                      <a:pt x="1768" y="1597"/>
                    </a:lnTo>
                    <a:lnTo>
                      <a:pt x="1778" y="1608"/>
                    </a:lnTo>
                    <a:lnTo>
                      <a:pt x="1786" y="1621"/>
                    </a:lnTo>
                    <a:lnTo>
                      <a:pt x="1788" y="1637"/>
                    </a:lnTo>
                    <a:lnTo>
                      <a:pt x="1788" y="1687"/>
                    </a:lnTo>
                    <a:lnTo>
                      <a:pt x="1786" y="1702"/>
                    </a:lnTo>
                    <a:lnTo>
                      <a:pt x="1778" y="1716"/>
                    </a:lnTo>
                    <a:lnTo>
                      <a:pt x="1768" y="1727"/>
                    </a:lnTo>
                    <a:lnTo>
                      <a:pt x="1754" y="1734"/>
                    </a:lnTo>
                    <a:lnTo>
                      <a:pt x="1738" y="1736"/>
                    </a:lnTo>
                    <a:lnTo>
                      <a:pt x="944" y="1736"/>
                    </a:lnTo>
                    <a:lnTo>
                      <a:pt x="928" y="1734"/>
                    </a:lnTo>
                    <a:lnTo>
                      <a:pt x="914" y="1727"/>
                    </a:lnTo>
                    <a:lnTo>
                      <a:pt x="904" y="1716"/>
                    </a:lnTo>
                    <a:lnTo>
                      <a:pt x="896" y="1702"/>
                    </a:lnTo>
                    <a:lnTo>
                      <a:pt x="894" y="1687"/>
                    </a:lnTo>
                    <a:lnTo>
                      <a:pt x="894" y="1637"/>
                    </a:lnTo>
                    <a:lnTo>
                      <a:pt x="896" y="1621"/>
                    </a:lnTo>
                    <a:lnTo>
                      <a:pt x="904" y="1608"/>
                    </a:lnTo>
                    <a:lnTo>
                      <a:pt x="914" y="1597"/>
                    </a:lnTo>
                    <a:lnTo>
                      <a:pt x="928" y="1590"/>
                    </a:lnTo>
                    <a:lnTo>
                      <a:pt x="944" y="1588"/>
                    </a:lnTo>
                    <a:close/>
                    <a:moveTo>
                      <a:pt x="769" y="1472"/>
                    </a:moveTo>
                    <a:lnTo>
                      <a:pt x="783" y="1475"/>
                    </a:lnTo>
                    <a:lnTo>
                      <a:pt x="795" y="1483"/>
                    </a:lnTo>
                    <a:lnTo>
                      <a:pt x="805" y="1494"/>
                    </a:lnTo>
                    <a:lnTo>
                      <a:pt x="810" y="1508"/>
                    </a:lnTo>
                    <a:lnTo>
                      <a:pt x="810" y="1521"/>
                    </a:lnTo>
                    <a:lnTo>
                      <a:pt x="807" y="1535"/>
                    </a:lnTo>
                    <a:lnTo>
                      <a:pt x="800" y="1548"/>
                    </a:lnTo>
                    <a:lnTo>
                      <a:pt x="616" y="1753"/>
                    </a:lnTo>
                    <a:lnTo>
                      <a:pt x="606" y="1761"/>
                    </a:lnTo>
                    <a:lnTo>
                      <a:pt x="594" y="1767"/>
                    </a:lnTo>
                    <a:lnTo>
                      <a:pt x="581" y="1769"/>
                    </a:lnTo>
                    <a:lnTo>
                      <a:pt x="567" y="1765"/>
                    </a:lnTo>
                    <a:lnTo>
                      <a:pt x="553" y="1758"/>
                    </a:lnTo>
                    <a:lnTo>
                      <a:pt x="439" y="1667"/>
                    </a:lnTo>
                    <a:lnTo>
                      <a:pt x="430" y="1656"/>
                    </a:lnTo>
                    <a:lnTo>
                      <a:pt x="423" y="1643"/>
                    </a:lnTo>
                    <a:lnTo>
                      <a:pt x="422" y="1630"/>
                    </a:lnTo>
                    <a:lnTo>
                      <a:pt x="425" y="1615"/>
                    </a:lnTo>
                    <a:lnTo>
                      <a:pt x="432" y="1602"/>
                    </a:lnTo>
                    <a:lnTo>
                      <a:pt x="442" y="1593"/>
                    </a:lnTo>
                    <a:lnTo>
                      <a:pt x="456" y="1588"/>
                    </a:lnTo>
                    <a:lnTo>
                      <a:pt x="470" y="1586"/>
                    </a:lnTo>
                    <a:lnTo>
                      <a:pt x="484" y="1589"/>
                    </a:lnTo>
                    <a:lnTo>
                      <a:pt x="496" y="1596"/>
                    </a:lnTo>
                    <a:lnTo>
                      <a:pt x="576" y="1660"/>
                    </a:lnTo>
                    <a:lnTo>
                      <a:pt x="731" y="1487"/>
                    </a:lnTo>
                    <a:lnTo>
                      <a:pt x="742" y="1477"/>
                    </a:lnTo>
                    <a:lnTo>
                      <a:pt x="755" y="1473"/>
                    </a:lnTo>
                    <a:lnTo>
                      <a:pt x="769" y="1472"/>
                    </a:lnTo>
                    <a:close/>
                    <a:moveTo>
                      <a:pt x="944" y="1140"/>
                    </a:moveTo>
                    <a:lnTo>
                      <a:pt x="1738" y="1140"/>
                    </a:lnTo>
                    <a:lnTo>
                      <a:pt x="1754" y="1144"/>
                    </a:lnTo>
                    <a:lnTo>
                      <a:pt x="1768" y="1150"/>
                    </a:lnTo>
                    <a:lnTo>
                      <a:pt x="1778" y="1162"/>
                    </a:lnTo>
                    <a:lnTo>
                      <a:pt x="1786" y="1175"/>
                    </a:lnTo>
                    <a:lnTo>
                      <a:pt x="1788" y="1190"/>
                    </a:lnTo>
                    <a:lnTo>
                      <a:pt x="1788" y="1240"/>
                    </a:lnTo>
                    <a:lnTo>
                      <a:pt x="1786" y="1255"/>
                    </a:lnTo>
                    <a:lnTo>
                      <a:pt x="1778" y="1269"/>
                    </a:lnTo>
                    <a:lnTo>
                      <a:pt x="1768" y="1280"/>
                    </a:lnTo>
                    <a:lnTo>
                      <a:pt x="1754" y="1287"/>
                    </a:lnTo>
                    <a:lnTo>
                      <a:pt x="1738" y="1290"/>
                    </a:lnTo>
                    <a:lnTo>
                      <a:pt x="944" y="1290"/>
                    </a:lnTo>
                    <a:lnTo>
                      <a:pt x="928" y="1287"/>
                    </a:lnTo>
                    <a:lnTo>
                      <a:pt x="914" y="1280"/>
                    </a:lnTo>
                    <a:lnTo>
                      <a:pt x="904" y="1269"/>
                    </a:lnTo>
                    <a:lnTo>
                      <a:pt x="896" y="1255"/>
                    </a:lnTo>
                    <a:lnTo>
                      <a:pt x="894" y="1240"/>
                    </a:lnTo>
                    <a:lnTo>
                      <a:pt x="894" y="1190"/>
                    </a:lnTo>
                    <a:lnTo>
                      <a:pt x="896" y="1175"/>
                    </a:lnTo>
                    <a:lnTo>
                      <a:pt x="904" y="1162"/>
                    </a:lnTo>
                    <a:lnTo>
                      <a:pt x="914" y="1150"/>
                    </a:lnTo>
                    <a:lnTo>
                      <a:pt x="928" y="1144"/>
                    </a:lnTo>
                    <a:lnTo>
                      <a:pt x="944" y="1140"/>
                    </a:lnTo>
                    <a:close/>
                    <a:moveTo>
                      <a:pt x="769" y="1030"/>
                    </a:moveTo>
                    <a:lnTo>
                      <a:pt x="783" y="1034"/>
                    </a:lnTo>
                    <a:lnTo>
                      <a:pt x="795" y="1042"/>
                    </a:lnTo>
                    <a:lnTo>
                      <a:pt x="805" y="1053"/>
                    </a:lnTo>
                    <a:lnTo>
                      <a:pt x="810" y="1066"/>
                    </a:lnTo>
                    <a:lnTo>
                      <a:pt x="810" y="1081"/>
                    </a:lnTo>
                    <a:lnTo>
                      <a:pt x="807" y="1094"/>
                    </a:lnTo>
                    <a:lnTo>
                      <a:pt x="800" y="1106"/>
                    </a:lnTo>
                    <a:lnTo>
                      <a:pt x="616" y="1312"/>
                    </a:lnTo>
                    <a:lnTo>
                      <a:pt x="606" y="1320"/>
                    </a:lnTo>
                    <a:lnTo>
                      <a:pt x="594" y="1326"/>
                    </a:lnTo>
                    <a:lnTo>
                      <a:pt x="581" y="1327"/>
                    </a:lnTo>
                    <a:lnTo>
                      <a:pt x="567" y="1325"/>
                    </a:lnTo>
                    <a:lnTo>
                      <a:pt x="553" y="1317"/>
                    </a:lnTo>
                    <a:lnTo>
                      <a:pt x="439" y="1226"/>
                    </a:lnTo>
                    <a:lnTo>
                      <a:pt x="430" y="1215"/>
                    </a:lnTo>
                    <a:lnTo>
                      <a:pt x="423" y="1202"/>
                    </a:lnTo>
                    <a:lnTo>
                      <a:pt x="422" y="1188"/>
                    </a:lnTo>
                    <a:lnTo>
                      <a:pt x="425" y="1174"/>
                    </a:lnTo>
                    <a:lnTo>
                      <a:pt x="432" y="1162"/>
                    </a:lnTo>
                    <a:lnTo>
                      <a:pt x="442" y="1152"/>
                    </a:lnTo>
                    <a:lnTo>
                      <a:pt x="456" y="1146"/>
                    </a:lnTo>
                    <a:lnTo>
                      <a:pt x="470" y="1145"/>
                    </a:lnTo>
                    <a:lnTo>
                      <a:pt x="484" y="1147"/>
                    </a:lnTo>
                    <a:lnTo>
                      <a:pt x="496" y="1154"/>
                    </a:lnTo>
                    <a:lnTo>
                      <a:pt x="576" y="1218"/>
                    </a:lnTo>
                    <a:lnTo>
                      <a:pt x="731" y="1046"/>
                    </a:lnTo>
                    <a:lnTo>
                      <a:pt x="742" y="1036"/>
                    </a:lnTo>
                    <a:lnTo>
                      <a:pt x="755" y="1031"/>
                    </a:lnTo>
                    <a:lnTo>
                      <a:pt x="769" y="1030"/>
                    </a:lnTo>
                    <a:close/>
                    <a:moveTo>
                      <a:pt x="150" y="347"/>
                    </a:moveTo>
                    <a:lnTo>
                      <a:pt x="552" y="347"/>
                    </a:lnTo>
                    <a:lnTo>
                      <a:pt x="548" y="372"/>
                    </a:lnTo>
                    <a:lnTo>
                      <a:pt x="547" y="399"/>
                    </a:lnTo>
                    <a:lnTo>
                      <a:pt x="550" y="439"/>
                    </a:lnTo>
                    <a:lnTo>
                      <a:pt x="559" y="477"/>
                    </a:lnTo>
                    <a:lnTo>
                      <a:pt x="574" y="511"/>
                    </a:lnTo>
                    <a:lnTo>
                      <a:pt x="594" y="544"/>
                    </a:lnTo>
                    <a:lnTo>
                      <a:pt x="618" y="572"/>
                    </a:lnTo>
                    <a:lnTo>
                      <a:pt x="648" y="598"/>
                    </a:lnTo>
                    <a:lnTo>
                      <a:pt x="681" y="618"/>
                    </a:lnTo>
                    <a:lnTo>
                      <a:pt x="715" y="632"/>
                    </a:lnTo>
                    <a:lnTo>
                      <a:pt x="753" y="642"/>
                    </a:lnTo>
                    <a:lnTo>
                      <a:pt x="793" y="645"/>
                    </a:lnTo>
                    <a:lnTo>
                      <a:pt x="1442" y="645"/>
                    </a:lnTo>
                    <a:lnTo>
                      <a:pt x="1482" y="642"/>
                    </a:lnTo>
                    <a:lnTo>
                      <a:pt x="1520" y="632"/>
                    </a:lnTo>
                    <a:lnTo>
                      <a:pt x="1555" y="618"/>
                    </a:lnTo>
                    <a:lnTo>
                      <a:pt x="1588" y="597"/>
                    </a:lnTo>
                    <a:lnTo>
                      <a:pt x="1616" y="572"/>
                    </a:lnTo>
                    <a:lnTo>
                      <a:pt x="1641" y="543"/>
                    </a:lnTo>
                    <a:lnTo>
                      <a:pt x="1661" y="510"/>
                    </a:lnTo>
                    <a:lnTo>
                      <a:pt x="1676" y="475"/>
                    </a:lnTo>
                    <a:lnTo>
                      <a:pt x="1686" y="436"/>
                    </a:lnTo>
                    <a:lnTo>
                      <a:pt x="1689" y="396"/>
                    </a:lnTo>
                    <a:lnTo>
                      <a:pt x="1688" y="371"/>
                    </a:lnTo>
                    <a:lnTo>
                      <a:pt x="1683" y="347"/>
                    </a:lnTo>
                    <a:lnTo>
                      <a:pt x="1987" y="347"/>
                    </a:lnTo>
                    <a:lnTo>
                      <a:pt x="2029" y="349"/>
                    </a:lnTo>
                    <a:lnTo>
                      <a:pt x="2067" y="356"/>
                    </a:lnTo>
                    <a:lnTo>
                      <a:pt x="2101" y="366"/>
                    </a:lnTo>
                    <a:lnTo>
                      <a:pt x="2132" y="379"/>
                    </a:lnTo>
                    <a:lnTo>
                      <a:pt x="2159" y="396"/>
                    </a:lnTo>
                    <a:lnTo>
                      <a:pt x="2182" y="416"/>
                    </a:lnTo>
                    <a:lnTo>
                      <a:pt x="2201" y="438"/>
                    </a:lnTo>
                    <a:lnTo>
                      <a:pt x="2215" y="462"/>
                    </a:lnTo>
                    <a:lnTo>
                      <a:pt x="2226" y="488"/>
                    </a:lnTo>
                    <a:lnTo>
                      <a:pt x="2233" y="517"/>
                    </a:lnTo>
                    <a:lnTo>
                      <a:pt x="2235" y="546"/>
                    </a:lnTo>
                    <a:lnTo>
                      <a:pt x="2235" y="2036"/>
                    </a:lnTo>
                    <a:lnTo>
                      <a:pt x="2210" y="2035"/>
                    </a:lnTo>
                    <a:lnTo>
                      <a:pt x="2186" y="2034"/>
                    </a:lnTo>
                    <a:lnTo>
                      <a:pt x="2118" y="2037"/>
                    </a:lnTo>
                    <a:lnTo>
                      <a:pt x="2051" y="2045"/>
                    </a:lnTo>
                    <a:lnTo>
                      <a:pt x="1987" y="2060"/>
                    </a:lnTo>
                    <a:lnTo>
                      <a:pt x="1987" y="893"/>
                    </a:lnTo>
                    <a:lnTo>
                      <a:pt x="249" y="893"/>
                    </a:lnTo>
                    <a:lnTo>
                      <a:pt x="249" y="2876"/>
                    </a:lnTo>
                    <a:lnTo>
                      <a:pt x="1394" y="2876"/>
                    </a:lnTo>
                    <a:lnTo>
                      <a:pt x="1400" y="2942"/>
                    </a:lnTo>
                    <a:lnTo>
                      <a:pt x="1412" y="3005"/>
                    </a:lnTo>
                    <a:lnTo>
                      <a:pt x="1429" y="3066"/>
                    </a:lnTo>
                    <a:lnTo>
                      <a:pt x="1450" y="3125"/>
                    </a:lnTo>
                    <a:lnTo>
                      <a:pt x="199" y="3125"/>
                    </a:lnTo>
                    <a:lnTo>
                      <a:pt x="163" y="3122"/>
                    </a:lnTo>
                    <a:lnTo>
                      <a:pt x="130" y="3112"/>
                    </a:lnTo>
                    <a:lnTo>
                      <a:pt x="99" y="3097"/>
                    </a:lnTo>
                    <a:lnTo>
                      <a:pt x="71" y="3079"/>
                    </a:lnTo>
                    <a:lnTo>
                      <a:pt x="47" y="3054"/>
                    </a:lnTo>
                    <a:lnTo>
                      <a:pt x="27" y="3027"/>
                    </a:lnTo>
                    <a:lnTo>
                      <a:pt x="13" y="2995"/>
                    </a:lnTo>
                    <a:lnTo>
                      <a:pt x="3" y="2962"/>
                    </a:lnTo>
                    <a:lnTo>
                      <a:pt x="0" y="2926"/>
                    </a:lnTo>
                    <a:lnTo>
                      <a:pt x="0" y="546"/>
                    </a:lnTo>
                    <a:lnTo>
                      <a:pt x="3" y="513"/>
                    </a:lnTo>
                    <a:lnTo>
                      <a:pt x="9" y="483"/>
                    </a:lnTo>
                    <a:lnTo>
                      <a:pt x="21" y="455"/>
                    </a:lnTo>
                    <a:lnTo>
                      <a:pt x="36" y="428"/>
                    </a:lnTo>
                    <a:lnTo>
                      <a:pt x="53" y="405"/>
                    </a:lnTo>
                    <a:lnTo>
                      <a:pt x="71" y="385"/>
                    </a:lnTo>
                    <a:lnTo>
                      <a:pt x="91" y="369"/>
                    </a:lnTo>
                    <a:lnTo>
                      <a:pt x="111" y="358"/>
                    </a:lnTo>
                    <a:lnTo>
                      <a:pt x="131" y="349"/>
                    </a:lnTo>
                    <a:lnTo>
                      <a:pt x="150" y="347"/>
                    </a:lnTo>
                    <a:close/>
                    <a:moveTo>
                      <a:pt x="1118" y="99"/>
                    </a:moveTo>
                    <a:lnTo>
                      <a:pt x="1098" y="102"/>
                    </a:lnTo>
                    <a:lnTo>
                      <a:pt x="1080" y="109"/>
                    </a:lnTo>
                    <a:lnTo>
                      <a:pt x="1065" y="121"/>
                    </a:lnTo>
                    <a:lnTo>
                      <a:pt x="1053" y="136"/>
                    </a:lnTo>
                    <a:lnTo>
                      <a:pt x="1046" y="154"/>
                    </a:lnTo>
                    <a:lnTo>
                      <a:pt x="1043" y="174"/>
                    </a:lnTo>
                    <a:lnTo>
                      <a:pt x="1046" y="194"/>
                    </a:lnTo>
                    <a:lnTo>
                      <a:pt x="1053" y="211"/>
                    </a:lnTo>
                    <a:lnTo>
                      <a:pt x="1065" y="226"/>
                    </a:lnTo>
                    <a:lnTo>
                      <a:pt x="1080" y="238"/>
                    </a:lnTo>
                    <a:lnTo>
                      <a:pt x="1098" y="245"/>
                    </a:lnTo>
                    <a:lnTo>
                      <a:pt x="1118" y="248"/>
                    </a:lnTo>
                    <a:lnTo>
                      <a:pt x="1138" y="245"/>
                    </a:lnTo>
                    <a:lnTo>
                      <a:pt x="1156" y="238"/>
                    </a:lnTo>
                    <a:lnTo>
                      <a:pt x="1170" y="226"/>
                    </a:lnTo>
                    <a:lnTo>
                      <a:pt x="1182" y="211"/>
                    </a:lnTo>
                    <a:lnTo>
                      <a:pt x="1189" y="194"/>
                    </a:lnTo>
                    <a:lnTo>
                      <a:pt x="1193" y="174"/>
                    </a:lnTo>
                    <a:lnTo>
                      <a:pt x="1189" y="154"/>
                    </a:lnTo>
                    <a:lnTo>
                      <a:pt x="1182" y="136"/>
                    </a:lnTo>
                    <a:lnTo>
                      <a:pt x="1170" y="121"/>
                    </a:lnTo>
                    <a:lnTo>
                      <a:pt x="1156" y="109"/>
                    </a:lnTo>
                    <a:lnTo>
                      <a:pt x="1138" y="102"/>
                    </a:lnTo>
                    <a:lnTo>
                      <a:pt x="1118" y="99"/>
                    </a:lnTo>
                    <a:close/>
                    <a:moveTo>
                      <a:pt x="1116" y="0"/>
                    </a:moveTo>
                    <a:lnTo>
                      <a:pt x="1120" y="0"/>
                    </a:lnTo>
                    <a:lnTo>
                      <a:pt x="1150" y="3"/>
                    </a:lnTo>
                    <a:lnTo>
                      <a:pt x="1180" y="11"/>
                    </a:lnTo>
                    <a:lnTo>
                      <a:pt x="1206" y="23"/>
                    </a:lnTo>
                    <a:lnTo>
                      <a:pt x="1230" y="40"/>
                    </a:lnTo>
                    <a:lnTo>
                      <a:pt x="1252" y="61"/>
                    </a:lnTo>
                    <a:lnTo>
                      <a:pt x="1268" y="85"/>
                    </a:lnTo>
                    <a:lnTo>
                      <a:pt x="1281" y="112"/>
                    </a:lnTo>
                    <a:lnTo>
                      <a:pt x="1288" y="141"/>
                    </a:lnTo>
                    <a:lnTo>
                      <a:pt x="1292" y="171"/>
                    </a:lnTo>
                    <a:lnTo>
                      <a:pt x="1292" y="174"/>
                    </a:lnTo>
                    <a:lnTo>
                      <a:pt x="1294" y="194"/>
                    </a:lnTo>
                    <a:lnTo>
                      <a:pt x="1302" y="211"/>
                    </a:lnTo>
                    <a:lnTo>
                      <a:pt x="1314" y="226"/>
                    </a:lnTo>
                    <a:lnTo>
                      <a:pt x="1328" y="238"/>
                    </a:lnTo>
                    <a:lnTo>
                      <a:pt x="1345" y="245"/>
                    </a:lnTo>
                    <a:lnTo>
                      <a:pt x="1365" y="248"/>
                    </a:lnTo>
                    <a:lnTo>
                      <a:pt x="1442" y="248"/>
                    </a:lnTo>
                    <a:lnTo>
                      <a:pt x="1472" y="251"/>
                    </a:lnTo>
                    <a:lnTo>
                      <a:pt x="1499" y="260"/>
                    </a:lnTo>
                    <a:lnTo>
                      <a:pt x="1524" y="274"/>
                    </a:lnTo>
                    <a:lnTo>
                      <a:pt x="1547" y="291"/>
                    </a:lnTo>
                    <a:lnTo>
                      <a:pt x="1564" y="312"/>
                    </a:lnTo>
                    <a:lnTo>
                      <a:pt x="1578" y="338"/>
                    </a:lnTo>
                    <a:lnTo>
                      <a:pt x="1587" y="366"/>
                    </a:lnTo>
                    <a:lnTo>
                      <a:pt x="1590" y="396"/>
                    </a:lnTo>
                    <a:lnTo>
                      <a:pt x="1590" y="399"/>
                    </a:lnTo>
                    <a:lnTo>
                      <a:pt x="1587" y="428"/>
                    </a:lnTo>
                    <a:lnTo>
                      <a:pt x="1578" y="456"/>
                    </a:lnTo>
                    <a:lnTo>
                      <a:pt x="1564" y="481"/>
                    </a:lnTo>
                    <a:lnTo>
                      <a:pt x="1547" y="503"/>
                    </a:lnTo>
                    <a:lnTo>
                      <a:pt x="1524" y="521"/>
                    </a:lnTo>
                    <a:lnTo>
                      <a:pt x="1499" y="534"/>
                    </a:lnTo>
                    <a:lnTo>
                      <a:pt x="1472" y="543"/>
                    </a:lnTo>
                    <a:lnTo>
                      <a:pt x="1442" y="546"/>
                    </a:lnTo>
                    <a:lnTo>
                      <a:pt x="793" y="546"/>
                    </a:lnTo>
                    <a:lnTo>
                      <a:pt x="764" y="543"/>
                    </a:lnTo>
                    <a:lnTo>
                      <a:pt x="736" y="534"/>
                    </a:lnTo>
                    <a:lnTo>
                      <a:pt x="711" y="521"/>
                    </a:lnTo>
                    <a:lnTo>
                      <a:pt x="689" y="503"/>
                    </a:lnTo>
                    <a:lnTo>
                      <a:pt x="671" y="481"/>
                    </a:lnTo>
                    <a:lnTo>
                      <a:pt x="657" y="456"/>
                    </a:lnTo>
                    <a:lnTo>
                      <a:pt x="649" y="428"/>
                    </a:lnTo>
                    <a:lnTo>
                      <a:pt x="646" y="399"/>
                    </a:lnTo>
                    <a:lnTo>
                      <a:pt x="646" y="396"/>
                    </a:lnTo>
                    <a:lnTo>
                      <a:pt x="649" y="366"/>
                    </a:lnTo>
                    <a:lnTo>
                      <a:pt x="657" y="338"/>
                    </a:lnTo>
                    <a:lnTo>
                      <a:pt x="671" y="312"/>
                    </a:lnTo>
                    <a:lnTo>
                      <a:pt x="689" y="291"/>
                    </a:lnTo>
                    <a:lnTo>
                      <a:pt x="711" y="274"/>
                    </a:lnTo>
                    <a:lnTo>
                      <a:pt x="736" y="260"/>
                    </a:lnTo>
                    <a:lnTo>
                      <a:pt x="764" y="251"/>
                    </a:lnTo>
                    <a:lnTo>
                      <a:pt x="793" y="248"/>
                    </a:lnTo>
                    <a:lnTo>
                      <a:pt x="870" y="248"/>
                    </a:lnTo>
                    <a:lnTo>
                      <a:pt x="889" y="245"/>
                    </a:lnTo>
                    <a:lnTo>
                      <a:pt x="907" y="238"/>
                    </a:lnTo>
                    <a:lnTo>
                      <a:pt x="922" y="226"/>
                    </a:lnTo>
                    <a:lnTo>
                      <a:pt x="933" y="211"/>
                    </a:lnTo>
                    <a:lnTo>
                      <a:pt x="941" y="194"/>
                    </a:lnTo>
                    <a:lnTo>
                      <a:pt x="944" y="174"/>
                    </a:lnTo>
                    <a:lnTo>
                      <a:pt x="944" y="171"/>
                    </a:lnTo>
                    <a:lnTo>
                      <a:pt x="947" y="141"/>
                    </a:lnTo>
                    <a:lnTo>
                      <a:pt x="954" y="112"/>
                    </a:lnTo>
                    <a:lnTo>
                      <a:pt x="967" y="85"/>
                    </a:lnTo>
                    <a:lnTo>
                      <a:pt x="984" y="61"/>
                    </a:lnTo>
                    <a:lnTo>
                      <a:pt x="1005" y="40"/>
                    </a:lnTo>
                    <a:lnTo>
                      <a:pt x="1029" y="23"/>
                    </a:lnTo>
                    <a:lnTo>
                      <a:pt x="1056" y="11"/>
                    </a:lnTo>
                    <a:lnTo>
                      <a:pt x="1085" y="3"/>
                    </a:lnTo>
                    <a:lnTo>
                      <a:pt x="1116" y="0"/>
                    </a:lnTo>
                    <a:close/>
                  </a:path>
                </a:pathLst>
              </a:custGeom>
              <a:solidFill>
                <a:srgbClr val="2F77E5"/>
              </a:solidFill>
              <a:ln w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rgbClr val="7086A4"/>
                    </a:gs>
                    <a:gs pos="83000">
                      <a:srgbClr val="7086A4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3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sp>
          <p:nvSpPr>
            <p:cNvPr id="222" name="직사각형 221">
              <a:extLst>
                <a:ext uri="{FF2B5EF4-FFF2-40B4-BE49-F238E27FC236}">
                  <a16:creationId xmlns:a16="http://schemas.microsoft.com/office/drawing/2014/main" id="{D8C33685-B554-0472-1202-BA7DE372193D}"/>
                </a:ext>
              </a:extLst>
            </p:cNvPr>
            <p:cNvSpPr/>
            <p:nvPr/>
          </p:nvSpPr>
          <p:spPr>
            <a:xfrm flipH="1">
              <a:off x="415402" y="1257295"/>
              <a:ext cx="11730058" cy="5541233"/>
            </a:xfrm>
            <a:prstGeom prst="rect">
              <a:avLst/>
            </a:prstGeom>
            <a:solidFill>
              <a:schemeClr val="bg1"/>
            </a:solidFill>
            <a:ln w="6985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rgbClr val="7086A4"/>
                  </a:gs>
                  <a:gs pos="83000">
                    <a:srgbClr val="7086A4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83F4DC98-14FF-CC1A-EB8F-F9034BA86FAF}"/>
              </a:ext>
            </a:extLst>
          </p:cNvPr>
          <p:cNvSpPr/>
          <p:nvPr/>
        </p:nvSpPr>
        <p:spPr>
          <a:xfrm>
            <a:off x="1427195" y="75535"/>
            <a:ext cx="4199256" cy="5959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7086A4"/>
                </a:solidFill>
                <a:effectLst/>
                <a:uLnTx/>
                <a:uFillTx/>
                <a:latin typeface="나눔바른펜" panose="020B0503000000000000" pitchFamily="50" charset="-127"/>
                <a:ea typeface="나눔바른펜" panose="020B0503000000000000" pitchFamily="50" charset="-127"/>
                <a:cs typeface="+mn-cs"/>
              </a:rPr>
              <a:t>CONTENTS 1. 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바른펜" panose="020B0503000000000000" pitchFamily="50" charset="-127"/>
                <a:ea typeface="나눔바른펜" panose="020B0503000000000000" pitchFamily="50" charset="-127"/>
                <a:cs typeface="+mn-cs"/>
              </a:rPr>
              <a:t>프로젝트 기획 설명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나눔바른펜" panose="020B0503000000000000" pitchFamily="50" charset="-127"/>
              <a:ea typeface="나눔바른펜" panose="020B0503000000000000" pitchFamily="50" charset="-127"/>
              <a:cs typeface="+mn-cs"/>
            </a:endParaRPr>
          </a:p>
        </p:txBody>
      </p:sp>
      <p:sp>
        <p:nvSpPr>
          <p:cNvPr id="3" name="Freeform 6">
            <a:extLst>
              <a:ext uri="{FF2B5EF4-FFF2-40B4-BE49-F238E27FC236}">
                <a16:creationId xmlns:a16="http://schemas.microsoft.com/office/drawing/2014/main" id="{4B42B8F0-F4F9-38EB-44D3-55EF45CE891F}"/>
              </a:ext>
            </a:extLst>
          </p:cNvPr>
          <p:cNvSpPr>
            <a:spLocks noEditPoints="1"/>
          </p:cNvSpPr>
          <p:nvPr/>
        </p:nvSpPr>
        <p:spPr bwMode="auto">
          <a:xfrm>
            <a:off x="2836820" y="1995871"/>
            <a:ext cx="6365464" cy="3673306"/>
          </a:xfrm>
          <a:custGeom>
            <a:avLst/>
            <a:gdLst>
              <a:gd name="T0" fmla="*/ 3354 w 3448"/>
              <a:gd name="T1" fmla="*/ 1504 h 1773"/>
              <a:gd name="T2" fmla="*/ 2152 w 3448"/>
              <a:gd name="T3" fmla="*/ 1144 h 1773"/>
              <a:gd name="T4" fmla="*/ 3068 w 3448"/>
              <a:gd name="T5" fmla="*/ 1084 h 1773"/>
              <a:gd name="T6" fmla="*/ 3043 w 3448"/>
              <a:gd name="T7" fmla="*/ 1388 h 1773"/>
              <a:gd name="T8" fmla="*/ 2791 w 3448"/>
              <a:gd name="T9" fmla="*/ 1339 h 1773"/>
              <a:gd name="T10" fmla="*/ 3012 w 3448"/>
              <a:gd name="T11" fmla="*/ 1095 h 1773"/>
              <a:gd name="T12" fmla="*/ 3123 w 3448"/>
              <a:gd name="T13" fmla="*/ 1040 h 1773"/>
              <a:gd name="T14" fmla="*/ 2958 w 3448"/>
              <a:gd name="T15" fmla="*/ 993 h 1773"/>
              <a:gd name="T16" fmla="*/ 2745 w 3448"/>
              <a:gd name="T17" fmla="*/ 1019 h 1773"/>
              <a:gd name="T18" fmla="*/ 1939 w 3448"/>
              <a:gd name="T19" fmla="*/ 551 h 1773"/>
              <a:gd name="T20" fmla="*/ 2183 w 3448"/>
              <a:gd name="T21" fmla="*/ 454 h 1773"/>
              <a:gd name="T22" fmla="*/ 2178 w 3448"/>
              <a:gd name="T23" fmla="*/ 528 h 1773"/>
              <a:gd name="T24" fmla="*/ 3088 w 3448"/>
              <a:gd name="T25" fmla="*/ 398 h 1773"/>
              <a:gd name="T26" fmla="*/ 3067 w 3448"/>
              <a:gd name="T27" fmla="*/ 610 h 1773"/>
              <a:gd name="T28" fmla="*/ 3070 w 3448"/>
              <a:gd name="T29" fmla="*/ 398 h 1773"/>
              <a:gd name="T30" fmla="*/ 1599 w 3448"/>
              <a:gd name="T31" fmla="*/ 246 h 1773"/>
              <a:gd name="T32" fmla="*/ 1576 w 3448"/>
              <a:gd name="T33" fmla="*/ 189 h 1773"/>
              <a:gd name="T34" fmla="*/ 1299 w 3448"/>
              <a:gd name="T35" fmla="*/ 208 h 1773"/>
              <a:gd name="T36" fmla="*/ 1186 w 3448"/>
              <a:gd name="T37" fmla="*/ 384 h 1773"/>
              <a:gd name="T38" fmla="*/ 3448 w 3448"/>
              <a:gd name="T39" fmla="*/ 189 h 1773"/>
              <a:gd name="T40" fmla="*/ 3211 w 3448"/>
              <a:gd name="T41" fmla="*/ 305 h 1773"/>
              <a:gd name="T42" fmla="*/ 3020 w 3448"/>
              <a:gd name="T43" fmla="*/ 322 h 1773"/>
              <a:gd name="T44" fmla="*/ 2948 w 3448"/>
              <a:gd name="T45" fmla="*/ 613 h 1773"/>
              <a:gd name="T46" fmla="*/ 2866 w 3448"/>
              <a:gd name="T47" fmla="*/ 673 h 1773"/>
              <a:gd name="T48" fmla="*/ 2698 w 3448"/>
              <a:gd name="T49" fmla="*/ 898 h 1773"/>
              <a:gd name="T50" fmla="*/ 2761 w 3448"/>
              <a:gd name="T51" fmla="*/ 1045 h 1773"/>
              <a:gd name="T52" fmla="*/ 2663 w 3448"/>
              <a:gd name="T53" fmla="*/ 961 h 1773"/>
              <a:gd name="T54" fmla="*/ 2453 w 3448"/>
              <a:gd name="T55" fmla="*/ 825 h 1773"/>
              <a:gd name="T56" fmla="*/ 2188 w 3448"/>
              <a:gd name="T57" fmla="*/ 702 h 1773"/>
              <a:gd name="T58" fmla="*/ 2257 w 3448"/>
              <a:gd name="T59" fmla="*/ 765 h 1773"/>
              <a:gd name="T60" fmla="*/ 2161 w 3448"/>
              <a:gd name="T61" fmla="*/ 857 h 1773"/>
              <a:gd name="T62" fmla="*/ 1927 w 3448"/>
              <a:gd name="T63" fmla="*/ 1336 h 1773"/>
              <a:gd name="T64" fmla="*/ 1572 w 3448"/>
              <a:gd name="T65" fmla="*/ 948 h 1773"/>
              <a:gd name="T66" fmla="*/ 1766 w 3448"/>
              <a:gd name="T67" fmla="*/ 631 h 1773"/>
              <a:gd name="T68" fmla="*/ 2005 w 3448"/>
              <a:gd name="T69" fmla="*/ 610 h 1773"/>
              <a:gd name="T70" fmla="*/ 1845 w 3448"/>
              <a:gd name="T71" fmla="*/ 559 h 1773"/>
              <a:gd name="T72" fmla="*/ 1834 w 3448"/>
              <a:gd name="T73" fmla="*/ 549 h 1773"/>
              <a:gd name="T74" fmla="*/ 1630 w 3448"/>
              <a:gd name="T75" fmla="*/ 600 h 1773"/>
              <a:gd name="T76" fmla="*/ 1599 w 3448"/>
              <a:gd name="T77" fmla="*/ 430 h 1773"/>
              <a:gd name="T78" fmla="*/ 1746 w 3448"/>
              <a:gd name="T79" fmla="*/ 305 h 1773"/>
              <a:gd name="T80" fmla="*/ 1889 w 3448"/>
              <a:gd name="T81" fmla="*/ 260 h 1773"/>
              <a:gd name="T82" fmla="*/ 1861 w 3448"/>
              <a:gd name="T83" fmla="*/ 201 h 1773"/>
              <a:gd name="T84" fmla="*/ 1872 w 3448"/>
              <a:gd name="T85" fmla="*/ 127 h 1773"/>
              <a:gd name="T86" fmla="*/ 1783 w 3448"/>
              <a:gd name="T87" fmla="*/ 322 h 1773"/>
              <a:gd name="T88" fmla="*/ 1735 w 3448"/>
              <a:gd name="T89" fmla="*/ 172 h 1773"/>
              <a:gd name="T90" fmla="*/ 2134 w 3448"/>
              <a:gd name="T91" fmla="*/ 77 h 1773"/>
              <a:gd name="T92" fmla="*/ 2361 w 3448"/>
              <a:gd name="T93" fmla="*/ 54 h 1773"/>
              <a:gd name="T94" fmla="*/ 2573 w 3448"/>
              <a:gd name="T95" fmla="*/ 31 h 1773"/>
              <a:gd name="T96" fmla="*/ 2703 w 3448"/>
              <a:gd name="T97" fmla="*/ 18 h 1773"/>
              <a:gd name="T98" fmla="*/ 337 w 3448"/>
              <a:gd name="T99" fmla="*/ 108 h 1773"/>
              <a:gd name="T100" fmla="*/ 750 w 3448"/>
              <a:gd name="T101" fmla="*/ 276 h 1773"/>
              <a:gd name="T102" fmla="*/ 969 w 3448"/>
              <a:gd name="T103" fmla="*/ 300 h 1773"/>
              <a:gd name="T104" fmla="*/ 908 w 3448"/>
              <a:gd name="T105" fmla="*/ 668 h 1773"/>
              <a:gd name="T106" fmla="*/ 673 w 3448"/>
              <a:gd name="T107" fmla="*/ 789 h 1773"/>
              <a:gd name="T108" fmla="*/ 738 w 3448"/>
              <a:gd name="T109" fmla="*/ 925 h 1773"/>
              <a:gd name="T110" fmla="*/ 1022 w 3448"/>
              <a:gd name="T111" fmla="*/ 976 h 1773"/>
              <a:gd name="T112" fmla="*/ 1127 w 3448"/>
              <a:gd name="T113" fmla="*/ 1365 h 1773"/>
              <a:gd name="T114" fmla="*/ 835 w 3448"/>
              <a:gd name="T115" fmla="*/ 1749 h 1773"/>
              <a:gd name="T116" fmla="*/ 826 w 3448"/>
              <a:gd name="T117" fmla="*/ 1015 h 1773"/>
              <a:gd name="T118" fmla="*/ 474 w 3448"/>
              <a:gd name="T119" fmla="*/ 741 h 1773"/>
              <a:gd name="T120" fmla="*/ 134 w 3448"/>
              <a:gd name="T121" fmla="*/ 308 h 1773"/>
              <a:gd name="T122" fmla="*/ 73 w 3448"/>
              <a:gd name="T123" fmla="*/ 176 h 1773"/>
              <a:gd name="T124" fmla="*/ 137 w 3448"/>
              <a:gd name="T125" fmla="*/ 0 h 17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448" h="1773">
                <a:moveTo>
                  <a:pt x="3375" y="1350"/>
                </a:moveTo>
                <a:lnTo>
                  <a:pt x="3415" y="1381"/>
                </a:lnTo>
                <a:lnTo>
                  <a:pt x="3439" y="1383"/>
                </a:lnTo>
                <a:lnTo>
                  <a:pt x="3402" y="1433"/>
                </a:lnTo>
                <a:lnTo>
                  <a:pt x="3354" y="1504"/>
                </a:lnTo>
                <a:lnTo>
                  <a:pt x="3301" y="1499"/>
                </a:lnTo>
                <a:lnTo>
                  <a:pt x="3384" y="1423"/>
                </a:lnTo>
                <a:lnTo>
                  <a:pt x="3375" y="1350"/>
                </a:lnTo>
                <a:close/>
                <a:moveTo>
                  <a:pt x="2143" y="1101"/>
                </a:moveTo>
                <a:lnTo>
                  <a:pt x="2152" y="1144"/>
                </a:lnTo>
                <a:lnTo>
                  <a:pt x="2117" y="1246"/>
                </a:lnTo>
                <a:lnTo>
                  <a:pt x="2082" y="1230"/>
                </a:lnTo>
                <a:lnTo>
                  <a:pt x="2086" y="1146"/>
                </a:lnTo>
                <a:lnTo>
                  <a:pt x="2143" y="1101"/>
                </a:lnTo>
                <a:close/>
                <a:moveTo>
                  <a:pt x="3068" y="1084"/>
                </a:moveTo>
                <a:lnTo>
                  <a:pt x="3111" y="1166"/>
                </a:lnTo>
                <a:lnTo>
                  <a:pt x="3184" y="1236"/>
                </a:lnTo>
                <a:lnTo>
                  <a:pt x="3157" y="1378"/>
                </a:lnTo>
                <a:lnTo>
                  <a:pt x="3109" y="1407"/>
                </a:lnTo>
                <a:lnTo>
                  <a:pt x="3043" y="1388"/>
                </a:lnTo>
                <a:lnTo>
                  <a:pt x="3027" y="1342"/>
                </a:lnTo>
                <a:lnTo>
                  <a:pt x="3004" y="1354"/>
                </a:lnTo>
                <a:lnTo>
                  <a:pt x="2953" y="1325"/>
                </a:lnTo>
                <a:lnTo>
                  <a:pt x="2823" y="1357"/>
                </a:lnTo>
                <a:lnTo>
                  <a:pt x="2791" y="1339"/>
                </a:lnTo>
                <a:lnTo>
                  <a:pt x="2799" y="1316"/>
                </a:lnTo>
                <a:lnTo>
                  <a:pt x="2778" y="1198"/>
                </a:lnTo>
                <a:lnTo>
                  <a:pt x="2866" y="1166"/>
                </a:lnTo>
                <a:lnTo>
                  <a:pt x="2948" y="1091"/>
                </a:lnTo>
                <a:lnTo>
                  <a:pt x="3012" y="1095"/>
                </a:lnTo>
                <a:lnTo>
                  <a:pt x="3001" y="1131"/>
                </a:lnTo>
                <a:lnTo>
                  <a:pt x="3059" y="1153"/>
                </a:lnTo>
                <a:lnTo>
                  <a:pt x="3068" y="1084"/>
                </a:lnTo>
                <a:close/>
                <a:moveTo>
                  <a:pt x="3014" y="987"/>
                </a:moveTo>
                <a:lnTo>
                  <a:pt x="3123" y="1040"/>
                </a:lnTo>
                <a:lnTo>
                  <a:pt x="3146" y="1090"/>
                </a:lnTo>
                <a:lnTo>
                  <a:pt x="3088" y="1053"/>
                </a:lnTo>
                <a:lnTo>
                  <a:pt x="3071" y="1069"/>
                </a:lnTo>
                <a:lnTo>
                  <a:pt x="3030" y="1066"/>
                </a:lnTo>
                <a:lnTo>
                  <a:pt x="2958" y="993"/>
                </a:lnTo>
                <a:lnTo>
                  <a:pt x="3014" y="987"/>
                </a:lnTo>
                <a:close/>
                <a:moveTo>
                  <a:pt x="2828" y="919"/>
                </a:moveTo>
                <a:lnTo>
                  <a:pt x="2847" y="935"/>
                </a:lnTo>
                <a:lnTo>
                  <a:pt x="2815" y="1032"/>
                </a:lnTo>
                <a:lnTo>
                  <a:pt x="2745" y="1019"/>
                </a:lnTo>
                <a:lnTo>
                  <a:pt x="2735" y="977"/>
                </a:lnTo>
                <a:lnTo>
                  <a:pt x="2828" y="919"/>
                </a:lnTo>
                <a:close/>
                <a:moveTo>
                  <a:pt x="1959" y="465"/>
                </a:moveTo>
                <a:lnTo>
                  <a:pt x="1924" y="524"/>
                </a:lnTo>
                <a:lnTo>
                  <a:pt x="1939" y="551"/>
                </a:lnTo>
                <a:lnTo>
                  <a:pt x="2004" y="541"/>
                </a:lnTo>
                <a:lnTo>
                  <a:pt x="2051" y="553"/>
                </a:lnTo>
                <a:lnTo>
                  <a:pt x="2070" y="522"/>
                </a:lnTo>
                <a:lnTo>
                  <a:pt x="1959" y="465"/>
                </a:lnTo>
                <a:close/>
                <a:moveTo>
                  <a:pt x="2183" y="454"/>
                </a:moveTo>
                <a:lnTo>
                  <a:pt x="2115" y="490"/>
                </a:lnTo>
                <a:lnTo>
                  <a:pt x="2139" y="549"/>
                </a:lnTo>
                <a:lnTo>
                  <a:pt x="2129" y="590"/>
                </a:lnTo>
                <a:lnTo>
                  <a:pt x="2188" y="594"/>
                </a:lnTo>
                <a:lnTo>
                  <a:pt x="2178" y="528"/>
                </a:lnTo>
                <a:lnTo>
                  <a:pt x="2156" y="496"/>
                </a:lnTo>
                <a:lnTo>
                  <a:pt x="2183" y="485"/>
                </a:lnTo>
                <a:lnTo>
                  <a:pt x="2183" y="454"/>
                </a:lnTo>
                <a:close/>
                <a:moveTo>
                  <a:pt x="3070" y="398"/>
                </a:moveTo>
                <a:lnTo>
                  <a:pt x="3088" y="398"/>
                </a:lnTo>
                <a:lnTo>
                  <a:pt x="3097" y="429"/>
                </a:lnTo>
                <a:lnTo>
                  <a:pt x="3080" y="484"/>
                </a:lnTo>
                <a:lnTo>
                  <a:pt x="3109" y="508"/>
                </a:lnTo>
                <a:lnTo>
                  <a:pt x="3072" y="542"/>
                </a:lnTo>
                <a:lnTo>
                  <a:pt x="3067" y="610"/>
                </a:lnTo>
                <a:lnTo>
                  <a:pt x="2955" y="675"/>
                </a:lnTo>
                <a:lnTo>
                  <a:pt x="2958" y="636"/>
                </a:lnTo>
                <a:lnTo>
                  <a:pt x="3020" y="592"/>
                </a:lnTo>
                <a:lnTo>
                  <a:pt x="3067" y="492"/>
                </a:lnTo>
                <a:lnTo>
                  <a:pt x="3070" y="398"/>
                </a:lnTo>
                <a:close/>
                <a:moveTo>
                  <a:pt x="1610" y="166"/>
                </a:moveTo>
                <a:lnTo>
                  <a:pt x="1669" y="276"/>
                </a:lnTo>
                <a:lnTo>
                  <a:pt x="1653" y="299"/>
                </a:lnTo>
                <a:lnTo>
                  <a:pt x="1599" y="322"/>
                </a:lnTo>
                <a:lnTo>
                  <a:pt x="1599" y="246"/>
                </a:lnTo>
                <a:lnTo>
                  <a:pt x="1582" y="297"/>
                </a:lnTo>
                <a:lnTo>
                  <a:pt x="1543" y="297"/>
                </a:lnTo>
                <a:lnTo>
                  <a:pt x="1545" y="256"/>
                </a:lnTo>
                <a:lnTo>
                  <a:pt x="1578" y="218"/>
                </a:lnTo>
                <a:lnTo>
                  <a:pt x="1576" y="189"/>
                </a:lnTo>
                <a:lnTo>
                  <a:pt x="1610" y="166"/>
                </a:lnTo>
                <a:close/>
                <a:moveTo>
                  <a:pt x="1165" y="62"/>
                </a:moveTo>
                <a:lnTo>
                  <a:pt x="1225" y="78"/>
                </a:lnTo>
                <a:lnTo>
                  <a:pt x="1276" y="165"/>
                </a:lnTo>
                <a:lnTo>
                  <a:pt x="1299" y="208"/>
                </a:lnTo>
                <a:lnTo>
                  <a:pt x="1267" y="267"/>
                </a:lnTo>
                <a:lnTo>
                  <a:pt x="1265" y="297"/>
                </a:lnTo>
                <a:lnTo>
                  <a:pt x="1235" y="316"/>
                </a:lnTo>
                <a:lnTo>
                  <a:pt x="1232" y="395"/>
                </a:lnTo>
                <a:lnTo>
                  <a:pt x="1186" y="384"/>
                </a:lnTo>
                <a:lnTo>
                  <a:pt x="1091" y="140"/>
                </a:lnTo>
                <a:lnTo>
                  <a:pt x="1165" y="62"/>
                </a:lnTo>
                <a:close/>
                <a:moveTo>
                  <a:pt x="2716" y="17"/>
                </a:moveTo>
                <a:lnTo>
                  <a:pt x="3421" y="115"/>
                </a:lnTo>
                <a:lnTo>
                  <a:pt x="3448" y="189"/>
                </a:lnTo>
                <a:lnTo>
                  <a:pt x="3352" y="241"/>
                </a:lnTo>
                <a:lnTo>
                  <a:pt x="3279" y="256"/>
                </a:lnTo>
                <a:lnTo>
                  <a:pt x="3282" y="316"/>
                </a:lnTo>
                <a:lnTo>
                  <a:pt x="3214" y="400"/>
                </a:lnTo>
                <a:lnTo>
                  <a:pt x="3211" y="305"/>
                </a:lnTo>
                <a:lnTo>
                  <a:pt x="3300" y="198"/>
                </a:lnTo>
                <a:lnTo>
                  <a:pt x="3246" y="206"/>
                </a:lnTo>
                <a:lnTo>
                  <a:pt x="3174" y="264"/>
                </a:lnTo>
                <a:lnTo>
                  <a:pt x="3085" y="258"/>
                </a:lnTo>
                <a:lnTo>
                  <a:pt x="3020" y="322"/>
                </a:lnTo>
                <a:lnTo>
                  <a:pt x="3067" y="355"/>
                </a:lnTo>
                <a:lnTo>
                  <a:pt x="3011" y="508"/>
                </a:lnTo>
                <a:lnTo>
                  <a:pt x="2964" y="516"/>
                </a:lnTo>
                <a:lnTo>
                  <a:pt x="2934" y="557"/>
                </a:lnTo>
                <a:lnTo>
                  <a:pt x="2948" y="613"/>
                </a:lnTo>
                <a:lnTo>
                  <a:pt x="2913" y="631"/>
                </a:lnTo>
                <a:lnTo>
                  <a:pt x="2903" y="581"/>
                </a:lnTo>
                <a:lnTo>
                  <a:pt x="2873" y="542"/>
                </a:lnTo>
                <a:lnTo>
                  <a:pt x="2833" y="583"/>
                </a:lnTo>
                <a:lnTo>
                  <a:pt x="2866" y="673"/>
                </a:lnTo>
                <a:lnTo>
                  <a:pt x="2820" y="754"/>
                </a:lnTo>
                <a:lnTo>
                  <a:pt x="2722" y="759"/>
                </a:lnTo>
                <a:lnTo>
                  <a:pt x="2701" y="793"/>
                </a:lnTo>
                <a:lnTo>
                  <a:pt x="2745" y="858"/>
                </a:lnTo>
                <a:lnTo>
                  <a:pt x="2698" y="898"/>
                </a:lnTo>
                <a:lnTo>
                  <a:pt x="2648" y="848"/>
                </a:lnTo>
                <a:lnTo>
                  <a:pt x="2647" y="895"/>
                </a:lnTo>
                <a:lnTo>
                  <a:pt x="2689" y="943"/>
                </a:lnTo>
                <a:lnTo>
                  <a:pt x="2708" y="1027"/>
                </a:lnTo>
                <a:lnTo>
                  <a:pt x="2761" y="1045"/>
                </a:lnTo>
                <a:lnTo>
                  <a:pt x="2833" y="1074"/>
                </a:lnTo>
                <a:lnTo>
                  <a:pt x="2701" y="1050"/>
                </a:lnTo>
                <a:lnTo>
                  <a:pt x="2645" y="998"/>
                </a:lnTo>
                <a:lnTo>
                  <a:pt x="2594" y="927"/>
                </a:lnTo>
                <a:lnTo>
                  <a:pt x="2663" y="961"/>
                </a:lnTo>
                <a:lnTo>
                  <a:pt x="2631" y="904"/>
                </a:lnTo>
                <a:lnTo>
                  <a:pt x="2625" y="825"/>
                </a:lnTo>
                <a:lnTo>
                  <a:pt x="2594" y="833"/>
                </a:lnTo>
                <a:lnTo>
                  <a:pt x="2557" y="754"/>
                </a:lnTo>
                <a:lnTo>
                  <a:pt x="2453" y="825"/>
                </a:lnTo>
                <a:lnTo>
                  <a:pt x="2453" y="871"/>
                </a:lnTo>
                <a:lnTo>
                  <a:pt x="2416" y="906"/>
                </a:lnTo>
                <a:lnTo>
                  <a:pt x="2368" y="789"/>
                </a:lnTo>
                <a:lnTo>
                  <a:pt x="2316" y="726"/>
                </a:lnTo>
                <a:lnTo>
                  <a:pt x="2188" y="702"/>
                </a:lnTo>
                <a:lnTo>
                  <a:pt x="2151" y="671"/>
                </a:lnTo>
                <a:lnTo>
                  <a:pt x="2132" y="681"/>
                </a:lnTo>
                <a:lnTo>
                  <a:pt x="2158" y="745"/>
                </a:lnTo>
                <a:lnTo>
                  <a:pt x="2201" y="723"/>
                </a:lnTo>
                <a:lnTo>
                  <a:pt x="2257" y="765"/>
                </a:lnTo>
                <a:lnTo>
                  <a:pt x="2092" y="863"/>
                </a:lnTo>
                <a:lnTo>
                  <a:pt x="2007" y="697"/>
                </a:lnTo>
                <a:lnTo>
                  <a:pt x="1988" y="700"/>
                </a:lnTo>
                <a:lnTo>
                  <a:pt x="2076" y="897"/>
                </a:lnTo>
                <a:lnTo>
                  <a:pt x="2161" y="857"/>
                </a:lnTo>
                <a:lnTo>
                  <a:pt x="2134" y="949"/>
                </a:lnTo>
                <a:lnTo>
                  <a:pt x="2050" y="1025"/>
                </a:lnTo>
                <a:lnTo>
                  <a:pt x="2062" y="1137"/>
                </a:lnTo>
                <a:lnTo>
                  <a:pt x="2015" y="1174"/>
                </a:lnTo>
                <a:lnTo>
                  <a:pt x="1927" y="1336"/>
                </a:lnTo>
                <a:lnTo>
                  <a:pt x="1840" y="1352"/>
                </a:lnTo>
                <a:lnTo>
                  <a:pt x="1763" y="1169"/>
                </a:lnTo>
                <a:lnTo>
                  <a:pt x="1782" y="1084"/>
                </a:lnTo>
                <a:lnTo>
                  <a:pt x="1733" y="937"/>
                </a:lnTo>
                <a:lnTo>
                  <a:pt x="1572" y="948"/>
                </a:lnTo>
                <a:lnTo>
                  <a:pt x="1481" y="861"/>
                </a:lnTo>
                <a:lnTo>
                  <a:pt x="1497" y="720"/>
                </a:lnTo>
                <a:lnTo>
                  <a:pt x="1584" y="616"/>
                </a:lnTo>
                <a:lnTo>
                  <a:pt x="1754" y="586"/>
                </a:lnTo>
                <a:lnTo>
                  <a:pt x="1766" y="631"/>
                </a:lnTo>
                <a:lnTo>
                  <a:pt x="1834" y="675"/>
                </a:lnTo>
                <a:lnTo>
                  <a:pt x="1861" y="639"/>
                </a:lnTo>
                <a:lnTo>
                  <a:pt x="1966" y="666"/>
                </a:lnTo>
                <a:lnTo>
                  <a:pt x="1994" y="649"/>
                </a:lnTo>
                <a:lnTo>
                  <a:pt x="2005" y="610"/>
                </a:lnTo>
                <a:lnTo>
                  <a:pt x="1933" y="598"/>
                </a:lnTo>
                <a:lnTo>
                  <a:pt x="1909" y="558"/>
                </a:lnTo>
                <a:lnTo>
                  <a:pt x="1892" y="549"/>
                </a:lnTo>
                <a:lnTo>
                  <a:pt x="1877" y="600"/>
                </a:lnTo>
                <a:lnTo>
                  <a:pt x="1845" y="559"/>
                </a:lnTo>
                <a:lnTo>
                  <a:pt x="1847" y="526"/>
                </a:lnTo>
                <a:lnTo>
                  <a:pt x="1804" y="492"/>
                </a:lnTo>
                <a:lnTo>
                  <a:pt x="1777" y="479"/>
                </a:lnTo>
                <a:lnTo>
                  <a:pt x="1779" y="514"/>
                </a:lnTo>
                <a:lnTo>
                  <a:pt x="1834" y="549"/>
                </a:lnTo>
                <a:lnTo>
                  <a:pt x="1806" y="581"/>
                </a:lnTo>
                <a:lnTo>
                  <a:pt x="1767" y="530"/>
                </a:lnTo>
                <a:lnTo>
                  <a:pt x="1739" y="498"/>
                </a:lnTo>
                <a:lnTo>
                  <a:pt x="1675" y="530"/>
                </a:lnTo>
                <a:lnTo>
                  <a:pt x="1630" y="600"/>
                </a:lnTo>
                <a:lnTo>
                  <a:pt x="1561" y="590"/>
                </a:lnTo>
                <a:lnTo>
                  <a:pt x="1557" y="505"/>
                </a:lnTo>
                <a:lnTo>
                  <a:pt x="1644" y="511"/>
                </a:lnTo>
                <a:lnTo>
                  <a:pt x="1617" y="467"/>
                </a:lnTo>
                <a:lnTo>
                  <a:pt x="1599" y="430"/>
                </a:lnTo>
                <a:lnTo>
                  <a:pt x="1667" y="409"/>
                </a:lnTo>
                <a:lnTo>
                  <a:pt x="1702" y="360"/>
                </a:lnTo>
                <a:lnTo>
                  <a:pt x="1732" y="358"/>
                </a:lnTo>
                <a:lnTo>
                  <a:pt x="1727" y="330"/>
                </a:lnTo>
                <a:lnTo>
                  <a:pt x="1746" y="305"/>
                </a:lnTo>
                <a:lnTo>
                  <a:pt x="1760" y="348"/>
                </a:lnTo>
                <a:lnTo>
                  <a:pt x="1845" y="350"/>
                </a:lnTo>
                <a:lnTo>
                  <a:pt x="1868" y="290"/>
                </a:lnTo>
                <a:lnTo>
                  <a:pt x="1901" y="301"/>
                </a:lnTo>
                <a:lnTo>
                  <a:pt x="1889" y="260"/>
                </a:lnTo>
                <a:lnTo>
                  <a:pt x="1940" y="245"/>
                </a:lnTo>
                <a:lnTo>
                  <a:pt x="1924" y="227"/>
                </a:lnTo>
                <a:lnTo>
                  <a:pt x="1879" y="239"/>
                </a:lnTo>
                <a:lnTo>
                  <a:pt x="1863" y="201"/>
                </a:lnTo>
                <a:lnTo>
                  <a:pt x="1861" y="201"/>
                </a:lnTo>
                <a:lnTo>
                  <a:pt x="1862" y="198"/>
                </a:lnTo>
                <a:lnTo>
                  <a:pt x="1855" y="182"/>
                </a:lnTo>
                <a:lnTo>
                  <a:pt x="1873" y="169"/>
                </a:lnTo>
                <a:lnTo>
                  <a:pt x="1889" y="129"/>
                </a:lnTo>
                <a:lnTo>
                  <a:pt x="1872" y="127"/>
                </a:lnTo>
                <a:lnTo>
                  <a:pt x="1845" y="160"/>
                </a:lnTo>
                <a:lnTo>
                  <a:pt x="1821" y="212"/>
                </a:lnTo>
                <a:lnTo>
                  <a:pt x="1847" y="240"/>
                </a:lnTo>
                <a:lnTo>
                  <a:pt x="1821" y="307"/>
                </a:lnTo>
                <a:lnTo>
                  <a:pt x="1783" y="322"/>
                </a:lnTo>
                <a:lnTo>
                  <a:pt x="1760" y="254"/>
                </a:lnTo>
                <a:lnTo>
                  <a:pt x="1716" y="279"/>
                </a:lnTo>
                <a:lnTo>
                  <a:pt x="1695" y="267"/>
                </a:lnTo>
                <a:lnTo>
                  <a:pt x="1696" y="201"/>
                </a:lnTo>
                <a:lnTo>
                  <a:pt x="1735" y="172"/>
                </a:lnTo>
                <a:lnTo>
                  <a:pt x="1768" y="94"/>
                </a:lnTo>
                <a:lnTo>
                  <a:pt x="1849" y="49"/>
                </a:lnTo>
                <a:lnTo>
                  <a:pt x="2054" y="85"/>
                </a:lnTo>
                <a:lnTo>
                  <a:pt x="2092" y="82"/>
                </a:lnTo>
                <a:lnTo>
                  <a:pt x="2134" y="77"/>
                </a:lnTo>
                <a:lnTo>
                  <a:pt x="2177" y="73"/>
                </a:lnTo>
                <a:lnTo>
                  <a:pt x="2222" y="69"/>
                </a:lnTo>
                <a:lnTo>
                  <a:pt x="2268" y="64"/>
                </a:lnTo>
                <a:lnTo>
                  <a:pt x="2315" y="58"/>
                </a:lnTo>
                <a:lnTo>
                  <a:pt x="2361" y="54"/>
                </a:lnTo>
                <a:lnTo>
                  <a:pt x="2406" y="49"/>
                </a:lnTo>
                <a:lnTo>
                  <a:pt x="2452" y="45"/>
                </a:lnTo>
                <a:lnTo>
                  <a:pt x="2494" y="40"/>
                </a:lnTo>
                <a:lnTo>
                  <a:pt x="2535" y="35"/>
                </a:lnTo>
                <a:lnTo>
                  <a:pt x="2573" y="31"/>
                </a:lnTo>
                <a:lnTo>
                  <a:pt x="2608" y="28"/>
                </a:lnTo>
                <a:lnTo>
                  <a:pt x="2639" y="25"/>
                </a:lnTo>
                <a:lnTo>
                  <a:pt x="2665" y="22"/>
                </a:lnTo>
                <a:lnTo>
                  <a:pt x="2686" y="20"/>
                </a:lnTo>
                <a:lnTo>
                  <a:pt x="2703" y="18"/>
                </a:lnTo>
                <a:lnTo>
                  <a:pt x="2713" y="17"/>
                </a:lnTo>
                <a:lnTo>
                  <a:pt x="2716" y="17"/>
                </a:lnTo>
                <a:close/>
                <a:moveTo>
                  <a:pt x="137" y="0"/>
                </a:moveTo>
                <a:lnTo>
                  <a:pt x="138" y="0"/>
                </a:lnTo>
                <a:lnTo>
                  <a:pt x="337" y="108"/>
                </a:lnTo>
                <a:lnTo>
                  <a:pt x="410" y="41"/>
                </a:lnTo>
                <a:lnTo>
                  <a:pt x="568" y="132"/>
                </a:lnTo>
                <a:lnTo>
                  <a:pt x="872" y="100"/>
                </a:lnTo>
                <a:lnTo>
                  <a:pt x="872" y="252"/>
                </a:lnTo>
                <a:lnTo>
                  <a:pt x="750" y="276"/>
                </a:lnTo>
                <a:lnTo>
                  <a:pt x="726" y="341"/>
                </a:lnTo>
                <a:lnTo>
                  <a:pt x="843" y="465"/>
                </a:lnTo>
                <a:lnTo>
                  <a:pt x="872" y="460"/>
                </a:lnTo>
                <a:lnTo>
                  <a:pt x="892" y="304"/>
                </a:lnTo>
                <a:lnTo>
                  <a:pt x="969" y="300"/>
                </a:lnTo>
                <a:lnTo>
                  <a:pt x="1002" y="389"/>
                </a:lnTo>
                <a:lnTo>
                  <a:pt x="1042" y="365"/>
                </a:lnTo>
                <a:lnTo>
                  <a:pt x="1131" y="560"/>
                </a:lnTo>
                <a:lnTo>
                  <a:pt x="1006" y="616"/>
                </a:lnTo>
                <a:lnTo>
                  <a:pt x="908" y="668"/>
                </a:lnTo>
                <a:lnTo>
                  <a:pt x="832" y="772"/>
                </a:lnTo>
                <a:lnTo>
                  <a:pt x="832" y="824"/>
                </a:lnTo>
                <a:lnTo>
                  <a:pt x="803" y="828"/>
                </a:lnTo>
                <a:lnTo>
                  <a:pt x="782" y="772"/>
                </a:lnTo>
                <a:lnTo>
                  <a:pt x="673" y="789"/>
                </a:lnTo>
                <a:lnTo>
                  <a:pt x="649" y="856"/>
                </a:lnTo>
                <a:lnTo>
                  <a:pt x="677" y="897"/>
                </a:lnTo>
                <a:lnTo>
                  <a:pt x="718" y="865"/>
                </a:lnTo>
                <a:lnTo>
                  <a:pt x="758" y="868"/>
                </a:lnTo>
                <a:lnTo>
                  <a:pt x="738" y="925"/>
                </a:lnTo>
                <a:lnTo>
                  <a:pt x="786" y="928"/>
                </a:lnTo>
                <a:lnTo>
                  <a:pt x="803" y="989"/>
                </a:lnTo>
                <a:lnTo>
                  <a:pt x="835" y="999"/>
                </a:lnTo>
                <a:lnTo>
                  <a:pt x="860" y="960"/>
                </a:lnTo>
                <a:lnTo>
                  <a:pt x="1022" y="976"/>
                </a:lnTo>
                <a:lnTo>
                  <a:pt x="1131" y="1056"/>
                </a:lnTo>
                <a:lnTo>
                  <a:pt x="1147" y="1121"/>
                </a:lnTo>
                <a:lnTo>
                  <a:pt x="1290" y="1189"/>
                </a:lnTo>
                <a:lnTo>
                  <a:pt x="1208" y="1352"/>
                </a:lnTo>
                <a:lnTo>
                  <a:pt x="1127" y="1365"/>
                </a:lnTo>
                <a:lnTo>
                  <a:pt x="1115" y="1429"/>
                </a:lnTo>
                <a:lnTo>
                  <a:pt x="949" y="1569"/>
                </a:lnTo>
                <a:lnTo>
                  <a:pt x="872" y="1712"/>
                </a:lnTo>
                <a:lnTo>
                  <a:pt x="929" y="1773"/>
                </a:lnTo>
                <a:lnTo>
                  <a:pt x="835" y="1749"/>
                </a:lnTo>
                <a:lnTo>
                  <a:pt x="803" y="1669"/>
                </a:lnTo>
                <a:lnTo>
                  <a:pt x="896" y="1297"/>
                </a:lnTo>
                <a:lnTo>
                  <a:pt x="819" y="1229"/>
                </a:lnTo>
                <a:lnTo>
                  <a:pt x="782" y="1084"/>
                </a:lnTo>
                <a:lnTo>
                  <a:pt x="826" y="1015"/>
                </a:lnTo>
                <a:lnTo>
                  <a:pt x="786" y="1021"/>
                </a:lnTo>
                <a:lnTo>
                  <a:pt x="729" y="948"/>
                </a:lnTo>
                <a:lnTo>
                  <a:pt x="681" y="924"/>
                </a:lnTo>
                <a:lnTo>
                  <a:pt x="568" y="884"/>
                </a:lnTo>
                <a:lnTo>
                  <a:pt x="474" y="741"/>
                </a:lnTo>
                <a:lnTo>
                  <a:pt x="418" y="636"/>
                </a:lnTo>
                <a:lnTo>
                  <a:pt x="418" y="497"/>
                </a:lnTo>
                <a:lnTo>
                  <a:pt x="324" y="341"/>
                </a:lnTo>
                <a:lnTo>
                  <a:pt x="207" y="268"/>
                </a:lnTo>
                <a:lnTo>
                  <a:pt x="134" y="308"/>
                </a:lnTo>
                <a:lnTo>
                  <a:pt x="0" y="372"/>
                </a:lnTo>
                <a:lnTo>
                  <a:pt x="85" y="304"/>
                </a:lnTo>
                <a:lnTo>
                  <a:pt x="33" y="292"/>
                </a:lnTo>
                <a:lnTo>
                  <a:pt x="13" y="224"/>
                </a:lnTo>
                <a:lnTo>
                  <a:pt x="73" y="176"/>
                </a:lnTo>
                <a:lnTo>
                  <a:pt x="13" y="168"/>
                </a:lnTo>
                <a:lnTo>
                  <a:pt x="24" y="124"/>
                </a:lnTo>
                <a:lnTo>
                  <a:pt x="69" y="124"/>
                </a:lnTo>
                <a:lnTo>
                  <a:pt x="28" y="65"/>
                </a:lnTo>
                <a:lnTo>
                  <a:pt x="137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>
              <a:solidFill>
                <a:prstClr val="black"/>
              </a:solidFill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02F8B07F-C388-F9A4-B191-B42C64E19D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7135" y="3085598"/>
            <a:ext cx="158758" cy="13970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005F7A3-F6D6-FB6A-85CF-7BF1167F0E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1366" y="1591063"/>
            <a:ext cx="6176372" cy="3966910"/>
          </a:xfrm>
          <a:prstGeom prst="rect">
            <a:avLst/>
          </a:prstGeom>
          <a:ln w="57150">
            <a:solidFill>
              <a:srgbClr val="7086A4"/>
            </a:solidFill>
          </a:ln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CBB0D5E8-CD1A-4C96-DA5B-EE0358C3A907}"/>
              </a:ext>
            </a:extLst>
          </p:cNvPr>
          <p:cNvSpPr/>
          <p:nvPr/>
        </p:nvSpPr>
        <p:spPr>
          <a:xfrm>
            <a:off x="8079128" y="2181828"/>
            <a:ext cx="976643" cy="677120"/>
          </a:xfrm>
          <a:prstGeom prst="rect">
            <a:avLst/>
          </a:prstGeom>
          <a:noFill/>
          <a:ln w="9525" cap="flat" cmpd="sng" algn="ctr">
            <a:solidFill>
              <a:srgbClr val="7086A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>
              <a:ln w="19050">
                <a:solidFill>
                  <a:srgbClr val="425267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24052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89000"/>
              </a:schemeClr>
            </a:gs>
            <a:gs pos="7000">
              <a:schemeClr val="bg1"/>
            </a:gs>
            <a:gs pos="27000">
              <a:schemeClr val="bg1"/>
            </a:gs>
            <a:gs pos="97000">
              <a:srgbClr val="7086A4">
                <a:alpha val="47000"/>
                <a:lumMod val="86000"/>
              </a:srgb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8" name="그룹 217">
            <a:extLst>
              <a:ext uri="{FF2B5EF4-FFF2-40B4-BE49-F238E27FC236}">
                <a16:creationId xmlns:a16="http://schemas.microsoft.com/office/drawing/2014/main" id="{63FFF97E-BC79-CD3E-91A8-19ADF2D780DC}"/>
              </a:ext>
            </a:extLst>
          </p:cNvPr>
          <p:cNvGrpSpPr/>
          <p:nvPr/>
        </p:nvGrpSpPr>
        <p:grpSpPr>
          <a:xfrm>
            <a:off x="171450" y="133350"/>
            <a:ext cx="11849100" cy="6591300"/>
            <a:chOff x="342900" y="266700"/>
            <a:chExt cx="11849100" cy="6591300"/>
          </a:xfrm>
        </p:grpSpPr>
        <p:sp>
          <p:nvSpPr>
            <p:cNvPr id="219" name="사각형: 둥근 한쪽 모서리 218">
              <a:extLst>
                <a:ext uri="{FF2B5EF4-FFF2-40B4-BE49-F238E27FC236}">
                  <a16:creationId xmlns:a16="http://schemas.microsoft.com/office/drawing/2014/main" id="{4E3AB00F-D1AE-6912-7862-848DE2F772A5}"/>
                </a:ext>
              </a:extLst>
            </p:cNvPr>
            <p:cNvSpPr/>
            <p:nvPr/>
          </p:nvSpPr>
          <p:spPr>
            <a:xfrm flipH="1">
              <a:off x="342900" y="266700"/>
              <a:ext cx="11849100" cy="6591300"/>
            </a:xfrm>
            <a:prstGeom prst="round1Rect">
              <a:avLst>
                <a:gd name="adj" fmla="val 1403"/>
              </a:avLst>
            </a:prstGeom>
            <a:solidFill>
              <a:schemeClr val="bg1">
                <a:lumMod val="95000"/>
              </a:schemeClr>
            </a:solidFill>
            <a:ln w="6985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rgbClr val="7086A4"/>
                  </a:gs>
                  <a:gs pos="83000">
                    <a:srgbClr val="7086A4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  <a:effectLst>
              <a:outerShdw blurRad="279400" dist="63500" dir="10800000" algn="r" rotWithShape="0">
                <a:srgbClr val="134FC7">
                  <a:alpha val="1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22" name="직사각형 221">
              <a:extLst>
                <a:ext uri="{FF2B5EF4-FFF2-40B4-BE49-F238E27FC236}">
                  <a16:creationId xmlns:a16="http://schemas.microsoft.com/office/drawing/2014/main" id="{D8C33685-B554-0472-1202-BA7DE372193D}"/>
                </a:ext>
              </a:extLst>
            </p:cNvPr>
            <p:cNvSpPr/>
            <p:nvPr/>
          </p:nvSpPr>
          <p:spPr>
            <a:xfrm flipH="1">
              <a:off x="415402" y="266701"/>
              <a:ext cx="11730058" cy="6531828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6985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rgbClr val="7086A4"/>
                  </a:gs>
                  <a:gs pos="83000">
                    <a:srgbClr val="7086A4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28" name="사각형: 둥근 한쪽 모서리 227">
              <a:extLst>
                <a:ext uri="{FF2B5EF4-FFF2-40B4-BE49-F238E27FC236}">
                  <a16:creationId xmlns:a16="http://schemas.microsoft.com/office/drawing/2014/main" id="{6847622E-E81E-8434-6A6A-BEAAFE9DDC6E}"/>
                </a:ext>
              </a:extLst>
            </p:cNvPr>
            <p:cNvSpPr/>
            <p:nvPr/>
          </p:nvSpPr>
          <p:spPr>
            <a:xfrm flipH="1">
              <a:off x="4955213" y="2957136"/>
              <a:ext cx="4069126" cy="547687"/>
            </a:xfrm>
            <a:prstGeom prst="round1Rect">
              <a:avLst>
                <a:gd name="adj" fmla="val 12707"/>
              </a:avLst>
            </a:prstGeom>
            <a:solidFill>
              <a:schemeClr val="bg1"/>
            </a:solidFill>
            <a:ln w="6985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rgbClr val="7086A4"/>
                  </a:gs>
                  <a:gs pos="83000">
                    <a:srgbClr val="7086A4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25730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나눔바른펜" panose="020B0503000000000000" pitchFamily="50" charset="-127"/>
                <a:ea typeface="나눔바른펜" panose="020B0503000000000000" pitchFamily="50" charset="-127"/>
                <a:cs typeface="+mn-cs"/>
              </a:endParaRPr>
            </a:p>
          </p:txBody>
        </p:sp>
      </p:grp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F8673A11-524C-FF2C-3194-26A7E52E67D3}"/>
              </a:ext>
            </a:extLst>
          </p:cNvPr>
          <p:cNvSpPr/>
          <p:nvPr/>
        </p:nvSpPr>
        <p:spPr>
          <a:xfrm>
            <a:off x="5052149" y="2731243"/>
            <a:ext cx="4199256" cy="5959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7086A4"/>
                </a:solidFill>
                <a:effectLst/>
                <a:uLnTx/>
                <a:uFillTx/>
                <a:latin typeface="나눔바른펜" panose="020B0503000000000000" pitchFamily="50" charset="-127"/>
                <a:ea typeface="나눔바른펜" panose="020B0503000000000000" pitchFamily="50" charset="-127"/>
                <a:cs typeface="+mn-cs"/>
              </a:rPr>
              <a:t>CONTENTS </a:t>
            </a:r>
            <a:r>
              <a:rPr lang="en-US" altLang="ko-KR" sz="2400" b="1" dirty="0">
                <a:solidFill>
                  <a:srgbClr val="7086A4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2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7086A4"/>
                </a:solidFill>
                <a:effectLst/>
                <a:uLnTx/>
                <a:uFillTx/>
                <a:latin typeface="나눔바른펜" panose="020B0503000000000000" pitchFamily="50" charset="-127"/>
                <a:ea typeface="나눔바른펜" panose="020B0503000000000000" pitchFamily="50" charset="-127"/>
                <a:cs typeface="+mn-cs"/>
              </a:rPr>
              <a:t>. 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바른펜" panose="020B0503000000000000" pitchFamily="50" charset="-127"/>
                <a:ea typeface="나눔바른펜" panose="020B0503000000000000" pitchFamily="50" charset="-127"/>
                <a:cs typeface="+mn-cs"/>
              </a:rPr>
              <a:t>프로젝트 기능 설명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나눔바른펜" panose="020B0503000000000000" pitchFamily="50" charset="-127"/>
              <a:ea typeface="나눔바른펜" panose="020B0503000000000000" pitchFamily="50" charset="-127"/>
              <a:cs typeface="+mn-cs"/>
            </a:endParaRPr>
          </a:p>
        </p:txBody>
      </p:sp>
      <p:grpSp>
        <p:nvGrpSpPr>
          <p:cNvPr id="152" name="그룹 151">
            <a:extLst>
              <a:ext uri="{FF2B5EF4-FFF2-40B4-BE49-F238E27FC236}">
                <a16:creationId xmlns:a16="http://schemas.microsoft.com/office/drawing/2014/main" id="{24323584-94EF-57F0-B6C8-A61D9F87E8AB}"/>
              </a:ext>
            </a:extLst>
          </p:cNvPr>
          <p:cNvGrpSpPr/>
          <p:nvPr/>
        </p:nvGrpSpPr>
        <p:grpSpPr>
          <a:xfrm>
            <a:off x="3984731" y="2653389"/>
            <a:ext cx="933225" cy="888480"/>
            <a:chOff x="4647937" y="1987230"/>
            <a:chExt cx="834663" cy="834663"/>
          </a:xfrm>
        </p:grpSpPr>
        <p:sp>
          <p:nvSpPr>
            <p:cNvPr id="153" name="모서리가 둥근 직사각형 56">
              <a:extLst>
                <a:ext uri="{FF2B5EF4-FFF2-40B4-BE49-F238E27FC236}">
                  <a16:creationId xmlns:a16="http://schemas.microsoft.com/office/drawing/2014/main" id="{F0B00825-EE53-A126-0EE9-BF05579EE73D}"/>
                </a:ext>
              </a:extLst>
            </p:cNvPr>
            <p:cNvSpPr/>
            <p:nvPr/>
          </p:nvSpPr>
          <p:spPr>
            <a:xfrm>
              <a:off x="4647937" y="1987230"/>
              <a:ext cx="834663" cy="834663"/>
            </a:xfrm>
            <a:prstGeom prst="roundRect">
              <a:avLst/>
            </a:prstGeom>
            <a:solidFill>
              <a:schemeClr val="bg1"/>
            </a:solidFill>
            <a:ln w="381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rgbClr val="425267"/>
                  </a:gs>
                  <a:gs pos="83000">
                    <a:srgbClr val="7086A4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154" name="Group 58">
              <a:extLst>
                <a:ext uri="{FF2B5EF4-FFF2-40B4-BE49-F238E27FC236}">
                  <a16:creationId xmlns:a16="http://schemas.microsoft.com/office/drawing/2014/main" id="{DB09C9AA-CD1B-8E2D-E800-53E8205F90B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875004" y="2175498"/>
              <a:ext cx="367556" cy="452353"/>
              <a:chOff x="6133" y="1070"/>
              <a:chExt cx="1218" cy="1499"/>
            </a:xfrm>
          </p:grpSpPr>
          <p:sp>
            <p:nvSpPr>
              <p:cNvPr id="155" name="Freeform 59">
                <a:extLst>
                  <a:ext uri="{FF2B5EF4-FFF2-40B4-BE49-F238E27FC236}">
                    <a16:creationId xmlns:a16="http://schemas.microsoft.com/office/drawing/2014/main" id="{89B554C8-25C7-F4AA-CA2C-DA629B4085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56" y="1093"/>
                <a:ext cx="1172" cy="1453"/>
              </a:xfrm>
              <a:custGeom>
                <a:avLst/>
                <a:gdLst>
                  <a:gd name="T0" fmla="*/ 6326 w 7029"/>
                  <a:gd name="T1" fmla="*/ 0 h 8715"/>
                  <a:gd name="T2" fmla="*/ 2095 w 7029"/>
                  <a:gd name="T3" fmla="*/ 0 h 8715"/>
                  <a:gd name="T4" fmla="*/ 0 w 7029"/>
                  <a:gd name="T5" fmla="*/ 2095 h 8715"/>
                  <a:gd name="T6" fmla="*/ 0 w 7029"/>
                  <a:gd name="T7" fmla="*/ 8012 h 8715"/>
                  <a:gd name="T8" fmla="*/ 1 w 7029"/>
                  <a:gd name="T9" fmla="*/ 8049 h 8715"/>
                  <a:gd name="T10" fmla="*/ 9 w 7029"/>
                  <a:gd name="T11" fmla="*/ 8120 h 8715"/>
                  <a:gd name="T12" fmla="*/ 22 w 7029"/>
                  <a:gd name="T13" fmla="*/ 8190 h 8715"/>
                  <a:gd name="T14" fmla="*/ 42 w 7029"/>
                  <a:gd name="T15" fmla="*/ 8256 h 8715"/>
                  <a:gd name="T16" fmla="*/ 69 w 7029"/>
                  <a:gd name="T17" fmla="*/ 8320 h 8715"/>
                  <a:gd name="T18" fmla="*/ 100 w 7029"/>
                  <a:gd name="T19" fmla="*/ 8379 h 8715"/>
                  <a:gd name="T20" fmla="*/ 138 w 7029"/>
                  <a:gd name="T21" fmla="*/ 8436 h 8715"/>
                  <a:gd name="T22" fmla="*/ 182 w 7029"/>
                  <a:gd name="T23" fmla="*/ 8487 h 8715"/>
                  <a:gd name="T24" fmla="*/ 229 w 7029"/>
                  <a:gd name="T25" fmla="*/ 8535 h 8715"/>
                  <a:gd name="T26" fmla="*/ 281 w 7029"/>
                  <a:gd name="T27" fmla="*/ 8577 h 8715"/>
                  <a:gd name="T28" fmla="*/ 337 w 7029"/>
                  <a:gd name="T29" fmla="*/ 8615 h 8715"/>
                  <a:gd name="T30" fmla="*/ 397 w 7029"/>
                  <a:gd name="T31" fmla="*/ 8646 h 8715"/>
                  <a:gd name="T32" fmla="*/ 460 w 7029"/>
                  <a:gd name="T33" fmla="*/ 8673 h 8715"/>
                  <a:gd name="T34" fmla="*/ 526 w 7029"/>
                  <a:gd name="T35" fmla="*/ 8694 h 8715"/>
                  <a:gd name="T36" fmla="*/ 595 w 7029"/>
                  <a:gd name="T37" fmla="*/ 8707 h 8715"/>
                  <a:gd name="T38" fmla="*/ 666 w 7029"/>
                  <a:gd name="T39" fmla="*/ 8714 h 8715"/>
                  <a:gd name="T40" fmla="*/ 703 w 7029"/>
                  <a:gd name="T41" fmla="*/ 8715 h 8715"/>
                  <a:gd name="T42" fmla="*/ 6326 w 7029"/>
                  <a:gd name="T43" fmla="*/ 8715 h 8715"/>
                  <a:gd name="T44" fmla="*/ 6363 w 7029"/>
                  <a:gd name="T45" fmla="*/ 8714 h 8715"/>
                  <a:gd name="T46" fmla="*/ 6434 w 7029"/>
                  <a:gd name="T47" fmla="*/ 8707 h 8715"/>
                  <a:gd name="T48" fmla="*/ 6504 w 7029"/>
                  <a:gd name="T49" fmla="*/ 8694 h 8715"/>
                  <a:gd name="T50" fmla="*/ 6570 w 7029"/>
                  <a:gd name="T51" fmla="*/ 8673 h 8715"/>
                  <a:gd name="T52" fmla="*/ 6633 w 7029"/>
                  <a:gd name="T53" fmla="*/ 8646 h 8715"/>
                  <a:gd name="T54" fmla="*/ 6693 w 7029"/>
                  <a:gd name="T55" fmla="*/ 8615 h 8715"/>
                  <a:gd name="T56" fmla="*/ 6749 w 7029"/>
                  <a:gd name="T57" fmla="*/ 8577 h 8715"/>
                  <a:gd name="T58" fmla="*/ 6801 w 7029"/>
                  <a:gd name="T59" fmla="*/ 8535 h 8715"/>
                  <a:gd name="T60" fmla="*/ 6849 w 7029"/>
                  <a:gd name="T61" fmla="*/ 8487 h 8715"/>
                  <a:gd name="T62" fmla="*/ 6891 w 7029"/>
                  <a:gd name="T63" fmla="*/ 8436 h 8715"/>
                  <a:gd name="T64" fmla="*/ 6929 w 7029"/>
                  <a:gd name="T65" fmla="*/ 8379 h 8715"/>
                  <a:gd name="T66" fmla="*/ 6960 w 7029"/>
                  <a:gd name="T67" fmla="*/ 8320 h 8715"/>
                  <a:gd name="T68" fmla="*/ 6987 w 7029"/>
                  <a:gd name="T69" fmla="*/ 8256 h 8715"/>
                  <a:gd name="T70" fmla="*/ 7008 w 7029"/>
                  <a:gd name="T71" fmla="*/ 8190 h 8715"/>
                  <a:gd name="T72" fmla="*/ 7021 w 7029"/>
                  <a:gd name="T73" fmla="*/ 8120 h 8715"/>
                  <a:gd name="T74" fmla="*/ 7028 w 7029"/>
                  <a:gd name="T75" fmla="*/ 8049 h 8715"/>
                  <a:gd name="T76" fmla="*/ 7029 w 7029"/>
                  <a:gd name="T77" fmla="*/ 8012 h 8715"/>
                  <a:gd name="T78" fmla="*/ 7029 w 7029"/>
                  <a:gd name="T79" fmla="*/ 703 h 8715"/>
                  <a:gd name="T80" fmla="*/ 7028 w 7029"/>
                  <a:gd name="T81" fmla="*/ 666 h 8715"/>
                  <a:gd name="T82" fmla="*/ 7021 w 7029"/>
                  <a:gd name="T83" fmla="*/ 595 h 8715"/>
                  <a:gd name="T84" fmla="*/ 7008 w 7029"/>
                  <a:gd name="T85" fmla="*/ 526 h 8715"/>
                  <a:gd name="T86" fmla="*/ 6987 w 7029"/>
                  <a:gd name="T87" fmla="*/ 460 h 8715"/>
                  <a:gd name="T88" fmla="*/ 6960 w 7029"/>
                  <a:gd name="T89" fmla="*/ 397 h 8715"/>
                  <a:gd name="T90" fmla="*/ 6929 w 7029"/>
                  <a:gd name="T91" fmla="*/ 336 h 8715"/>
                  <a:gd name="T92" fmla="*/ 6891 w 7029"/>
                  <a:gd name="T93" fmla="*/ 281 h 8715"/>
                  <a:gd name="T94" fmla="*/ 6849 w 7029"/>
                  <a:gd name="T95" fmla="*/ 229 h 8715"/>
                  <a:gd name="T96" fmla="*/ 6801 w 7029"/>
                  <a:gd name="T97" fmla="*/ 182 h 8715"/>
                  <a:gd name="T98" fmla="*/ 6749 w 7029"/>
                  <a:gd name="T99" fmla="*/ 138 h 8715"/>
                  <a:gd name="T100" fmla="*/ 6693 w 7029"/>
                  <a:gd name="T101" fmla="*/ 100 h 8715"/>
                  <a:gd name="T102" fmla="*/ 6633 w 7029"/>
                  <a:gd name="T103" fmla="*/ 69 h 8715"/>
                  <a:gd name="T104" fmla="*/ 6570 w 7029"/>
                  <a:gd name="T105" fmla="*/ 42 h 8715"/>
                  <a:gd name="T106" fmla="*/ 6504 w 7029"/>
                  <a:gd name="T107" fmla="*/ 22 h 8715"/>
                  <a:gd name="T108" fmla="*/ 6434 w 7029"/>
                  <a:gd name="T109" fmla="*/ 9 h 8715"/>
                  <a:gd name="T110" fmla="*/ 6363 w 7029"/>
                  <a:gd name="T111" fmla="*/ 1 h 8715"/>
                  <a:gd name="T112" fmla="*/ 6326 w 7029"/>
                  <a:gd name="T113" fmla="*/ 0 h 87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7029" h="8715">
                    <a:moveTo>
                      <a:pt x="6326" y="0"/>
                    </a:moveTo>
                    <a:lnTo>
                      <a:pt x="2095" y="0"/>
                    </a:lnTo>
                    <a:lnTo>
                      <a:pt x="0" y="2095"/>
                    </a:lnTo>
                    <a:lnTo>
                      <a:pt x="0" y="8012"/>
                    </a:lnTo>
                    <a:lnTo>
                      <a:pt x="1" y="8049"/>
                    </a:lnTo>
                    <a:lnTo>
                      <a:pt x="9" y="8120"/>
                    </a:lnTo>
                    <a:lnTo>
                      <a:pt x="22" y="8190"/>
                    </a:lnTo>
                    <a:lnTo>
                      <a:pt x="42" y="8256"/>
                    </a:lnTo>
                    <a:lnTo>
                      <a:pt x="69" y="8320"/>
                    </a:lnTo>
                    <a:lnTo>
                      <a:pt x="100" y="8379"/>
                    </a:lnTo>
                    <a:lnTo>
                      <a:pt x="138" y="8436"/>
                    </a:lnTo>
                    <a:lnTo>
                      <a:pt x="182" y="8487"/>
                    </a:lnTo>
                    <a:lnTo>
                      <a:pt x="229" y="8535"/>
                    </a:lnTo>
                    <a:lnTo>
                      <a:pt x="281" y="8577"/>
                    </a:lnTo>
                    <a:lnTo>
                      <a:pt x="337" y="8615"/>
                    </a:lnTo>
                    <a:lnTo>
                      <a:pt x="397" y="8646"/>
                    </a:lnTo>
                    <a:lnTo>
                      <a:pt x="460" y="8673"/>
                    </a:lnTo>
                    <a:lnTo>
                      <a:pt x="526" y="8694"/>
                    </a:lnTo>
                    <a:lnTo>
                      <a:pt x="595" y="8707"/>
                    </a:lnTo>
                    <a:lnTo>
                      <a:pt x="666" y="8714"/>
                    </a:lnTo>
                    <a:lnTo>
                      <a:pt x="703" y="8715"/>
                    </a:lnTo>
                    <a:lnTo>
                      <a:pt x="6326" y="8715"/>
                    </a:lnTo>
                    <a:lnTo>
                      <a:pt x="6363" y="8714"/>
                    </a:lnTo>
                    <a:lnTo>
                      <a:pt x="6434" y="8707"/>
                    </a:lnTo>
                    <a:lnTo>
                      <a:pt x="6504" y="8694"/>
                    </a:lnTo>
                    <a:lnTo>
                      <a:pt x="6570" y="8673"/>
                    </a:lnTo>
                    <a:lnTo>
                      <a:pt x="6633" y="8646"/>
                    </a:lnTo>
                    <a:lnTo>
                      <a:pt x="6693" y="8615"/>
                    </a:lnTo>
                    <a:lnTo>
                      <a:pt x="6749" y="8577"/>
                    </a:lnTo>
                    <a:lnTo>
                      <a:pt x="6801" y="8535"/>
                    </a:lnTo>
                    <a:lnTo>
                      <a:pt x="6849" y="8487"/>
                    </a:lnTo>
                    <a:lnTo>
                      <a:pt x="6891" y="8436"/>
                    </a:lnTo>
                    <a:lnTo>
                      <a:pt x="6929" y="8379"/>
                    </a:lnTo>
                    <a:lnTo>
                      <a:pt x="6960" y="8320"/>
                    </a:lnTo>
                    <a:lnTo>
                      <a:pt x="6987" y="8256"/>
                    </a:lnTo>
                    <a:lnTo>
                      <a:pt x="7008" y="8190"/>
                    </a:lnTo>
                    <a:lnTo>
                      <a:pt x="7021" y="8120"/>
                    </a:lnTo>
                    <a:lnTo>
                      <a:pt x="7028" y="8049"/>
                    </a:lnTo>
                    <a:lnTo>
                      <a:pt x="7029" y="8012"/>
                    </a:lnTo>
                    <a:lnTo>
                      <a:pt x="7029" y="703"/>
                    </a:lnTo>
                    <a:lnTo>
                      <a:pt x="7028" y="666"/>
                    </a:lnTo>
                    <a:lnTo>
                      <a:pt x="7021" y="595"/>
                    </a:lnTo>
                    <a:lnTo>
                      <a:pt x="7008" y="526"/>
                    </a:lnTo>
                    <a:lnTo>
                      <a:pt x="6987" y="460"/>
                    </a:lnTo>
                    <a:lnTo>
                      <a:pt x="6960" y="397"/>
                    </a:lnTo>
                    <a:lnTo>
                      <a:pt x="6929" y="336"/>
                    </a:lnTo>
                    <a:lnTo>
                      <a:pt x="6891" y="281"/>
                    </a:lnTo>
                    <a:lnTo>
                      <a:pt x="6849" y="229"/>
                    </a:lnTo>
                    <a:lnTo>
                      <a:pt x="6801" y="182"/>
                    </a:lnTo>
                    <a:lnTo>
                      <a:pt x="6749" y="138"/>
                    </a:lnTo>
                    <a:lnTo>
                      <a:pt x="6693" y="100"/>
                    </a:lnTo>
                    <a:lnTo>
                      <a:pt x="6633" y="69"/>
                    </a:lnTo>
                    <a:lnTo>
                      <a:pt x="6570" y="42"/>
                    </a:lnTo>
                    <a:lnTo>
                      <a:pt x="6504" y="22"/>
                    </a:lnTo>
                    <a:lnTo>
                      <a:pt x="6434" y="9"/>
                    </a:lnTo>
                    <a:lnTo>
                      <a:pt x="6363" y="1"/>
                    </a:lnTo>
                    <a:lnTo>
                      <a:pt x="6326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56" name="Freeform 60">
                <a:extLst>
                  <a:ext uri="{FF2B5EF4-FFF2-40B4-BE49-F238E27FC236}">
                    <a16:creationId xmlns:a16="http://schemas.microsoft.com/office/drawing/2014/main" id="{0E5BA1D2-B941-3C5D-2735-0DEC0381F42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133" y="1070"/>
                <a:ext cx="1218" cy="1499"/>
              </a:xfrm>
              <a:custGeom>
                <a:avLst/>
                <a:gdLst>
                  <a:gd name="T0" fmla="*/ 281 w 7309"/>
                  <a:gd name="T1" fmla="*/ 8152 h 8995"/>
                  <a:gd name="T2" fmla="*/ 288 w 7309"/>
                  <a:gd name="T3" fmla="*/ 8237 h 8995"/>
                  <a:gd name="T4" fmla="*/ 315 w 7309"/>
                  <a:gd name="T5" fmla="*/ 8345 h 8995"/>
                  <a:gd name="T6" fmla="*/ 363 w 7309"/>
                  <a:gd name="T7" fmla="*/ 8443 h 8995"/>
                  <a:gd name="T8" fmla="*/ 427 w 7309"/>
                  <a:gd name="T9" fmla="*/ 8530 h 8995"/>
                  <a:gd name="T10" fmla="*/ 507 w 7309"/>
                  <a:gd name="T11" fmla="*/ 8603 h 8995"/>
                  <a:gd name="T12" fmla="*/ 600 w 7309"/>
                  <a:gd name="T13" fmla="*/ 8659 h 8995"/>
                  <a:gd name="T14" fmla="*/ 703 w 7309"/>
                  <a:gd name="T15" fmla="*/ 8697 h 8995"/>
                  <a:gd name="T16" fmla="*/ 815 w 7309"/>
                  <a:gd name="T17" fmla="*/ 8714 h 8995"/>
                  <a:gd name="T18" fmla="*/ 6466 w 7309"/>
                  <a:gd name="T19" fmla="*/ 8715 h 8995"/>
                  <a:gd name="T20" fmla="*/ 6551 w 7309"/>
                  <a:gd name="T21" fmla="*/ 8708 h 8995"/>
                  <a:gd name="T22" fmla="*/ 6659 w 7309"/>
                  <a:gd name="T23" fmla="*/ 8680 h 8995"/>
                  <a:gd name="T24" fmla="*/ 6757 w 7309"/>
                  <a:gd name="T25" fmla="*/ 8632 h 8995"/>
                  <a:gd name="T26" fmla="*/ 6844 w 7309"/>
                  <a:gd name="T27" fmla="*/ 8568 h 8995"/>
                  <a:gd name="T28" fmla="*/ 6917 w 7309"/>
                  <a:gd name="T29" fmla="*/ 8488 h 8995"/>
                  <a:gd name="T30" fmla="*/ 6973 w 7309"/>
                  <a:gd name="T31" fmla="*/ 8395 h 8995"/>
                  <a:gd name="T32" fmla="*/ 7011 w 7309"/>
                  <a:gd name="T33" fmla="*/ 8292 h 8995"/>
                  <a:gd name="T34" fmla="*/ 7028 w 7309"/>
                  <a:gd name="T35" fmla="*/ 8181 h 8995"/>
                  <a:gd name="T36" fmla="*/ 7029 w 7309"/>
                  <a:gd name="T37" fmla="*/ 843 h 8995"/>
                  <a:gd name="T38" fmla="*/ 7022 w 7309"/>
                  <a:gd name="T39" fmla="*/ 758 h 8995"/>
                  <a:gd name="T40" fmla="*/ 6994 w 7309"/>
                  <a:gd name="T41" fmla="*/ 650 h 8995"/>
                  <a:gd name="T42" fmla="*/ 6946 w 7309"/>
                  <a:gd name="T43" fmla="*/ 552 h 8995"/>
                  <a:gd name="T44" fmla="*/ 6882 w 7309"/>
                  <a:gd name="T45" fmla="*/ 466 h 8995"/>
                  <a:gd name="T46" fmla="*/ 6802 w 7309"/>
                  <a:gd name="T47" fmla="*/ 393 h 8995"/>
                  <a:gd name="T48" fmla="*/ 6709 w 7309"/>
                  <a:gd name="T49" fmla="*/ 336 h 8995"/>
                  <a:gd name="T50" fmla="*/ 6606 w 7309"/>
                  <a:gd name="T51" fmla="*/ 298 h 8995"/>
                  <a:gd name="T52" fmla="*/ 6495 w 7309"/>
                  <a:gd name="T53" fmla="*/ 281 h 8995"/>
                  <a:gd name="T54" fmla="*/ 2291 w 7309"/>
                  <a:gd name="T55" fmla="*/ 281 h 8995"/>
                  <a:gd name="T56" fmla="*/ 6466 w 7309"/>
                  <a:gd name="T57" fmla="*/ 8995 h 8995"/>
                  <a:gd name="T58" fmla="*/ 800 w 7309"/>
                  <a:gd name="T59" fmla="*/ 8995 h 8995"/>
                  <a:gd name="T60" fmla="*/ 634 w 7309"/>
                  <a:gd name="T61" fmla="*/ 8969 h 8995"/>
                  <a:gd name="T62" fmla="*/ 479 w 7309"/>
                  <a:gd name="T63" fmla="*/ 8912 h 8995"/>
                  <a:gd name="T64" fmla="*/ 339 w 7309"/>
                  <a:gd name="T65" fmla="*/ 8827 h 8995"/>
                  <a:gd name="T66" fmla="*/ 219 w 7309"/>
                  <a:gd name="T67" fmla="*/ 8719 h 8995"/>
                  <a:gd name="T68" fmla="*/ 122 w 7309"/>
                  <a:gd name="T69" fmla="*/ 8589 h 8995"/>
                  <a:gd name="T70" fmla="*/ 51 w 7309"/>
                  <a:gd name="T71" fmla="*/ 8442 h 8995"/>
                  <a:gd name="T72" fmla="*/ 9 w 7309"/>
                  <a:gd name="T73" fmla="*/ 8280 h 8995"/>
                  <a:gd name="T74" fmla="*/ 0 w 7309"/>
                  <a:gd name="T75" fmla="*/ 8152 h 8995"/>
                  <a:gd name="T76" fmla="*/ 2164 w 7309"/>
                  <a:gd name="T77" fmla="*/ 0 h 8995"/>
                  <a:gd name="T78" fmla="*/ 6509 w 7309"/>
                  <a:gd name="T79" fmla="*/ 1 h 8995"/>
                  <a:gd name="T80" fmla="*/ 6677 w 7309"/>
                  <a:gd name="T81" fmla="*/ 26 h 8995"/>
                  <a:gd name="T82" fmla="*/ 6831 w 7309"/>
                  <a:gd name="T83" fmla="*/ 83 h 8995"/>
                  <a:gd name="T84" fmla="*/ 6970 w 7309"/>
                  <a:gd name="T85" fmla="*/ 168 h 8995"/>
                  <a:gd name="T86" fmla="*/ 7090 w 7309"/>
                  <a:gd name="T87" fmla="*/ 277 h 8995"/>
                  <a:gd name="T88" fmla="*/ 7187 w 7309"/>
                  <a:gd name="T89" fmla="*/ 407 h 8995"/>
                  <a:gd name="T90" fmla="*/ 7258 w 7309"/>
                  <a:gd name="T91" fmla="*/ 554 h 8995"/>
                  <a:gd name="T92" fmla="*/ 7300 w 7309"/>
                  <a:gd name="T93" fmla="*/ 715 h 8995"/>
                  <a:gd name="T94" fmla="*/ 7309 w 7309"/>
                  <a:gd name="T95" fmla="*/ 843 h 8995"/>
                  <a:gd name="T96" fmla="*/ 7309 w 7309"/>
                  <a:gd name="T97" fmla="*/ 8195 h 8995"/>
                  <a:gd name="T98" fmla="*/ 7283 w 7309"/>
                  <a:gd name="T99" fmla="*/ 8363 h 8995"/>
                  <a:gd name="T100" fmla="*/ 7226 w 7309"/>
                  <a:gd name="T101" fmla="*/ 8518 h 8995"/>
                  <a:gd name="T102" fmla="*/ 7141 w 7309"/>
                  <a:gd name="T103" fmla="*/ 8656 h 8995"/>
                  <a:gd name="T104" fmla="*/ 7033 w 7309"/>
                  <a:gd name="T105" fmla="*/ 8776 h 8995"/>
                  <a:gd name="T106" fmla="*/ 6903 w 7309"/>
                  <a:gd name="T107" fmla="*/ 8873 h 8995"/>
                  <a:gd name="T108" fmla="*/ 6756 w 7309"/>
                  <a:gd name="T109" fmla="*/ 8944 h 8995"/>
                  <a:gd name="T110" fmla="*/ 6594 w 7309"/>
                  <a:gd name="T111" fmla="*/ 8986 h 8995"/>
                  <a:gd name="T112" fmla="*/ 6466 w 7309"/>
                  <a:gd name="T113" fmla="*/ 8995 h 89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7309" h="8995">
                    <a:moveTo>
                      <a:pt x="281" y="2291"/>
                    </a:moveTo>
                    <a:lnTo>
                      <a:pt x="281" y="8152"/>
                    </a:lnTo>
                    <a:lnTo>
                      <a:pt x="281" y="8181"/>
                    </a:lnTo>
                    <a:lnTo>
                      <a:pt x="288" y="8237"/>
                    </a:lnTo>
                    <a:lnTo>
                      <a:pt x="298" y="8292"/>
                    </a:lnTo>
                    <a:lnTo>
                      <a:pt x="315" y="8345"/>
                    </a:lnTo>
                    <a:lnTo>
                      <a:pt x="336" y="8395"/>
                    </a:lnTo>
                    <a:lnTo>
                      <a:pt x="363" y="8443"/>
                    </a:lnTo>
                    <a:lnTo>
                      <a:pt x="393" y="8488"/>
                    </a:lnTo>
                    <a:lnTo>
                      <a:pt x="427" y="8530"/>
                    </a:lnTo>
                    <a:lnTo>
                      <a:pt x="466" y="8568"/>
                    </a:lnTo>
                    <a:lnTo>
                      <a:pt x="507" y="8603"/>
                    </a:lnTo>
                    <a:lnTo>
                      <a:pt x="552" y="8632"/>
                    </a:lnTo>
                    <a:lnTo>
                      <a:pt x="600" y="8659"/>
                    </a:lnTo>
                    <a:lnTo>
                      <a:pt x="650" y="8680"/>
                    </a:lnTo>
                    <a:lnTo>
                      <a:pt x="703" y="8697"/>
                    </a:lnTo>
                    <a:lnTo>
                      <a:pt x="758" y="8708"/>
                    </a:lnTo>
                    <a:lnTo>
                      <a:pt x="815" y="8714"/>
                    </a:lnTo>
                    <a:lnTo>
                      <a:pt x="843" y="8715"/>
                    </a:lnTo>
                    <a:lnTo>
                      <a:pt x="6466" y="8715"/>
                    </a:lnTo>
                    <a:lnTo>
                      <a:pt x="6495" y="8714"/>
                    </a:lnTo>
                    <a:lnTo>
                      <a:pt x="6551" y="8708"/>
                    </a:lnTo>
                    <a:lnTo>
                      <a:pt x="6606" y="8697"/>
                    </a:lnTo>
                    <a:lnTo>
                      <a:pt x="6659" y="8680"/>
                    </a:lnTo>
                    <a:lnTo>
                      <a:pt x="6709" y="8659"/>
                    </a:lnTo>
                    <a:lnTo>
                      <a:pt x="6757" y="8632"/>
                    </a:lnTo>
                    <a:lnTo>
                      <a:pt x="6802" y="8603"/>
                    </a:lnTo>
                    <a:lnTo>
                      <a:pt x="6844" y="8568"/>
                    </a:lnTo>
                    <a:lnTo>
                      <a:pt x="6882" y="8530"/>
                    </a:lnTo>
                    <a:lnTo>
                      <a:pt x="6917" y="8488"/>
                    </a:lnTo>
                    <a:lnTo>
                      <a:pt x="6946" y="8443"/>
                    </a:lnTo>
                    <a:lnTo>
                      <a:pt x="6973" y="8395"/>
                    </a:lnTo>
                    <a:lnTo>
                      <a:pt x="6994" y="8345"/>
                    </a:lnTo>
                    <a:lnTo>
                      <a:pt x="7011" y="8292"/>
                    </a:lnTo>
                    <a:lnTo>
                      <a:pt x="7022" y="8237"/>
                    </a:lnTo>
                    <a:lnTo>
                      <a:pt x="7028" y="8181"/>
                    </a:lnTo>
                    <a:lnTo>
                      <a:pt x="7029" y="8152"/>
                    </a:lnTo>
                    <a:lnTo>
                      <a:pt x="7029" y="843"/>
                    </a:lnTo>
                    <a:lnTo>
                      <a:pt x="7028" y="815"/>
                    </a:lnTo>
                    <a:lnTo>
                      <a:pt x="7022" y="758"/>
                    </a:lnTo>
                    <a:lnTo>
                      <a:pt x="7011" y="703"/>
                    </a:lnTo>
                    <a:lnTo>
                      <a:pt x="6994" y="650"/>
                    </a:lnTo>
                    <a:lnTo>
                      <a:pt x="6973" y="600"/>
                    </a:lnTo>
                    <a:lnTo>
                      <a:pt x="6946" y="552"/>
                    </a:lnTo>
                    <a:lnTo>
                      <a:pt x="6917" y="507"/>
                    </a:lnTo>
                    <a:lnTo>
                      <a:pt x="6882" y="466"/>
                    </a:lnTo>
                    <a:lnTo>
                      <a:pt x="6844" y="427"/>
                    </a:lnTo>
                    <a:lnTo>
                      <a:pt x="6802" y="393"/>
                    </a:lnTo>
                    <a:lnTo>
                      <a:pt x="6757" y="363"/>
                    </a:lnTo>
                    <a:lnTo>
                      <a:pt x="6709" y="336"/>
                    </a:lnTo>
                    <a:lnTo>
                      <a:pt x="6659" y="315"/>
                    </a:lnTo>
                    <a:lnTo>
                      <a:pt x="6606" y="298"/>
                    </a:lnTo>
                    <a:lnTo>
                      <a:pt x="6551" y="288"/>
                    </a:lnTo>
                    <a:lnTo>
                      <a:pt x="6495" y="281"/>
                    </a:lnTo>
                    <a:lnTo>
                      <a:pt x="6466" y="281"/>
                    </a:lnTo>
                    <a:lnTo>
                      <a:pt x="2291" y="281"/>
                    </a:lnTo>
                    <a:lnTo>
                      <a:pt x="281" y="2291"/>
                    </a:lnTo>
                    <a:close/>
                    <a:moveTo>
                      <a:pt x="6466" y="8995"/>
                    </a:moveTo>
                    <a:lnTo>
                      <a:pt x="843" y="8995"/>
                    </a:lnTo>
                    <a:lnTo>
                      <a:pt x="800" y="8995"/>
                    </a:lnTo>
                    <a:lnTo>
                      <a:pt x="715" y="8986"/>
                    </a:lnTo>
                    <a:lnTo>
                      <a:pt x="634" y="8969"/>
                    </a:lnTo>
                    <a:lnTo>
                      <a:pt x="555" y="8944"/>
                    </a:lnTo>
                    <a:lnTo>
                      <a:pt x="479" y="8912"/>
                    </a:lnTo>
                    <a:lnTo>
                      <a:pt x="407" y="8873"/>
                    </a:lnTo>
                    <a:lnTo>
                      <a:pt x="339" y="8827"/>
                    </a:lnTo>
                    <a:lnTo>
                      <a:pt x="277" y="8776"/>
                    </a:lnTo>
                    <a:lnTo>
                      <a:pt x="219" y="8719"/>
                    </a:lnTo>
                    <a:lnTo>
                      <a:pt x="168" y="8656"/>
                    </a:lnTo>
                    <a:lnTo>
                      <a:pt x="122" y="8589"/>
                    </a:lnTo>
                    <a:lnTo>
                      <a:pt x="83" y="8518"/>
                    </a:lnTo>
                    <a:lnTo>
                      <a:pt x="51" y="8442"/>
                    </a:lnTo>
                    <a:lnTo>
                      <a:pt x="26" y="8363"/>
                    </a:lnTo>
                    <a:lnTo>
                      <a:pt x="9" y="8280"/>
                    </a:lnTo>
                    <a:lnTo>
                      <a:pt x="1" y="8195"/>
                    </a:lnTo>
                    <a:lnTo>
                      <a:pt x="0" y="8152"/>
                    </a:lnTo>
                    <a:lnTo>
                      <a:pt x="0" y="2164"/>
                    </a:lnTo>
                    <a:lnTo>
                      <a:pt x="2164" y="0"/>
                    </a:lnTo>
                    <a:lnTo>
                      <a:pt x="6466" y="0"/>
                    </a:lnTo>
                    <a:lnTo>
                      <a:pt x="6509" y="1"/>
                    </a:lnTo>
                    <a:lnTo>
                      <a:pt x="6594" y="9"/>
                    </a:lnTo>
                    <a:lnTo>
                      <a:pt x="6677" y="26"/>
                    </a:lnTo>
                    <a:lnTo>
                      <a:pt x="6756" y="51"/>
                    </a:lnTo>
                    <a:lnTo>
                      <a:pt x="6831" y="83"/>
                    </a:lnTo>
                    <a:lnTo>
                      <a:pt x="6903" y="122"/>
                    </a:lnTo>
                    <a:lnTo>
                      <a:pt x="6970" y="168"/>
                    </a:lnTo>
                    <a:lnTo>
                      <a:pt x="7033" y="219"/>
                    </a:lnTo>
                    <a:lnTo>
                      <a:pt x="7090" y="277"/>
                    </a:lnTo>
                    <a:lnTo>
                      <a:pt x="7141" y="339"/>
                    </a:lnTo>
                    <a:lnTo>
                      <a:pt x="7187" y="407"/>
                    </a:lnTo>
                    <a:lnTo>
                      <a:pt x="7226" y="479"/>
                    </a:lnTo>
                    <a:lnTo>
                      <a:pt x="7258" y="554"/>
                    </a:lnTo>
                    <a:lnTo>
                      <a:pt x="7283" y="634"/>
                    </a:lnTo>
                    <a:lnTo>
                      <a:pt x="7300" y="715"/>
                    </a:lnTo>
                    <a:lnTo>
                      <a:pt x="7309" y="800"/>
                    </a:lnTo>
                    <a:lnTo>
                      <a:pt x="7309" y="843"/>
                    </a:lnTo>
                    <a:lnTo>
                      <a:pt x="7309" y="8152"/>
                    </a:lnTo>
                    <a:lnTo>
                      <a:pt x="7309" y="8195"/>
                    </a:lnTo>
                    <a:lnTo>
                      <a:pt x="7300" y="8280"/>
                    </a:lnTo>
                    <a:lnTo>
                      <a:pt x="7283" y="8363"/>
                    </a:lnTo>
                    <a:lnTo>
                      <a:pt x="7258" y="8442"/>
                    </a:lnTo>
                    <a:lnTo>
                      <a:pt x="7226" y="8518"/>
                    </a:lnTo>
                    <a:lnTo>
                      <a:pt x="7187" y="8589"/>
                    </a:lnTo>
                    <a:lnTo>
                      <a:pt x="7141" y="8656"/>
                    </a:lnTo>
                    <a:lnTo>
                      <a:pt x="7090" y="8719"/>
                    </a:lnTo>
                    <a:lnTo>
                      <a:pt x="7033" y="8776"/>
                    </a:lnTo>
                    <a:lnTo>
                      <a:pt x="6970" y="8827"/>
                    </a:lnTo>
                    <a:lnTo>
                      <a:pt x="6903" y="8873"/>
                    </a:lnTo>
                    <a:lnTo>
                      <a:pt x="6831" y="8912"/>
                    </a:lnTo>
                    <a:lnTo>
                      <a:pt x="6756" y="8944"/>
                    </a:lnTo>
                    <a:lnTo>
                      <a:pt x="6677" y="8969"/>
                    </a:lnTo>
                    <a:lnTo>
                      <a:pt x="6594" y="8986"/>
                    </a:lnTo>
                    <a:lnTo>
                      <a:pt x="6509" y="8995"/>
                    </a:lnTo>
                    <a:lnTo>
                      <a:pt x="6466" y="8995"/>
                    </a:lnTo>
                    <a:close/>
                  </a:path>
                </a:pathLst>
              </a:custGeom>
              <a:solidFill>
                <a:srgbClr val="273353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57" name="Freeform 61">
                <a:extLst>
                  <a:ext uri="{FF2B5EF4-FFF2-40B4-BE49-F238E27FC236}">
                    <a16:creationId xmlns:a16="http://schemas.microsoft.com/office/drawing/2014/main" id="{F5199D5C-4265-BBAF-BAAA-0C8EE25B3B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50" y="1187"/>
                <a:ext cx="984" cy="1265"/>
              </a:xfrm>
              <a:custGeom>
                <a:avLst/>
                <a:gdLst>
                  <a:gd name="T0" fmla="*/ 0 w 5904"/>
                  <a:gd name="T1" fmla="*/ 7590 h 7590"/>
                  <a:gd name="T2" fmla="*/ 0 w 5904"/>
                  <a:gd name="T3" fmla="*/ 1756 h 7590"/>
                  <a:gd name="T4" fmla="*/ 1757 w 5904"/>
                  <a:gd name="T5" fmla="*/ 0 h 7590"/>
                  <a:gd name="T6" fmla="*/ 5904 w 5904"/>
                  <a:gd name="T7" fmla="*/ 0 h 7590"/>
                  <a:gd name="T8" fmla="*/ 5904 w 5904"/>
                  <a:gd name="T9" fmla="*/ 7590 h 7590"/>
                  <a:gd name="T10" fmla="*/ 0 w 5904"/>
                  <a:gd name="T11" fmla="*/ 7590 h 75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904" h="7590">
                    <a:moveTo>
                      <a:pt x="0" y="7590"/>
                    </a:moveTo>
                    <a:lnTo>
                      <a:pt x="0" y="1756"/>
                    </a:lnTo>
                    <a:lnTo>
                      <a:pt x="1757" y="0"/>
                    </a:lnTo>
                    <a:lnTo>
                      <a:pt x="5904" y="0"/>
                    </a:lnTo>
                    <a:lnTo>
                      <a:pt x="5904" y="7590"/>
                    </a:lnTo>
                    <a:lnTo>
                      <a:pt x="0" y="7590"/>
                    </a:lnTo>
                    <a:close/>
                  </a:path>
                </a:pathLst>
              </a:custGeom>
              <a:solidFill>
                <a:srgbClr val="3C3334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58" name="Rectangle 62">
                <a:extLst>
                  <a:ext uri="{FF2B5EF4-FFF2-40B4-BE49-F238E27FC236}">
                    <a16:creationId xmlns:a16="http://schemas.microsoft.com/office/drawing/2014/main" id="{8D600003-A177-88B6-36C0-879B0EE92C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23" y="2016"/>
                <a:ext cx="284" cy="284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59" name="Freeform 63">
                <a:extLst>
                  <a:ext uri="{FF2B5EF4-FFF2-40B4-BE49-F238E27FC236}">
                    <a16:creationId xmlns:a16="http://schemas.microsoft.com/office/drawing/2014/main" id="{DE009EE1-D1ED-8DCC-4C77-783895F0142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400" y="1993"/>
                <a:ext cx="330" cy="330"/>
              </a:xfrm>
              <a:custGeom>
                <a:avLst/>
                <a:gdLst>
                  <a:gd name="T0" fmla="*/ 282 w 1982"/>
                  <a:gd name="T1" fmla="*/ 1702 h 1982"/>
                  <a:gd name="T2" fmla="*/ 1701 w 1982"/>
                  <a:gd name="T3" fmla="*/ 1702 h 1982"/>
                  <a:gd name="T4" fmla="*/ 1701 w 1982"/>
                  <a:gd name="T5" fmla="*/ 282 h 1982"/>
                  <a:gd name="T6" fmla="*/ 282 w 1982"/>
                  <a:gd name="T7" fmla="*/ 282 h 1982"/>
                  <a:gd name="T8" fmla="*/ 282 w 1982"/>
                  <a:gd name="T9" fmla="*/ 1702 h 1982"/>
                  <a:gd name="T10" fmla="*/ 1982 w 1982"/>
                  <a:gd name="T11" fmla="*/ 1982 h 1982"/>
                  <a:gd name="T12" fmla="*/ 0 w 1982"/>
                  <a:gd name="T13" fmla="*/ 1982 h 1982"/>
                  <a:gd name="T14" fmla="*/ 0 w 1982"/>
                  <a:gd name="T15" fmla="*/ 0 h 1982"/>
                  <a:gd name="T16" fmla="*/ 1982 w 1982"/>
                  <a:gd name="T17" fmla="*/ 0 h 1982"/>
                  <a:gd name="T18" fmla="*/ 1982 w 1982"/>
                  <a:gd name="T19" fmla="*/ 1982 h 19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982" h="1982">
                    <a:moveTo>
                      <a:pt x="282" y="1702"/>
                    </a:moveTo>
                    <a:lnTo>
                      <a:pt x="1701" y="1702"/>
                    </a:lnTo>
                    <a:lnTo>
                      <a:pt x="1701" y="282"/>
                    </a:lnTo>
                    <a:lnTo>
                      <a:pt x="282" y="282"/>
                    </a:lnTo>
                    <a:lnTo>
                      <a:pt x="282" y="1702"/>
                    </a:lnTo>
                    <a:close/>
                    <a:moveTo>
                      <a:pt x="1982" y="1982"/>
                    </a:moveTo>
                    <a:lnTo>
                      <a:pt x="0" y="1982"/>
                    </a:lnTo>
                    <a:lnTo>
                      <a:pt x="0" y="0"/>
                    </a:lnTo>
                    <a:lnTo>
                      <a:pt x="1982" y="0"/>
                    </a:lnTo>
                    <a:lnTo>
                      <a:pt x="1982" y="1982"/>
                    </a:lnTo>
                    <a:close/>
                  </a:path>
                </a:pathLst>
              </a:custGeom>
              <a:solidFill>
                <a:srgbClr val="273353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60" name="Freeform 64">
                <a:extLst>
                  <a:ext uri="{FF2B5EF4-FFF2-40B4-BE49-F238E27FC236}">
                    <a16:creationId xmlns:a16="http://schemas.microsoft.com/office/drawing/2014/main" id="{15E77E20-981B-078F-570C-445EC6FCEF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84" y="2068"/>
                <a:ext cx="169" cy="178"/>
              </a:xfrm>
              <a:custGeom>
                <a:avLst/>
                <a:gdLst>
                  <a:gd name="T0" fmla="*/ 366 w 1013"/>
                  <a:gd name="T1" fmla="*/ 730 h 1067"/>
                  <a:gd name="T2" fmla="*/ 225 w 1013"/>
                  <a:gd name="T3" fmla="*/ 506 h 1067"/>
                  <a:gd name="T4" fmla="*/ 0 w 1013"/>
                  <a:gd name="T5" fmla="*/ 674 h 1067"/>
                  <a:gd name="T6" fmla="*/ 267 w 1013"/>
                  <a:gd name="T7" fmla="*/ 969 h 1067"/>
                  <a:gd name="T8" fmla="*/ 366 w 1013"/>
                  <a:gd name="T9" fmla="*/ 1067 h 1067"/>
                  <a:gd name="T10" fmla="*/ 436 w 1013"/>
                  <a:gd name="T11" fmla="*/ 969 h 1067"/>
                  <a:gd name="T12" fmla="*/ 1013 w 1013"/>
                  <a:gd name="T13" fmla="*/ 0 h 1067"/>
                  <a:gd name="T14" fmla="*/ 366 w 1013"/>
                  <a:gd name="T15" fmla="*/ 730 h 10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13" h="1067">
                    <a:moveTo>
                      <a:pt x="366" y="730"/>
                    </a:moveTo>
                    <a:lnTo>
                      <a:pt x="225" y="506"/>
                    </a:lnTo>
                    <a:lnTo>
                      <a:pt x="0" y="674"/>
                    </a:lnTo>
                    <a:lnTo>
                      <a:pt x="267" y="969"/>
                    </a:lnTo>
                    <a:lnTo>
                      <a:pt x="366" y="1067"/>
                    </a:lnTo>
                    <a:lnTo>
                      <a:pt x="436" y="969"/>
                    </a:lnTo>
                    <a:lnTo>
                      <a:pt x="1013" y="0"/>
                    </a:lnTo>
                    <a:lnTo>
                      <a:pt x="366" y="730"/>
                    </a:lnTo>
                    <a:close/>
                  </a:path>
                </a:pathLst>
              </a:custGeom>
              <a:solidFill>
                <a:srgbClr val="0284FC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61" name="Rectangle 65">
                <a:extLst>
                  <a:ext uri="{FF2B5EF4-FFF2-40B4-BE49-F238E27FC236}">
                    <a16:creationId xmlns:a16="http://schemas.microsoft.com/office/drawing/2014/main" id="{FE6A598D-A9D2-1CEE-C118-D3E457869E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23" y="1574"/>
                <a:ext cx="284" cy="283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62" name="Freeform 66">
                <a:extLst>
                  <a:ext uri="{FF2B5EF4-FFF2-40B4-BE49-F238E27FC236}">
                    <a16:creationId xmlns:a16="http://schemas.microsoft.com/office/drawing/2014/main" id="{CE408823-CFDD-DFFB-C946-8B68EBF61C2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400" y="1550"/>
                <a:ext cx="330" cy="330"/>
              </a:xfrm>
              <a:custGeom>
                <a:avLst/>
                <a:gdLst>
                  <a:gd name="T0" fmla="*/ 282 w 1982"/>
                  <a:gd name="T1" fmla="*/ 1701 h 1982"/>
                  <a:gd name="T2" fmla="*/ 1701 w 1982"/>
                  <a:gd name="T3" fmla="*/ 1701 h 1982"/>
                  <a:gd name="T4" fmla="*/ 1701 w 1982"/>
                  <a:gd name="T5" fmla="*/ 281 h 1982"/>
                  <a:gd name="T6" fmla="*/ 282 w 1982"/>
                  <a:gd name="T7" fmla="*/ 281 h 1982"/>
                  <a:gd name="T8" fmla="*/ 282 w 1982"/>
                  <a:gd name="T9" fmla="*/ 1701 h 1982"/>
                  <a:gd name="T10" fmla="*/ 1982 w 1982"/>
                  <a:gd name="T11" fmla="*/ 1982 h 1982"/>
                  <a:gd name="T12" fmla="*/ 0 w 1982"/>
                  <a:gd name="T13" fmla="*/ 1982 h 1982"/>
                  <a:gd name="T14" fmla="*/ 0 w 1982"/>
                  <a:gd name="T15" fmla="*/ 0 h 1982"/>
                  <a:gd name="T16" fmla="*/ 1982 w 1982"/>
                  <a:gd name="T17" fmla="*/ 0 h 1982"/>
                  <a:gd name="T18" fmla="*/ 1982 w 1982"/>
                  <a:gd name="T19" fmla="*/ 1982 h 19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982" h="1982">
                    <a:moveTo>
                      <a:pt x="282" y="1701"/>
                    </a:moveTo>
                    <a:lnTo>
                      <a:pt x="1701" y="1701"/>
                    </a:lnTo>
                    <a:lnTo>
                      <a:pt x="1701" y="281"/>
                    </a:lnTo>
                    <a:lnTo>
                      <a:pt x="282" y="281"/>
                    </a:lnTo>
                    <a:lnTo>
                      <a:pt x="282" y="1701"/>
                    </a:lnTo>
                    <a:close/>
                    <a:moveTo>
                      <a:pt x="1982" y="1982"/>
                    </a:moveTo>
                    <a:lnTo>
                      <a:pt x="0" y="1982"/>
                    </a:lnTo>
                    <a:lnTo>
                      <a:pt x="0" y="0"/>
                    </a:lnTo>
                    <a:lnTo>
                      <a:pt x="1982" y="0"/>
                    </a:lnTo>
                    <a:lnTo>
                      <a:pt x="1982" y="1982"/>
                    </a:lnTo>
                    <a:close/>
                  </a:path>
                </a:pathLst>
              </a:custGeom>
              <a:solidFill>
                <a:srgbClr val="273353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63" name="Freeform 67">
                <a:extLst>
                  <a:ext uri="{FF2B5EF4-FFF2-40B4-BE49-F238E27FC236}">
                    <a16:creationId xmlns:a16="http://schemas.microsoft.com/office/drawing/2014/main" id="{8FA928CE-B2B1-CF73-7707-7C2C6B9AA1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84" y="1627"/>
                <a:ext cx="169" cy="179"/>
              </a:xfrm>
              <a:custGeom>
                <a:avLst/>
                <a:gdLst>
                  <a:gd name="T0" fmla="*/ 366 w 1013"/>
                  <a:gd name="T1" fmla="*/ 717 h 1069"/>
                  <a:gd name="T2" fmla="*/ 225 w 1013"/>
                  <a:gd name="T3" fmla="*/ 492 h 1069"/>
                  <a:gd name="T4" fmla="*/ 0 w 1013"/>
                  <a:gd name="T5" fmla="*/ 661 h 1069"/>
                  <a:gd name="T6" fmla="*/ 267 w 1013"/>
                  <a:gd name="T7" fmla="*/ 956 h 1069"/>
                  <a:gd name="T8" fmla="*/ 366 w 1013"/>
                  <a:gd name="T9" fmla="*/ 1069 h 1069"/>
                  <a:gd name="T10" fmla="*/ 436 w 1013"/>
                  <a:gd name="T11" fmla="*/ 956 h 1069"/>
                  <a:gd name="T12" fmla="*/ 1013 w 1013"/>
                  <a:gd name="T13" fmla="*/ 0 h 1069"/>
                  <a:gd name="T14" fmla="*/ 366 w 1013"/>
                  <a:gd name="T15" fmla="*/ 717 h 10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13" h="1069">
                    <a:moveTo>
                      <a:pt x="366" y="717"/>
                    </a:moveTo>
                    <a:lnTo>
                      <a:pt x="225" y="492"/>
                    </a:lnTo>
                    <a:lnTo>
                      <a:pt x="0" y="661"/>
                    </a:lnTo>
                    <a:lnTo>
                      <a:pt x="267" y="956"/>
                    </a:lnTo>
                    <a:lnTo>
                      <a:pt x="366" y="1069"/>
                    </a:lnTo>
                    <a:lnTo>
                      <a:pt x="436" y="956"/>
                    </a:lnTo>
                    <a:lnTo>
                      <a:pt x="1013" y="0"/>
                    </a:lnTo>
                    <a:lnTo>
                      <a:pt x="366" y="717"/>
                    </a:lnTo>
                    <a:close/>
                  </a:path>
                </a:pathLst>
              </a:custGeom>
              <a:solidFill>
                <a:srgbClr val="0284FC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64" name="Rectangle 68">
                <a:extLst>
                  <a:ext uri="{FF2B5EF4-FFF2-40B4-BE49-F238E27FC236}">
                    <a16:creationId xmlns:a16="http://schemas.microsoft.com/office/drawing/2014/main" id="{F43E5AFA-640B-95CE-466D-35D11D3877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82" y="1620"/>
                <a:ext cx="314" cy="47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65" name="Rectangle 69">
                <a:extLst>
                  <a:ext uri="{FF2B5EF4-FFF2-40B4-BE49-F238E27FC236}">
                    <a16:creationId xmlns:a16="http://schemas.microsoft.com/office/drawing/2014/main" id="{9EC33E0C-64C8-A3D1-BB65-E10F515F2E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82" y="1742"/>
                <a:ext cx="47" cy="47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66" name="Rectangle 70">
                <a:extLst>
                  <a:ext uri="{FF2B5EF4-FFF2-40B4-BE49-F238E27FC236}">
                    <a16:creationId xmlns:a16="http://schemas.microsoft.com/office/drawing/2014/main" id="{C1C1A1BD-E93B-364A-2204-CA6E986EF8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18" y="1742"/>
                <a:ext cx="47" cy="47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67" name="Rectangle 71">
                <a:extLst>
                  <a:ext uri="{FF2B5EF4-FFF2-40B4-BE49-F238E27FC236}">
                    <a16:creationId xmlns:a16="http://schemas.microsoft.com/office/drawing/2014/main" id="{CDFB6AE0-1B70-CF19-8B4D-60D71FF0E6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51" y="1742"/>
                <a:ext cx="47" cy="47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68" name="Rectangle 72">
                <a:extLst>
                  <a:ext uri="{FF2B5EF4-FFF2-40B4-BE49-F238E27FC236}">
                    <a16:creationId xmlns:a16="http://schemas.microsoft.com/office/drawing/2014/main" id="{A775C3D7-5251-7557-DE73-822B0102A0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82" y="2061"/>
                <a:ext cx="314" cy="47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69" name="Rectangle 73">
                <a:extLst>
                  <a:ext uri="{FF2B5EF4-FFF2-40B4-BE49-F238E27FC236}">
                    <a16:creationId xmlns:a16="http://schemas.microsoft.com/office/drawing/2014/main" id="{BCE6F6B6-F2BF-CA76-7DD4-E909B1FAF2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82" y="2185"/>
                <a:ext cx="47" cy="47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70" name="Rectangle 74">
                <a:extLst>
                  <a:ext uri="{FF2B5EF4-FFF2-40B4-BE49-F238E27FC236}">
                    <a16:creationId xmlns:a16="http://schemas.microsoft.com/office/drawing/2014/main" id="{14C56F02-5778-17B1-7600-6D516C4E2A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18" y="2185"/>
                <a:ext cx="47" cy="47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71" name="Rectangle 75">
                <a:extLst>
                  <a:ext uri="{FF2B5EF4-FFF2-40B4-BE49-F238E27FC236}">
                    <a16:creationId xmlns:a16="http://schemas.microsoft.com/office/drawing/2014/main" id="{F4D95F15-56DA-4C47-0172-8A01414495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51" y="2185"/>
                <a:ext cx="47" cy="47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72" name="Freeform 76">
                <a:extLst>
                  <a:ext uri="{FF2B5EF4-FFF2-40B4-BE49-F238E27FC236}">
                    <a16:creationId xmlns:a16="http://schemas.microsoft.com/office/drawing/2014/main" id="{45EF7C56-265A-9359-BBD2-92894F25E9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50" y="1187"/>
                <a:ext cx="293" cy="293"/>
              </a:xfrm>
              <a:custGeom>
                <a:avLst/>
                <a:gdLst>
                  <a:gd name="T0" fmla="*/ 1757 w 1757"/>
                  <a:gd name="T1" fmla="*/ 1756 h 1756"/>
                  <a:gd name="T2" fmla="*/ 1757 w 1757"/>
                  <a:gd name="T3" fmla="*/ 0 h 1756"/>
                  <a:gd name="T4" fmla="*/ 0 w 1757"/>
                  <a:gd name="T5" fmla="*/ 1756 h 1756"/>
                  <a:gd name="T6" fmla="*/ 1757 w 1757"/>
                  <a:gd name="T7" fmla="*/ 1756 h 17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757" h="1756">
                    <a:moveTo>
                      <a:pt x="1757" y="1756"/>
                    </a:moveTo>
                    <a:lnTo>
                      <a:pt x="1757" y="0"/>
                    </a:lnTo>
                    <a:lnTo>
                      <a:pt x="0" y="1756"/>
                    </a:lnTo>
                    <a:lnTo>
                      <a:pt x="1757" y="1756"/>
                    </a:lnTo>
                    <a:close/>
                  </a:path>
                </a:pathLst>
              </a:custGeom>
              <a:solidFill>
                <a:srgbClr val="0284FC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73" name="Rectangle 77">
                <a:extLst>
                  <a:ext uri="{FF2B5EF4-FFF2-40B4-BE49-F238E27FC236}">
                    <a16:creationId xmlns:a16="http://schemas.microsoft.com/office/drawing/2014/main" id="{63B18C1B-9B1C-7257-06FC-AEB9B1D899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76" y="1311"/>
                <a:ext cx="434" cy="47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F9D21ED9-F30E-159E-8B3F-302032907931}"/>
              </a:ext>
            </a:extLst>
          </p:cNvPr>
          <p:cNvGrpSpPr/>
          <p:nvPr/>
        </p:nvGrpSpPr>
        <p:grpSpPr>
          <a:xfrm>
            <a:off x="4106839" y="2745235"/>
            <a:ext cx="717354" cy="663949"/>
            <a:chOff x="4417748" y="2126397"/>
            <a:chExt cx="1391189" cy="1391190"/>
          </a:xfrm>
        </p:grpSpPr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2C754807-77DF-870D-E17F-C13377AEE83C}"/>
                </a:ext>
              </a:extLst>
            </p:cNvPr>
            <p:cNvGrpSpPr/>
            <p:nvPr/>
          </p:nvGrpSpPr>
          <p:grpSpPr>
            <a:xfrm>
              <a:off x="4417748" y="2126397"/>
              <a:ext cx="1391189" cy="1391190"/>
              <a:chOff x="4417748" y="2126397"/>
              <a:chExt cx="1391189" cy="1391190"/>
            </a:xfrm>
          </p:grpSpPr>
          <p:grpSp>
            <p:nvGrpSpPr>
              <p:cNvPr id="33" name="그룹 32">
                <a:extLst>
                  <a:ext uri="{FF2B5EF4-FFF2-40B4-BE49-F238E27FC236}">
                    <a16:creationId xmlns:a16="http://schemas.microsoft.com/office/drawing/2014/main" id="{FAB8CE6A-1B80-28E9-2FFB-69A3B24BEE46}"/>
                  </a:ext>
                </a:extLst>
              </p:cNvPr>
              <p:cNvGrpSpPr/>
              <p:nvPr/>
            </p:nvGrpSpPr>
            <p:grpSpPr>
              <a:xfrm>
                <a:off x="4417748" y="2126397"/>
                <a:ext cx="1391189" cy="1391190"/>
                <a:chOff x="4417748" y="2126397"/>
                <a:chExt cx="1391189" cy="1391190"/>
              </a:xfrm>
            </p:grpSpPr>
            <p:grpSp>
              <p:nvGrpSpPr>
                <p:cNvPr id="35" name="그룹 34">
                  <a:extLst>
                    <a:ext uri="{FF2B5EF4-FFF2-40B4-BE49-F238E27FC236}">
                      <a16:creationId xmlns:a16="http://schemas.microsoft.com/office/drawing/2014/main" id="{5289BD7B-9645-17F0-EAE7-5C7806837954}"/>
                    </a:ext>
                  </a:extLst>
                </p:cNvPr>
                <p:cNvGrpSpPr/>
                <p:nvPr/>
              </p:nvGrpSpPr>
              <p:grpSpPr>
                <a:xfrm>
                  <a:off x="4417748" y="2126397"/>
                  <a:ext cx="1391189" cy="1391190"/>
                  <a:chOff x="4417748" y="2126397"/>
                  <a:chExt cx="1391189" cy="1391190"/>
                </a:xfrm>
              </p:grpSpPr>
              <p:sp>
                <p:nvSpPr>
                  <p:cNvPr id="38" name="모서리가 둥근 직사각형 94">
                    <a:extLst>
                      <a:ext uri="{FF2B5EF4-FFF2-40B4-BE49-F238E27FC236}">
                        <a16:creationId xmlns:a16="http://schemas.microsoft.com/office/drawing/2014/main" id="{C89F2D7E-CA53-C841-C644-00BFCD07F33A}"/>
                      </a:ext>
                    </a:extLst>
                  </p:cNvPr>
                  <p:cNvSpPr/>
                  <p:nvPr/>
                </p:nvSpPr>
                <p:spPr>
                  <a:xfrm>
                    <a:off x="4417748" y="2126397"/>
                    <a:ext cx="1391189" cy="1391190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2"/>
                    </a:solidFill>
                    <a:prstDash val="sys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00" b="1" dirty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9" name="Freeform 6">
                    <a:extLst>
                      <a:ext uri="{FF2B5EF4-FFF2-40B4-BE49-F238E27FC236}">
                        <a16:creationId xmlns:a16="http://schemas.microsoft.com/office/drawing/2014/main" id="{7A4A3C15-787A-24D4-4C87-68F99C195B21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4722892" y="2564774"/>
                    <a:ext cx="794539" cy="722178"/>
                  </a:xfrm>
                  <a:custGeom>
                    <a:avLst/>
                    <a:gdLst>
                      <a:gd name="T0" fmla="*/ 3354 w 3448"/>
                      <a:gd name="T1" fmla="*/ 1504 h 1773"/>
                      <a:gd name="T2" fmla="*/ 2152 w 3448"/>
                      <a:gd name="T3" fmla="*/ 1144 h 1773"/>
                      <a:gd name="T4" fmla="*/ 3068 w 3448"/>
                      <a:gd name="T5" fmla="*/ 1084 h 1773"/>
                      <a:gd name="T6" fmla="*/ 3043 w 3448"/>
                      <a:gd name="T7" fmla="*/ 1388 h 1773"/>
                      <a:gd name="T8" fmla="*/ 2791 w 3448"/>
                      <a:gd name="T9" fmla="*/ 1339 h 1773"/>
                      <a:gd name="T10" fmla="*/ 3012 w 3448"/>
                      <a:gd name="T11" fmla="*/ 1095 h 1773"/>
                      <a:gd name="T12" fmla="*/ 3123 w 3448"/>
                      <a:gd name="T13" fmla="*/ 1040 h 1773"/>
                      <a:gd name="T14" fmla="*/ 2958 w 3448"/>
                      <a:gd name="T15" fmla="*/ 993 h 1773"/>
                      <a:gd name="T16" fmla="*/ 2745 w 3448"/>
                      <a:gd name="T17" fmla="*/ 1019 h 1773"/>
                      <a:gd name="T18" fmla="*/ 1939 w 3448"/>
                      <a:gd name="T19" fmla="*/ 551 h 1773"/>
                      <a:gd name="T20" fmla="*/ 2183 w 3448"/>
                      <a:gd name="T21" fmla="*/ 454 h 1773"/>
                      <a:gd name="T22" fmla="*/ 2178 w 3448"/>
                      <a:gd name="T23" fmla="*/ 528 h 1773"/>
                      <a:gd name="T24" fmla="*/ 3088 w 3448"/>
                      <a:gd name="T25" fmla="*/ 398 h 1773"/>
                      <a:gd name="T26" fmla="*/ 3067 w 3448"/>
                      <a:gd name="T27" fmla="*/ 610 h 1773"/>
                      <a:gd name="T28" fmla="*/ 3070 w 3448"/>
                      <a:gd name="T29" fmla="*/ 398 h 1773"/>
                      <a:gd name="T30" fmla="*/ 1599 w 3448"/>
                      <a:gd name="T31" fmla="*/ 246 h 1773"/>
                      <a:gd name="T32" fmla="*/ 1576 w 3448"/>
                      <a:gd name="T33" fmla="*/ 189 h 1773"/>
                      <a:gd name="T34" fmla="*/ 1299 w 3448"/>
                      <a:gd name="T35" fmla="*/ 208 h 1773"/>
                      <a:gd name="T36" fmla="*/ 1186 w 3448"/>
                      <a:gd name="T37" fmla="*/ 384 h 1773"/>
                      <a:gd name="T38" fmla="*/ 3448 w 3448"/>
                      <a:gd name="T39" fmla="*/ 189 h 1773"/>
                      <a:gd name="T40" fmla="*/ 3211 w 3448"/>
                      <a:gd name="T41" fmla="*/ 305 h 1773"/>
                      <a:gd name="T42" fmla="*/ 3020 w 3448"/>
                      <a:gd name="T43" fmla="*/ 322 h 1773"/>
                      <a:gd name="T44" fmla="*/ 2948 w 3448"/>
                      <a:gd name="T45" fmla="*/ 613 h 1773"/>
                      <a:gd name="T46" fmla="*/ 2866 w 3448"/>
                      <a:gd name="T47" fmla="*/ 673 h 1773"/>
                      <a:gd name="T48" fmla="*/ 2698 w 3448"/>
                      <a:gd name="T49" fmla="*/ 898 h 1773"/>
                      <a:gd name="T50" fmla="*/ 2761 w 3448"/>
                      <a:gd name="T51" fmla="*/ 1045 h 1773"/>
                      <a:gd name="T52" fmla="*/ 2663 w 3448"/>
                      <a:gd name="T53" fmla="*/ 961 h 1773"/>
                      <a:gd name="T54" fmla="*/ 2453 w 3448"/>
                      <a:gd name="T55" fmla="*/ 825 h 1773"/>
                      <a:gd name="T56" fmla="*/ 2188 w 3448"/>
                      <a:gd name="T57" fmla="*/ 702 h 1773"/>
                      <a:gd name="T58" fmla="*/ 2257 w 3448"/>
                      <a:gd name="T59" fmla="*/ 765 h 1773"/>
                      <a:gd name="T60" fmla="*/ 2161 w 3448"/>
                      <a:gd name="T61" fmla="*/ 857 h 1773"/>
                      <a:gd name="T62" fmla="*/ 1927 w 3448"/>
                      <a:gd name="T63" fmla="*/ 1336 h 1773"/>
                      <a:gd name="T64" fmla="*/ 1572 w 3448"/>
                      <a:gd name="T65" fmla="*/ 948 h 1773"/>
                      <a:gd name="T66" fmla="*/ 1766 w 3448"/>
                      <a:gd name="T67" fmla="*/ 631 h 1773"/>
                      <a:gd name="T68" fmla="*/ 2005 w 3448"/>
                      <a:gd name="T69" fmla="*/ 610 h 1773"/>
                      <a:gd name="T70" fmla="*/ 1845 w 3448"/>
                      <a:gd name="T71" fmla="*/ 559 h 1773"/>
                      <a:gd name="T72" fmla="*/ 1834 w 3448"/>
                      <a:gd name="T73" fmla="*/ 549 h 1773"/>
                      <a:gd name="T74" fmla="*/ 1630 w 3448"/>
                      <a:gd name="T75" fmla="*/ 600 h 1773"/>
                      <a:gd name="T76" fmla="*/ 1599 w 3448"/>
                      <a:gd name="T77" fmla="*/ 430 h 1773"/>
                      <a:gd name="T78" fmla="*/ 1746 w 3448"/>
                      <a:gd name="T79" fmla="*/ 305 h 1773"/>
                      <a:gd name="T80" fmla="*/ 1889 w 3448"/>
                      <a:gd name="T81" fmla="*/ 260 h 1773"/>
                      <a:gd name="T82" fmla="*/ 1861 w 3448"/>
                      <a:gd name="T83" fmla="*/ 201 h 1773"/>
                      <a:gd name="T84" fmla="*/ 1872 w 3448"/>
                      <a:gd name="T85" fmla="*/ 127 h 1773"/>
                      <a:gd name="T86" fmla="*/ 1783 w 3448"/>
                      <a:gd name="T87" fmla="*/ 322 h 1773"/>
                      <a:gd name="T88" fmla="*/ 1735 w 3448"/>
                      <a:gd name="T89" fmla="*/ 172 h 1773"/>
                      <a:gd name="T90" fmla="*/ 2134 w 3448"/>
                      <a:gd name="T91" fmla="*/ 77 h 1773"/>
                      <a:gd name="T92" fmla="*/ 2361 w 3448"/>
                      <a:gd name="T93" fmla="*/ 54 h 1773"/>
                      <a:gd name="T94" fmla="*/ 2573 w 3448"/>
                      <a:gd name="T95" fmla="*/ 31 h 1773"/>
                      <a:gd name="T96" fmla="*/ 2703 w 3448"/>
                      <a:gd name="T97" fmla="*/ 18 h 1773"/>
                      <a:gd name="T98" fmla="*/ 337 w 3448"/>
                      <a:gd name="T99" fmla="*/ 108 h 1773"/>
                      <a:gd name="T100" fmla="*/ 750 w 3448"/>
                      <a:gd name="T101" fmla="*/ 276 h 1773"/>
                      <a:gd name="T102" fmla="*/ 969 w 3448"/>
                      <a:gd name="T103" fmla="*/ 300 h 1773"/>
                      <a:gd name="T104" fmla="*/ 908 w 3448"/>
                      <a:gd name="T105" fmla="*/ 668 h 1773"/>
                      <a:gd name="T106" fmla="*/ 673 w 3448"/>
                      <a:gd name="T107" fmla="*/ 789 h 1773"/>
                      <a:gd name="T108" fmla="*/ 738 w 3448"/>
                      <a:gd name="T109" fmla="*/ 925 h 1773"/>
                      <a:gd name="T110" fmla="*/ 1022 w 3448"/>
                      <a:gd name="T111" fmla="*/ 976 h 1773"/>
                      <a:gd name="T112" fmla="*/ 1127 w 3448"/>
                      <a:gd name="T113" fmla="*/ 1365 h 1773"/>
                      <a:gd name="T114" fmla="*/ 835 w 3448"/>
                      <a:gd name="T115" fmla="*/ 1749 h 1773"/>
                      <a:gd name="T116" fmla="*/ 826 w 3448"/>
                      <a:gd name="T117" fmla="*/ 1015 h 1773"/>
                      <a:gd name="T118" fmla="*/ 474 w 3448"/>
                      <a:gd name="T119" fmla="*/ 741 h 1773"/>
                      <a:gd name="T120" fmla="*/ 134 w 3448"/>
                      <a:gd name="T121" fmla="*/ 308 h 1773"/>
                      <a:gd name="T122" fmla="*/ 73 w 3448"/>
                      <a:gd name="T123" fmla="*/ 176 h 1773"/>
                      <a:gd name="T124" fmla="*/ 137 w 3448"/>
                      <a:gd name="T125" fmla="*/ 0 h 177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  <a:cxn ang="0">
                        <a:pos x="T120" y="T121"/>
                      </a:cxn>
                      <a:cxn ang="0">
                        <a:pos x="T122" y="T123"/>
                      </a:cxn>
                      <a:cxn ang="0">
                        <a:pos x="T124" y="T125"/>
                      </a:cxn>
                    </a:cxnLst>
                    <a:rect l="0" t="0" r="r" b="b"/>
                    <a:pathLst>
                      <a:path w="3448" h="1773">
                        <a:moveTo>
                          <a:pt x="3375" y="1350"/>
                        </a:moveTo>
                        <a:lnTo>
                          <a:pt x="3415" y="1381"/>
                        </a:lnTo>
                        <a:lnTo>
                          <a:pt x="3439" y="1383"/>
                        </a:lnTo>
                        <a:lnTo>
                          <a:pt x="3402" y="1433"/>
                        </a:lnTo>
                        <a:lnTo>
                          <a:pt x="3354" y="1504"/>
                        </a:lnTo>
                        <a:lnTo>
                          <a:pt x="3301" y="1499"/>
                        </a:lnTo>
                        <a:lnTo>
                          <a:pt x="3384" y="1423"/>
                        </a:lnTo>
                        <a:lnTo>
                          <a:pt x="3375" y="1350"/>
                        </a:lnTo>
                        <a:close/>
                        <a:moveTo>
                          <a:pt x="2143" y="1101"/>
                        </a:moveTo>
                        <a:lnTo>
                          <a:pt x="2152" y="1144"/>
                        </a:lnTo>
                        <a:lnTo>
                          <a:pt x="2117" y="1246"/>
                        </a:lnTo>
                        <a:lnTo>
                          <a:pt x="2082" y="1230"/>
                        </a:lnTo>
                        <a:lnTo>
                          <a:pt x="2086" y="1146"/>
                        </a:lnTo>
                        <a:lnTo>
                          <a:pt x="2143" y="1101"/>
                        </a:lnTo>
                        <a:close/>
                        <a:moveTo>
                          <a:pt x="3068" y="1084"/>
                        </a:moveTo>
                        <a:lnTo>
                          <a:pt x="3111" y="1166"/>
                        </a:lnTo>
                        <a:lnTo>
                          <a:pt x="3184" y="1236"/>
                        </a:lnTo>
                        <a:lnTo>
                          <a:pt x="3157" y="1378"/>
                        </a:lnTo>
                        <a:lnTo>
                          <a:pt x="3109" y="1407"/>
                        </a:lnTo>
                        <a:lnTo>
                          <a:pt x="3043" y="1388"/>
                        </a:lnTo>
                        <a:lnTo>
                          <a:pt x="3027" y="1342"/>
                        </a:lnTo>
                        <a:lnTo>
                          <a:pt x="3004" y="1354"/>
                        </a:lnTo>
                        <a:lnTo>
                          <a:pt x="2953" y="1325"/>
                        </a:lnTo>
                        <a:lnTo>
                          <a:pt x="2823" y="1357"/>
                        </a:lnTo>
                        <a:lnTo>
                          <a:pt x="2791" y="1339"/>
                        </a:lnTo>
                        <a:lnTo>
                          <a:pt x="2799" y="1316"/>
                        </a:lnTo>
                        <a:lnTo>
                          <a:pt x="2778" y="1198"/>
                        </a:lnTo>
                        <a:lnTo>
                          <a:pt x="2866" y="1166"/>
                        </a:lnTo>
                        <a:lnTo>
                          <a:pt x="2948" y="1091"/>
                        </a:lnTo>
                        <a:lnTo>
                          <a:pt x="3012" y="1095"/>
                        </a:lnTo>
                        <a:lnTo>
                          <a:pt x="3001" y="1131"/>
                        </a:lnTo>
                        <a:lnTo>
                          <a:pt x="3059" y="1153"/>
                        </a:lnTo>
                        <a:lnTo>
                          <a:pt x="3068" y="1084"/>
                        </a:lnTo>
                        <a:close/>
                        <a:moveTo>
                          <a:pt x="3014" y="987"/>
                        </a:moveTo>
                        <a:lnTo>
                          <a:pt x="3123" y="1040"/>
                        </a:lnTo>
                        <a:lnTo>
                          <a:pt x="3146" y="1090"/>
                        </a:lnTo>
                        <a:lnTo>
                          <a:pt x="3088" y="1053"/>
                        </a:lnTo>
                        <a:lnTo>
                          <a:pt x="3071" y="1069"/>
                        </a:lnTo>
                        <a:lnTo>
                          <a:pt x="3030" y="1066"/>
                        </a:lnTo>
                        <a:lnTo>
                          <a:pt x="2958" y="993"/>
                        </a:lnTo>
                        <a:lnTo>
                          <a:pt x="3014" y="987"/>
                        </a:lnTo>
                        <a:close/>
                        <a:moveTo>
                          <a:pt x="2828" y="919"/>
                        </a:moveTo>
                        <a:lnTo>
                          <a:pt x="2847" y="935"/>
                        </a:lnTo>
                        <a:lnTo>
                          <a:pt x="2815" y="1032"/>
                        </a:lnTo>
                        <a:lnTo>
                          <a:pt x="2745" y="1019"/>
                        </a:lnTo>
                        <a:lnTo>
                          <a:pt x="2735" y="977"/>
                        </a:lnTo>
                        <a:lnTo>
                          <a:pt x="2828" y="919"/>
                        </a:lnTo>
                        <a:close/>
                        <a:moveTo>
                          <a:pt x="1959" y="465"/>
                        </a:moveTo>
                        <a:lnTo>
                          <a:pt x="1924" y="524"/>
                        </a:lnTo>
                        <a:lnTo>
                          <a:pt x="1939" y="551"/>
                        </a:lnTo>
                        <a:lnTo>
                          <a:pt x="2004" y="541"/>
                        </a:lnTo>
                        <a:lnTo>
                          <a:pt x="2051" y="553"/>
                        </a:lnTo>
                        <a:lnTo>
                          <a:pt x="2070" y="522"/>
                        </a:lnTo>
                        <a:lnTo>
                          <a:pt x="1959" y="465"/>
                        </a:lnTo>
                        <a:close/>
                        <a:moveTo>
                          <a:pt x="2183" y="454"/>
                        </a:moveTo>
                        <a:lnTo>
                          <a:pt x="2115" y="490"/>
                        </a:lnTo>
                        <a:lnTo>
                          <a:pt x="2139" y="549"/>
                        </a:lnTo>
                        <a:lnTo>
                          <a:pt x="2129" y="590"/>
                        </a:lnTo>
                        <a:lnTo>
                          <a:pt x="2188" y="594"/>
                        </a:lnTo>
                        <a:lnTo>
                          <a:pt x="2178" y="528"/>
                        </a:lnTo>
                        <a:lnTo>
                          <a:pt x="2156" y="496"/>
                        </a:lnTo>
                        <a:lnTo>
                          <a:pt x="2183" y="485"/>
                        </a:lnTo>
                        <a:lnTo>
                          <a:pt x="2183" y="454"/>
                        </a:lnTo>
                        <a:close/>
                        <a:moveTo>
                          <a:pt x="3070" y="398"/>
                        </a:moveTo>
                        <a:lnTo>
                          <a:pt x="3088" y="398"/>
                        </a:lnTo>
                        <a:lnTo>
                          <a:pt x="3097" y="429"/>
                        </a:lnTo>
                        <a:lnTo>
                          <a:pt x="3080" y="484"/>
                        </a:lnTo>
                        <a:lnTo>
                          <a:pt x="3109" y="508"/>
                        </a:lnTo>
                        <a:lnTo>
                          <a:pt x="3072" y="542"/>
                        </a:lnTo>
                        <a:lnTo>
                          <a:pt x="3067" y="610"/>
                        </a:lnTo>
                        <a:lnTo>
                          <a:pt x="2955" y="675"/>
                        </a:lnTo>
                        <a:lnTo>
                          <a:pt x="2958" y="636"/>
                        </a:lnTo>
                        <a:lnTo>
                          <a:pt x="3020" y="592"/>
                        </a:lnTo>
                        <a:lnTo>
                          <a:pt x="3067" y="492"/>
                        </a:lnTo>
                        <a:lnTo>
                          <a:pt x="3070" y="398"/>
                        </a:lnTo>
                        <a:close/>
                        <a:moveTo>
                          <a:pt x="1610" y="166"/>
                        </a:moveTo>
                        <a:lnTo>
                          <a:pt x="1669" y="276"/>
                        </a:lnTo>
                        <a:lnTo>
                          <a:pt x="1653" y="299"/>
                        </a:lnTo>
                        <a:lnTo>
                          <a:pt x="1599" y="322"/>
                        </a:lnTo>
                        <a:lnTo>
                          <a:pt x="1599" y="246"/>
                        </a:lnTo>
                        <a:lnTo>
                          <a:pt x="1582" y="297"/>
                        </a:lnTo>
                        <a:lnTo>
                          <a:pt x="1543" y="297"/>
                        </a:lnTo>
                        <a:lnTo>
                          <a:pt x="1545" y="256"/>
                        </a:lnTo>
                        <a:lnTo>
                          <a:pt x="1578" y="218"/>
                        </a:lnTo>
                        <a:lnTo>
                          <a:pt x="1576" y="189"/>
                        </a:lnTo>
                        <a:lnTo>
                          <a:pt x="1610" y="166"/>
                        </a:lnTo>
                        <a:close/>
                        <a:moveTo>
                          <a:pt x="1165" y="62"/>
                        </a:moveTo>
                        <a:lnTo>
                          <a:pt x="1225" y="78"/>
                        </a:lnTo>
                        <a:lnTo>
                          <a:pt x="1276" y="165"/>
                        </a:lnTo>
                        <a:lnTo>
                          <a:pt x="1299" y="208"/>
                        </a:lnTo>
                        <a:lnTo>
                          <a:pt x="1267" y="267"/>
                        </a:lnTo>
                        <a:lnTo>
                          <a:pt x="1265" y="297"/>
                        </a:lnTo>
                        <a:lnTo>
                          <a:pt x="1235" y="316"/>
                        </a:lnTo>
                        <a:lnTo>
                          <a:pt x="1232" y="395"/>
                        </a:lnTo>
                        <a:lnTo>
                          <a:pt x="1186" y="384"/>
                        </a:lnTo>
                        <a:lnTo>
                          <a:pt x="1091" y="140"/>
                        </a:lnTo>
                        <a:lnTo>
                          <a:pt x="1165" y="62"/>
                        </a:lnTo>
                        <a:close/>
                        <a:moveTo>
                          <a:pt x="2716" y="17"/>
                        </a:moveTo>
                        <a:lnTo>
                          <a:pt x="3421" y="115"/>
                        </a:lnTo>
                        <a:lnTo>
                          <a:pt x="3448" y="189"/>
                        </a:lnTo>
                        <a:lnTo>
                          <a:pt x="3352" y="241"/>
                        </a:lnTo>
                        <a:lnTo>
                          <a:pt x="3279" y="256"/>
                        </a:lnTo>
                        <a:lnTo>
                          <a:pt x="3282" y="316"/>
                        </a:lnTo>
                        <a:lnTo>
                          <a:pt x="3214" y="400"/>
                        </a:lnTo>
                        <a:lnTo>
                          <a:pt x="3211" y="305"/>
                        </a:lnTo>
                        <a:lnTo>
                          <a:pt x="3300" y="198"/>
                        </a:lnTo>
                        <a:lnTo>
                          <a:pt x="3246" y="206"/>
                        </a:lnTo>
                        <a:lnTo>
                          <a:pt x="3174" y="264"/>
                        </a:lnTo>
                        <a:lnTo>
                          <a:pt x="3085" y="258"/>
                        </a:lnTo>
                        <a:lnTo>
                          <a:pt x="3020" y="322"/>
                        </a:lnTo>
                        <a:lnTo>
                          <a:pt x="3067" y="355"/>
                        </a:lnTo>
                        <a:lnTo>
                          <a:pt x="3011" y="508"/>
                        </a:lnTo>
                        <a:lnTo>
                          <a:pt x="2964" y="516"/>
                        </a:lnTo>
                        <a:lnTo>
                          <a:pt x="2934" y="557"/>
                        </a:lnTo>
                        <a:lnTo>
                          <a:pt x="2948" y="613"/>
                        </a:lnTo>
                        <a:lnTo>
                          <a:pt x="2913" y="631"/>
                        </a:lnTo>
                        <a:lnTo>
                          <a:pt x="2903" y="581"/>
                        </a:lnTo>
                        <a:lnTo>
                          <a:pt x="2873" y="542"/>
                        </a:lnTo>
                        <a:lnTo>
                          <a:pt x="2833" y="583"/>
                        </a:lnTo>
                        <a:lnTo>
                          <a:pt x="2866" y="673"/>
                        </a:lnTo>
                        <a:lnTo>
                          <a:pt x="2820" y="754"/>
                        </a:lnTo>
                        <a:lnTo>
                          <a:pt x="2722" y="759"/>
                        </a:lnTo>
                        <a:lnTo>
                          <a:pt x="2701" y="793"/>
                        </a:lnTo>
                        <a:lnTo>
                          <a:pt x="2745" y="858"/>
                        </a:lnTo>
                        <a:lnTo>
                          <a:pt x="2698" y="898"/>
                        </a:lnTo>
                        <a:lnTo>
                          <a:pt x="2648" y="848"/>
                        </a:lnTo>
                        <a:lnTo>
                          <a:pt x="2647" y="895"/>
                        </a:lnTo>
                        <a:lnTo>
                          <a:pt x="2689" y="943"/>
                        </a:lnTo>
                        <a:lnTo>
                          <a:pt x="2708" y="1027"/>
                        </a:lnTo>
                        <a:lnTo>
                          <a:pt x="2761" y="1045"/>
                        </a:lnTo>
                        <a:lnTo>
                          <a:pt x="2833" y="1074"/>
                        </a:lnTo>
                        <a:lnTo>
                          <a:pt x="2701" y="1050"/>
                        </a:lnTo>
                        <a:lnTo>
                          <a:pt x="2645" y="998"/>
                        </a:lnTo>
                        <a:lnTo>
                          <a:pt x="2594" y="927"/>
                        </a:lnTo>
                        <a:lnTo>
                          <a:pt x="2663" y="961"/>
                        </a:lnTo>
                        <a:lnTo>
                          <a:pt x="2631" y="904"/>
                        </a:lnTo>
                        <a:lnTo>
                          <a:pt x="2625" y="825"/>
                        </a:lnTo>
                        <a:lnTo>
                          <a:pt x="2594" y="833"/>
                        </a:lnTo>
                        <a:lnTo>
                          <a:pt x="2557" y="754"/>
                        </a:lnTo>
                        <a:lnTo>
                          <a:pt x="2453" y="825"/>
                        </a:lnTo>
                        <a:lnTo>
                          <a:pt x="2453" y="871"/>
                        </a:lnTo>
                        <a:lnTo>
                          <a:pt x="2416" y="906"/>
                        </a:lnTo>
                        <a:lnTo>
                          <a:pt x="2368" y="789"/>
                        </a:lnTo>
                        <a:lnTo>
                          <a:pt x="2316" y="726"/>
                        </a:lnTo>
                        <a:lnTo>
                          <a:pt x="2188" y="702"/>
                        </a:lnTo>
                        <a:lnTo>
                          <a:pt x="2151" y="671"/>
                        </a:lnTo>
                        <a:lnTo>
                          <a:pt x="2132" y="681"/>
                        </a:lnTo>
                        <a:lnTo>
                          <a:pt x="2158" y="745"/>
                        </a:lnTo>
                        <a:lnTo>
                          <a:pt x="2201" y="723"/>
                        </a:lnTo>
                        <a:lnTo>
                          <a:pt x="2257" y="765"/>
                        </a:lnTo>
                        <a:lnTo>
                          <a:pt x="2092" y="863"/>
                        </a:lnTo>
                        <a:lnTo>
                          <a:pt x="2007" y="697"/>
                        </a:lnTo>
                        <a:lnTo>
                          <a:pt x="1988" y="700"/>
                        </a:lnTo>
                        <a:lnTo>
                          <a:pt x="2076" y="897"/>
                        </a:lnTo>
                        <a:lnTo>
                          <a:pt x="2161" y="857"/>
                        </a:lnTo>
                        <a:lnTo>
                          <a:pt x="2134" y="949"/>
                        </a:lnTo>
                        <a:lnTo>
                          <a:pt x="2050" y="1025"/>
                        </a:lnTo>
                        <a:lnTo>
                          <a:pt x="2062" y="1137"/>
                        </a:lnTo>
                        <a:lnTo>
                          <a:pt x="2015" y="1174"/>
                        </a:lnTo>
                        <a:lnTo>
                          <a:pt x="1927" y="1336"/>
                        </a:lnTo>
                        <a:lnTo>
                          <a:pt x="1840" y="1352"/>
                        </a:lnTo>
                        <a:lnTo>
                          <a:pt x="1763" y="1169"/>
                        </a:lnTo>
                        <a:lnTo>
                          <a:pt x="1782" y="1084"/>
                        </a:lnTo>
                        <a:lnTo>
                          <a:pt x="1733" y="937"/>
                        </a:lnTo>
                        <a:lnTo>
                          <a:pt x="1572" y="948"/>
                        </a:lnTo>
                        <a:lnTo>
                          <a:pt x="1481" y="861"/>
                        </a:lnTo>
                        <a:lnTo>
                          <a:pt x="1497" y="720"/>
                        </a:lnTo>
                        <a:lnTo>
                          <a:pt x="1584" y="616"/>
                        </a:lnTo>
                        <a:lnTo>
                          <a:pt x="1754" y="586"/>
                        </a:lnTo>
                        <a:lnTo>
                          <a:pt x="1766" y="631"/>
                        </a:lnTo>
                        <a:lnTo>
                          <a:pt x="1834" y="675"/>
                        </a:lnTo>
                        <a:lnTo>
                          <a:pt x="1861" y="639"/>
                        </a:lnTo>
                        <a:lnTo>
                          <a:pt x="1966" y="666"/>
                        </a:lnTo>
                        <a:lnTo>
                          <a:pt x="1994" y="649"/>
                        </a:lnTo>
                        <a:lnTo>
                          <a:pt x="2005" y="610"/>
                        </a:lnTo>
                        <a:lnTo>
                          <a:pt x="1933" y="598"/>
                        </a:lnTo>
                        <a:lnTo>
                          <a:pt x="1909" y="558"/>
                        </a:lnTo>
                        <a:lnTo>
                          <a:pt x="1892" y="549"/>
                        </a:lnTo>
                        <a:lnTo>
                          <a:pt x="1877" y="600"/>
                        </a:lnTo>
                        <a:lnTo>
                          <a:pt x="1845" y="559"/>
                        </a:lnTo>
                        <a:lnTo>
                          <a:pt x="1847" y="526"/>
                        </a:lnTo>
                        <a:lnTo>
                          <a:pt x="1804" y="492"/>
                        </a:lnTo>
                        <a:lnTo>
                          <a:pt x="1777" y="479"/>
                        </a:lnTo>
                        <a:lnTo>
                          <a:pt x="1779" y="514"/>
                        </a:lnTo>
                        <a:lnTo>
                          <a:pt x="1834" y="549"/>
                        </a:lnTo>
                        <a:lnTo>
                          <a:pt x="1806" y="581"/>
                        </a:lnTo>
                        <a:lnTo>
                          <a:pt x="1767" y="530"/>
                        </a:lnTo>
                        <a:lnTo>
                          <a:pt x="1739" y="498"/>
                        </a:lnTo>
                        <a:lnTo>
                          <a:pt x="1675" y="530"/>
                        </a:lnTo>
                        <a:lnTo>
                          <a:pt x="1630" y="600"/>
                        </a:lnTo>
                        <a:lnTo>
                          <a:pt x="1561" y="590"/>
                        </a:lnTo>
                        <a:lnTo>
                          <a:pt x="1557" y="505"/>
                        </a:lnTo>
                        <a:lnTo>
                          <a:pt x="1644" y="511"/>
                        </a:lnTo>
                        <a:lnTo>
                          <a:pt x="1617" y="467"/>
                        </a:lnTo>
                        <a:lnTo>
                          <a:pt x="1599" y="430"/>
                        </a:lnTo>
                        <a:lnTo>
                          <a:pt x="1667" y="409"/>
                        </a:lnTo>
                        <a:lnTo>
                          <a:pt x="1702" y="360"/>
                        </a:lnTo>
                        <a:lnTo>
                          <a:pt x="1732" y="358"/>
                        </a:lnTo>
                        <a:lnTo>
                          <a:pt x="1727" y="330"/>
                        </a:lnTo>
                        <a:lnTo>
                          <a:pt x="1746" y="305"/>
                        </a:lnTo>
                        <a:lnTo>
                          <a:pt x="1760" y="348"/>
                        </a:lnTo>
                        <a:lnTo>
                          <a:pt x="1845" y="350"/>
                        </a:lnTo>
                        <a:lnTo>
                          <a:pt x="1868" y="290"/>
                        </a:lnTo>
                        <a:lnTo>
                          <a:pt x="1901" y="301"/>
                        </a:lnTo>
                        <a:lnTo>
                          <a:pt x="1889" y="260"/>
                        </a:lnTo>
                        <a:lnTo>
                          <a:pt x="1940" y="245"/>
                        </a:lnTo>
                        <a:lnTo>
                          <a:pt x="1924" y="227"/>
                        </a:lnTo>
                        <a:lnTo>
                          <a:pt x="1879" y="239"/>
                        </a:lnTo>
                        <a:lnTo>
                          <a:pt x="1863" y="201"/>
                        </a:lnTo>
                        <a:lnTo>
                          <a:pt x="1861" y="201"/>
                        </a:lnTo>
                        <a:lnTo>
                          <a:pt x="1862" y="198"/>
                        </a:lnTo>
                        <a:lnTo>
                          <a:pt x="1855" y="182"/>
                        </a:lnTo>
                        <a:lnTo>
                          <a:pt x="1873" y="169"/>
                        </a:lnTo>
                        <a:lnTo>
                          <a:pt x="1889" y="129"/>
                        </a:lnTo>
                        <a:lnTo>
                          <a:pt x="1872" y="127"/>
                        </a:lnTo>
                        <a:lnTo>
                          <a:pt x="1845" y="160"/>
                        </a:lnTo>
                        <a:lnTo>
                          <a:pt x="1821" y="212"/>
                        </a:lnTo>
                        <a:lnTo>
                          <a:pt x="1847" y="240"/>
                        </a:lnTo>
                        <a:lnTo>
                          <a:pt x="1821" y="307"/>
                        </a:lnTo>
                        <a:lnTo>
                          <a:pt x="1783" y="322"/>
                        </a:lnTo>
                        <a:lnTo>
                          <a:pt x="1760" y="254"/>
                        </a:lnTo>
                        <a:lnTo>
                          <a:pt x="1716" y="279"/>
                        </a:lnTo>
                        <a:lnTo>
                          <a:pt x="1695" y="267"/>
                        </a:lnTo>
                        <a:lnTo>
                          <a:pt x="1696" y="201"/>
                        </a:lnTo>
                        <a:lnTo>
                          <a:pt x="1735" y="172"/>
                        </a:lnTo>
                        <a:lnTo>
                          <a:pt x="1768" y="94"/>
                        </a:lnTo>
                        <a:lnTo>
                          <a:pt x="1849" y="49"/>
                        </a:lnTo>
                        <a:lnTo>
                          <a:pt x="2054" y="85"/>
                        </a:lnTo>
                        <a:lnTo>
                          <a:pt x="2092" y="82"/>
                        </a:lnTo>
                        <a:lnTo>
                          <a:pt x="2134" y="77"/>
                        </a:lnTo>
                        <a:lnTo>
                          <a:pt x="2177" y="73"/>
                        </a:lnTo>
                        <a:lnTo>
                          <a:pt x="2222" y="69"/>
                        </a:lnTo>
                        <a:lnTo>
                          <a:pt x="2268" y="64"/>
                        </a:lnTo>
                        <a:lnTo>
                          <a:pt x="2315" y="58"/>
                        </a:lnTo>
                        <a:lnTo>
                          <a:pt x="2361" y="54"/>
                        </a:lnTo>
                        <a:lnTo>
                          <a:pt x="2406" y="49"/>
                        </a:lnTo>
                        <a:lnTo>
                          <a:pt x="2452" y="45"/>
                        </a:lnTo>
                        <a:lnTo>
                          <a:pt x="2494" y="40"/>
                        </a:lnTo>
                        <a:lnTo>
                          <a:pt x="2535" y="35"/>
                        </a:lnTo>
                        <a:lnTo>
                          <a:pt x="2573" y="31"/>
                        </a:lnTo>
                        <a:lnTo>
                          <a:pt x="2608" y="28"/>
                        </a:lnTo>
                        <a:lnTo>
                          <a:pt x="2639" y="25"/>
                        </a:lnTo>
                        <a:lnTo>
                          <a:pt x="2665" y="22"/>
                        </a:lnTo>
                        <a:lnTo>
                          <a:pt x="2686" y="20"/>
                        </a:lnTo>
                        <a:lnTo>
                          <a:pt x="2703" y="18"/>
                        </a:lnTo>
                        <a:lnTo>
                          <a:pt x="2713" y="17"/>
                        </a:lnTo>
                        <a:lnTo>
                          <a:pt x="2716" y="17"/>
                        </a:lnTo>
                        <a:close/>
                        <a:moveTo>
                          <a:pt x="137" y="0"/>
                        </a:moveTo>
                        <a:lnTo>
                          <a:pt x="138" y="0"/>
                        </a:lnTo>
                        <a:lnTo>
                          <a:pt x="337" y="108"/>
                        </a:lnTo>
                        <a:lnTo>
                          <a:pt x="410" y="41"/>
                        </a:lnTo>
                        <a:lnTo>
                          <a:pt x="568" y="132"/>
                        </a:lnTo>
                        <a:lnTo>
                          <a:pt x="872" y="100"/>
                        </a:lnTo>
                        <a:lnTo>
                          <a:pt x="872" y="252"/>
                        </a:lnTo>
                        <a:lnTo>
                          <a:pt x="750" y="276"/>
                        </a:lnTo>
                        <a:lnTo>
                          <a:pt x="726" y="341"/>
                        </a:lnTo>
                        <a:lnTo>
                          <a:pt x="843" y="465"/>
                        </a:lnTo>
                        <a:lnTo>
                          <a:pt x="872" y="460"/>
                        </a:lnTo>
                        <a:lnTo>
                          <a:pt x="892" y="304"/>
                        </a:lnTo>
                        <a:lnTo>
                          <a:pt x="969" y="300"/>
                        </a:lnTo>
                        <a:lnTo>
                          <a:pt x="1002" y="389"/>
                        </a:lnTo>
                        <a:lnTo>
                          <a:pt x="1042" y="365"/>
                        </a:lnTo>
                        <a:lnTo>
                          <a:pt x="1131" y="560"/>
                        </a:lnTo>
                        <a:lnTo>
                          <a:pt x="1006" y="616"/>
                        </a:lnTo>
                        <a:lnTo>
                          <a:pt x="908" y="668"/>
                        </a:lnTo>
                        <a:lnTo>
                          <a:pt x="832" y="772"/>
                        </a:lnTo>
                        <a:lnTo>
                          <a:pt x="832" y="824"/>
                        </a:lnTo>
                        <a:lnTo>
                          <a:pt x="803" y="828"/>
                        </a:lnTo>
                        <a:lnTo>
                          <a:pt x="782" y="772"/>
                        </a:lnTo>
                        <a:lnTo>
                          <a:pt x="673" y="789"/>
                        </a:lnTo>
                        <a:lnTo>
                          <a:pt x="649" y="856"/>
                        </a:lnTo>
                        <a:lnTo>
                          <a:pt x="677" y="897"/>
                        </a:lnTo>
                        <a:lnTo>
                          <a:pt x="718" y="865"/>
                        </a:lnTo>
                        <a:lnTo>
                          <a:pt x="758" y="868"/>
                        </a:lnTo>
                        <a:lnTo>
                          <a:pt x="738" y="925"/>
                        </a:lnTo>
                        <a:lnTo>
                          <a:pt x="786" y="928"/>
                        </a:lnTo>
                        <a:lnTo>
                          <a:pt x="803" y="989"/>
                        </a:lnTo>
                        <a:lnTo>
                          <a:pt x="835" y="999"/>
                        </a:lnTo>
                        <a:lnTo>
                          <a:pt x="860" y="960"/>
                        </a:lnTo>
                        <a:lnTo>
                          <a:pt x="1022" y="976"/>
                        </a:lnTo>
                        <a:lnTo>
                          <a:pt x="1131" y="1056"/>
                        </a:lnTo>
                        <a:lnTo>
                          <a:pt x="1147" y="1121"/>
                        </a:lnTo>
                        <a:lnTo>
                          <a:pt x="1290" y="1189"/>
                        </a:lnTo>
                        <a:lnTo>
                          <a:pt x="1208" y="1352"/>
                        </a:lnTo>
                        <a:lnTo>
                          <a:pt x="1127" y="1365"/>
                        </a:lnTo>
                        <a:lnTo>
                          <a:pt x="1115" y="1429"/>
                        </a:lnTo>
                        <a:lnTo>
                          <a:pt x="949" y="1569"/>
                        </a:lnTo>
                        <a:lnTo>
                          <a:pt x="872" y="1712"/>
                        </a:lnTo>
                        <a:lnTo>
                          <a:pt x="929" y="1773"/>
                        </a:lnTo>
                        <a:lnTo>
                          <a:pt x="835" y="1749"/>
                        </a:lnTo>
                        <a:lnTo>
                          <a:pt x="803" y="1669"/>
                        </a:lnTo>
                        <a:lnTo>
                          <a:pt x="896" y="1297"/>
                        </a:lnTo>
                        <a:lnTo>
                          <a:pt x="819" y="1229"/>
                        </a:lnTo>
                        <a:lnTo>
                          <a:pt x="782" y="1084"/>
                        </a:lnTo>
                        <a:lnTo>
                          <a:pt x="826" y="1015"/>
                        </a:lnTo>
                        <a:lnTo>
                          <a:pt x="786" y="1021"/>
                        </a:lnTo>
                        <a:lnTo>
                          <a:pt x="729" y="948"/>
                        </a:lnTo>
                        <a:lnTo>
                          <a:pt x="681" y="924"/>
                        </a:lnTo>
                        <a:lnTo>
                          <a:pt x="568" y="884"/>
                        </a:lnTo>
                        <a:lnTo>
                          <a:pt x="474" y="741"/>
                        </a:lnTo>
                        <a:lnTo>
                          <a:pt x="418" y="636"/>
                        </a:lnTo>
                        <a:lnTo>
                          <a:pt x="418" y="497"/>
                        </a:lnTo>
                        <a:lnTo>
                          <a:pt x="324" y="341"/>
                        </a:lnTo>
                        <a:lnTo>
                          <a:pt x="207" y="268"/>
                        </a:lnTo>
                        <a:lnTo>
                          <a:pt x="134" y="308"/>
                        </a:lnTo>
                        <a:lnTo>
                          <a:pt x="0" y="372"/>
                        </a:lnTo>
                        <a:lnTo>
                          <a:pt x="85" y="304"/>
                        </a:lnTo>
                        <a:lnTo>
                          <a:pt x="33" y="292"/>
                        </a:lnTo>
                        <a:lnTo>
                          <a:pt x="13" y="224"/>
                        </a:lnTo>
                        <a:lnTo>
                          <a:pt x="73" y="176"/>
                        </a:lnTo>
                        <a:lnTo>
                          <a:pt x="13" y="168"/>
                        </a:lnTo>
                        <a:lnTo>
                          <a:pt x="24" y="124"/>
                        </a:lnTo>
                        <a:lnTo>
                          <a:pt x="69" y="124"/>
                        </a:lnTo>
                        <a:lnTo>
                          <a:pt x="28" y="65"/>
                        </a:lnTo>
                        <a:lnTo>
                          <a:pt x="137" y="0"/>
                        </a:lnTo>
                        <a:close/>
                      </a:path>
                    </a:pathLst>
                  </a:custGeom>
                  <a:solidFill>
                    <a:srgbClr val="425267"/>
                  </a:solidFill>
                  <a:ln w="0">
                    <a:solidFill>
                      <a:schemeClr val="bg2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0" name="직사각형 39">
                    <a:extLst>
                      <a:ext uri="{FF2B5EF4-FFF2-40B4-BE49-F238E27FC236}">
                        <a16:creationId xmlns:a16="http://schemas.microsoft.com/office/drawing/2014/main" id="{F244CF10-506D-25C8-0636-D64E8F36058F}"/>
                      </a:ext>
                    </a:extLst>
                  </p:cNvPr>
                  <p:cNvSpPr/>
                  <p:nvPr/>
                </p:nvSpPr>
                <p:spPr>
                  <a:xfrm>
                    <a:off x="4873308" y="2327433"/>
                    <a:ext cx="484034" cy="110952"/>
                  </a:xfrm>
                  <a:prstGeom prst="rect">
                    <a:avLst/>
                  </a:prstGeom>
                  <a:solidFill>
                    <a:srgbClr val="F2F2F2">
                      <a:alpha val="79000"/>
                    </a:srgbClr>
                  </a:solidFill>
                  <a:ln>
                    <a:solidFill>
                      <a:schemeClr val="bg2"/>
                    </a:solidFill>
                  </a:ln>
                </p:spPr>
                <p:style>
                  <a:lnRef idx="3">
                    <a:schemeClr val="lt1"/>
                  </a:lnRef>
                  <a:fillRef idx="1">
                    <a:schemeClr val="accent3"/>
                  </a:fillRef>
                  <a:effectRef idx="1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41" name="직사각형 40">
                    <a:extLst>
                      <a:ext uri="{FF2B5EF4-FFF2-40B4-BE49-F238E27FC236}">
                        <a16:creationId xmlns:a16="http://schemas.microsoft.com/office/drawing/2014/main" id="{9D47675D-4C58-8BDF-8D97-2B7413D607BB}"/>
                      </a:ext>
                    </a:extLst>
                  </p:cNvPr>
                  <p:cNvSpPr/>
                  <p:nvPr/>
                </p:nvSpPr>
                <p:spPr>
                  <a:xfrm>
                    <a:off x="5572007" y="2622491"/>
                    <a:ext cx="140800" cy="239076"/>
                  </a:xfrm>
                  <a:prstGeom prst="rect">
                    <a:avLst/>
                  </a:prstGeom>
                  <a:solidFill>
                    <a:srgbClr val="F2F2F2">
                      <a:alpha val="76000"/>
                    </a:srgbClr>
                  </a:solidFill>
                  <a:ln>
                    <a:solidFill>
                      <a:schemeClr val="bg2"/>
                    </a:solidFill>
                  </a:ln>
                </p:spPr>
                <p:style>
                  <a:lnRef idx="3">
                    <a:schemeClr val="lt1"/>
                  </a:lnRef>
                  <a:fillRef idx="1">
                    <a:schemeClr val="accent3"/>
                  </a:fillRef>
                  <a:effectRef idx="1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2" name="직사각형 41">
                    <a:extLst>
                      <a:ext uri="{FF2B5EF4-FFF2-40B4-BE49-F238E27FC236}">
                        <a16:creationId xmlns:a16="http://schemas.microsoft.com/office/drawing/2014/main" id="{0F733FC5-AEED-EA83-F1A1-746729E1B0D4}"/>
                      </a:ext>
                    </a:extLst>
                  </p:cNvPr>
                  <p:cNvSpPr/>
                  <p:nvPr/>
                </p:nvSpPr>
                <p:spPr>
                  <a:xfrm>
                    <a:off x="4541574" y="2711708"/>
                    <a:ext cx="108057" cy="109840"/>
                  </a:xfrm>
                  <a:prstGeom prst="rect">
                    <a:avLst/>
                  </a:prstGeom>
                  <a:solidFill>
                    <a:srgbClr val="F53D7A"/>
                  </a:solidFill>
                  <a:ln>
                    <a:solidFill>
                      <a:schemeClr val="bg2"/>
                    </a:solidFill>
                  </a:ln>
                </p:spPr>
                <p:style>
                  <a:lnRef idx="3">
                    <a:schemeClr val="lt1"/>
                  </a:lnRef>
                  <a:fillRef idx="1">
                    <a:schemeClr val="accent6"/>
                  </a:fillRef>
                  <a:effectRef idx="1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3" name="직사각형 42">
                    <a:extLst>
                      <a:ext uri="{FF2B5EF4-FFF2-40B4-BE49-F238E27FC236}">
                        <a16:creationId xmlns:a16="http://schemas.microsoft.com/office/drawing/2014/main" id="{6F39EA1F-F822-3ADE-91D6-54E2251B42C2}"/>
                      </a:ext>
                    </a:extLst>
                  </p:cNvPr>
                  <p:cNvSpPr/>
                  <p:nvPr/>
                </p:nvSpPr>
                <p:spPr>
                  <a:xfrm>
                    <a:off x="4541574" y="2563920"/>
                    <a:ext cx="108057" cy="109840"/>
                  </a:xfrm>
                  <a:prstGeom prst="rect">
                    <a:avLst/>
                  </a:prstGeom>
                  <a:ln>
                    <a:solidFill>
                      <a:schemeClr val="bg2"/>
                    </a:solidFill>
                  </a:ln>
                </p:spPr>
                <p:style>
                  <a:lnRef idx="3">
                    <a:schemeClr val="lt1"/>
                  </a:lnRef>
                  <a:fillRef idx="1">
                    <a:schemeClr val="accent5"/>
                  </a:fillRef>
                  <a:effectRef idx="1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36" name="직사각형 35">
                  <a:extLst>
                    <a:ext uri="{FF2B5EF4-FFF2-40B4-BE49-F238E27FC236}">
                      <a16:creationId xmlns:a16="http://schemas.microsoft.com/office/drawing/2014/main" id="{588D00E2-C502-C7C1-20E2-74AB8A09C073}"/>
                    </a:ext>
                  </a:extLst>
                </p:cNvPr>
                <p:cNvSpPr/>
                <p:nvPr/>
              </p:nvSpPr>
              <p:spPr>
                <a:xfrm>
                  <a:off x="4541574" y="2867150"/>
                  <a:ext cx="108057" cy="109840"/>
                </a:xfrm>
                <a:prstGeom prst="rect">
                  <a:avLst/>
                </a:prstGeom>
                <a:ln>
                  <a:solidFill>
                    <a:schemeClr val="bg2"/>
                  </a:solidFill>
                </a:ln>
              </p:spPr>
              <p:style>
                <a:lnRef idx="3">
                  <a:schemeClr val="lt1"/>
                </a:lnRef>
                <a:fillRef idx="1">
                  <a:schemeClr val="accent6"/>
                </a:fillRef>
                <a:effectRef idx="1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7" name="직사각형 36">
                  <a:extLst>
                    <a:ext uri="{FF2B5EF4-FFF2-40B4-BE49-F238E27FC236}">
                      <a16:creationId xmlns:a16="http://schemas.microsoft.com/office/drawing/2014/main" id="{114E2378-9AF1-12A4-BB34-2E8C319BB0FF}"/>
                    </a:ext>
                  </a:extLst>
                </p:cNvPr>
                <p:cNvSpPr/>
                <p:nvPr/>
              </p:nvSpPr>
              <p:spPr>
                <a:xfrm>
                  <a:off x="4538467" y="3013983"/>
                  <a:ext cx="108057" cy="10984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solidFill>
                    <a:schemeClr val="bg2"/>
                  </a:solidFill>
                </a:ln>
              </p:spPr>
              <p:style>
                <a:lnRef idx="3">
                  <a:schemeClr val="lt1"/>
                </a:lnRef>
                <a:fillRef idx="1">
                  <a:schemeClr val="accent6"/>
                </a:fillRef>
                <a:effectRef idx="1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cxnSp>
            <p:nvCxnSpPr>
              <p:cNvPr id="34" name="직선 연결선 33">
                <a:extLst>
                  <a:ext uri="{FF2B5EF4-FFF2-40B4-BE49-F238E27FC236}">
                    <a16:creationId xmlns:a16="http://schemas.microsoft.com/office/drawing/2014/main" id="{BD4E204D-592A-973F-F385-F8A80EECE035}"/>
                  </a:ext>
                </a:extLst>
              </p:cNvPr>
              <p:cNvCxnSpPr/>
              <p:nvPr/>
            </p:nvCxnSpPr>
            <p:spPr>
              <a:xfrm>
                <a:off x="4713200" y="3380704"/>
                <a:ext cx="870250" cy="0"/>
              </a:xfrm>
              <a:prstGeom prst="line">
                <a:avLst/>
              </a:prstGeom>
              <a:ln>
                <a:solidFill>
                  <a:schemeClr val="bg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B0740F08-7D90-4716-EAAD-230A6111F827}"/>
                </a:ext>
              </a:extLst>
            </p:cNvPr>
            <p:cNvSpPr/>
            <p:nvPr/>
          </p:nvSpPr>
          <p:spPr>
            <a:xfrm>
              <a:off x="4687208" y="3357844"/>
              <a:ext cx="51983" cy="45719"/>
            </a:xfrm>
            <a:prstGeom prst="ellipse">
              <a:avLst/>
            </a:prstGeom>
            <a:ln>
              <a:solidFill>
                <a:schemeClr val="bg2"/>
              </a:solidFill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7869948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89000"/>
              </a:schemeClr>
            </a:gs>
            <a:gs pos="7000">
              <a:schemeClr val="bg1"/>
            </a:gs>
            <a:gs pos="27000">
              <a:schemeClr val="bg1"/>
            </a:gs>
            <a:gs pos="97000">
              <a:srgbClr val="7086A4">
                <a:alpha val="47000"/>
                <a:lumMod val="86000"/>
              </a:srgb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8" name="그룹 217">
            <a:extLst>
              <a:ext uri="{FF2B5EF4-FFF2-40B4-BE49-F238E27FC236}">
                <a16:creationId xmlns:a16="http://schemas.microsoft.com/office/drawing/2014/main" id="{63FFF97E-BC79-CD3E-91A8-19ADF2D780DC}"/>
              </a:ext>
            </a:extLst>
          </p:cNvPr>
          <p:cNvGrpSpPr/>
          <p:nvPr/>
        </p:nvGrpSpPr>
        <p:grpSpPr>
          <a:xfrm>
            <a:off x="171450" y="133350"/>
            <a:ext cx="11849100" cy="6591300"/>
            <a:chOff x="342900" y="266700"/>
            <a:chExt cx="11849100" cy="6591300"/>
          </a:xfrm>
        </p:grpSpPr>
        <p:sp>
          <p:nvSpPr>
            <p:cNvPr id="219" name="사각형: 둥근 한쪽 모서리 218">
              <a:extLst>
                <a:ext uri="{FF2B5EF4-FFF2-40B4-BE49-F238E27FC236}">
                  <a16:creationId xmlns:a16="http://schemas.microsoft.com/office/drawing/2014/main" id="{4E3AB00F-D1AE-6912-7862-848DE2F772A5}"/>
                </a:ext>
              </a:extLst>
            </p:cNvPr>
            <p:cNvSpPr/>
            <p:nvPr/>
          </p:nvSpPr>
          <p:spPr>
            <a:xfrm flipH="1">
              <a:off x="342900" y="266700"/>
              <a:ext cx="11849100" cy="6591300"/>
            </a:xfrm>
            <a:prstGeom prst="round1Rect">
              <a:avLst>
                <a:gd name="adj" fmla="val 1403"/>
              </a:avLst>
            </a:prstGeom>
            <a:solidFill>
              <a:schemeClr val="bg1">
                <a:lumMod val="95000"/>
              </a:schemeClr>
            </a:solidFill>
            <a:ln w="6985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rgbClr val="7086A4"/>
                  </a:gs>
                  <a:gs pos="83000">
                    <a:srgbClr val="7086A4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  <a:effectLst>
              <a:outerShdw blurRad="279400" dist="63500" dir="10800000" algn="r" rotWithShape="0">
                <a:srgbClr val="134FC7">
                  <a:alpha val="1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220" name="그룹 219">
              <a:extLst>
                <a:ext uri="{FF2B5EF4-FFF2-40B4-BE49-F238E27FC236}">
                  <a16:creationId xmlns:a16="http://schemas.microsoft.com/office/drawing/2014/main" id="{5B682620-579C-E87A-7DDA-453D1C810D9D}"/>
                </a:ext>
              </a:extLst>
            </p:cNvPr>
            <p:cNvGrpSpPr/>
            <p:nvPr/>
          </p:nvGrpSpPr>
          <p:grpSpPr>
            <a:xfrm>
              <a:off x="385760" y="300036"/>
              <a:ext cx="11806239" cy="552451"/>
              <a:chOff x="385760" y="300036"/>
              <a:chExt cx="11806239" cy="552451"/>
            </a:xfrm>
          </p:grpSpPr>
          <p:sp>
            <p:nvSpPr>
              <p:cNvPr id="228" name="사각형: 둥근 한쪽 모서리 227">
                <a:extLst>
                  <a:ext uri="{FF2B5EF4-FFF2-40B4-BE49-F238E27FC236}">
                    <a16:creationId xmlns:a16="http://schemas.microsoft.com/office/drawing/2014/main" id="{6847622E-E81E-8434-6A6A-BEAAFE9DDC6E}"/>
                  </a:ext>
                </a:extLst>
              </p:cNvPr>
              <p:cNvSpPr/>
              <p:nvPr/>
            </p:nvSpPr>
            <p:spPr>
              <a:xfrm flipH="1">
                <a:off x="385760" y="304800"/>
                <a:ext cx="11806239" cy="547687"/>
              </a:xfrm>
              <a:prstGeom prst="round1Rect">
                <a:avLst>
                  <a:gd name="adj" fmla="val 12707"/>
                </a:avLst>
              </a:prstGeom>
              <a:solidFill>
                <a:schemeClr val="bg1"/>
              </a:solidFill>
              <a:ln w="6985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rgbClr val="7086A4"/>
                    </a:gs>
                    <a:gs pos="83000">
                      <a:srgbClr val="7086A4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7086A4"/>
                    </a:solidFill>
                    <a:effectLst/>
                    <a:uLnTx/>
                    <a:uFillTx/>
                    <a:latin typeface="나눔바른펜" panose="020B0503000000000000" pitchFamily="50" charset="-127"/>
                    <a:ea typeface="나눔바른펜" panose="020B0503000000000000" pitchFamily="50" charset="-127"/>
                    <a:cs typeface="+mn-cs"/>
                  </a:rPr>
                  <a:t>              </a:t>
                </a:r>
                <a:endPara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나눔바른펜" panose="020B0503000000000000" pitchFamily="50" charset="-127"/>
                  <a:ea typeface="나눔바른펜" panose="020B0503000000000000" pitchFamily="50" charset="-127"/>
                  <a:cs typeface="+mn-cs"/>
                </a:endParaRPr>
              </a:p>
            </p:txBody>
          </p:sp>
          <p:grpSp>
            <p:nvGrpSpPr>
              <p:cNvPr id="229" name="그룹 228">
                <a:extLst>
                  <a:ext uri="{FF2B5EF4-FFF2-40B4-BE49-F238E27FC236}">
                    <a16:creationId xmlns:a16="http://schemas.microsoft.com/office/drawing/2014/main" id="{D2D08E23-6065-8847-9C0F-F90EBBA2BA9C}"/>
                  </a:ext>
                </a:extLst>
              </p:cNvPr>
              <p:cNvGrpSpPr/>
              <p:nvPr/>
            </p:nvGrpSpPr>
            <p:grpSpPr>
              <a:xfrm>
                <a:off x="385760" y="300036"/>
                <a:ext cx="1188248" cy="547688"/>
                <a:chOff x="385760" y="300036"/>
                <a:chExt cx="1188248" cy="547688"/>
              </a:xfrm>
            </p:grpSpPr>
            <p:sp>
              <p:nvSpPr>
                <p:cNvPr id="230" name="사각형: 둥근 한쪽 모서리 229">
                  <a:extLst>
                    <a:ext uri="{FF2B5EF4-FFF2-40B4-BE49-F238E27FC236}">
                      <a16:creationId xmlns:a16="http://schemas.microsoft.com/office/drawing/2014/main" id="{8DD9A580-CAEB-AEA6-D485-0CA96FAB7289}"/>
                    </a:ext>
                  </a:extLst>
                </p:cNvPr>
                <p:cNvSpPr/>
                <p:nvPr/>
              </p:nvSpPr>
              <p:spPr>
                <a:xfrm flipH="1">
                  <a:off x="385760" y="300037"/>
                  <a:ext cx="528640" cy="547687"/>
                </a:xfrm>
                <a:prstGeom prst="round1Rect">
                  <a:avLst>
                    <a:gd name="adj" fmla="val 11356"/>
                  </a:avLst>
                </a:prstGeom>
                <a:solidFill>
                  <a:srgbClr val="425267"/>
                </a:solidFill>
                <a:ln w="69850"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rgbClr val="7086A4"/>
                      </a:gs>
                      <a:gs pos="83000">
                        <a:srgbClr val="7086A4"/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ko-KR" alt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맑은 고딕" panose="020B0503020000020004" pitchFamily="50" charset="-127"/>
                      <a:cs typeface="+mn-cs"/>
                    </a:rPr>
                    <a:t>←</a:t>
                  </a:r>
                </a:p>
              </p:txBody>
            </p:sp>
            <p:sp>
              <p:nvSpPr>
                <p:cNvPr id="231" name="직사각형 230">
                  <a:extLst>
                    <a:ext uri="{FF2B5EF4-FFF2-40B4-BE49-F238E27FC236}">
                      <a16:creationId xmlns:a16="http://schemas.microsoft.com/office/drawing/2014/main" id="{A13DB1ED-0C73-758C-A487-44F952B4CF30}"/>
                    </a:ext>
                  </a:extLst>
                </p:cNvPr>
                <p:cNvSpPr/>
                <p:nvPr/>
              </p:nvSpPr>
              <p:spPr>
                <a:xfrm flipH="1">
                  <a:off x="914400" y="300036"/>
                  <a:ext cx="528640" cy="547687"/>
                </a:xfrm>
                <a:prstGeom prst="rect">
                  <a:avLst/>
                </a:prstGeom>
                <a:solidFill>
                  <a:srgbClr val="7086A4"/>
                </a:solidFill>
                <a:ln w="69850"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rgbClr val="7086A4"/>
                      </a:gs>
                      <a:gs pos="83000">
                        <a:srgbClr val="7086A4"/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32" name="Freeform 9">
                  <a:extLst>
                    <a:ext uri="{FF2B5EF4-FFF2-40B4-BE49-F238E27FC236}">
                      <a16:creationId xmlns:a16="http://schemas.microsoft.com/office/drawing/2014/main" id="{7F1EDDBC-EE1E-EAC7-5F06-AC3CC8BAED7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64201" y="467495"/>
                  <a:ext cx="176429" cy="232832"/>
                </a:xfrm>
                <a:custGeom>
                  <a:avLst/>
                  <a:gdLst>
                    <a:gd name="T0" fmla="*/ 1093 w 9310"/>
                    <a:gd name="T1" fmla="*/ 12245 h 12286"/>
                    <a:gd name="T2" fmla="*/ 582 w 9310"/>
                    <a:gd name="T3" fmla="*/ 12007 h 12286"/>
                    <a:gd name="T4" fmla="*/ 279 w 9310"/>
                    <a:gd name="T5" fmla="*/ 11710 h 12286"/>
                    <a:gd name="T6" fmla="*/ 42 w 9310"/>
                    <a:gd name="T7" fmla="*/ 11209 h 12286"/>
                    <a:gd name="T8" fmla="*/ 0 w 9310"/>
                    <a:gd name="T9" fmla="*/ 1919 h 12286"/>
                    <a:gd name="T10" fmla="*/ 117 w 9310"/>
                    <a:gd name="T11" fmla="*/ 1260 h 12286"/>
                    <a:gd name="T12" fmla="*/ 498 w 9310"/>
                    <a:gd name="T13" fmla="*/ 629 h 12286"/>
                    <a:gd name="T14" fmla="*/ 1088 w 9310"/>
                    <a:gd name="T15" fmla="*/ 189 h 12286"/>
                    <a:gd name="T16" fmla="*/ 1821 w 9310"/>
                    <a:gd name="T17" fmla="*/ 1 h 12286"/>
                    <a:gd name="T18" fmla="*/ 7682 w 9310"/>
                    <a:gd name="T19" fmla="*/ 22 h 12286"/>
                    <a:gd name="T20" fmla="*/ 8385 w 9310"/>
                    <a:gd name="T21" fmla="*/ 278 h 12286"/>
                    <a:gd name="T22" fmla="*/ 8929 w 9310"/>
                    <a:gd name="T23" fmla="*/ 772 h 12286"/>
                    <a:gd name="T24" fmla="*/ 9250 w 9310"/>
                    <a:gd name="T25" fmla="*/ 1440 h 12286"/>
                    <a:gd name="T26" fmla="*/ 9310 w 9310"/>
                    <a:gd name="T27" fmla="*/ 8471 h 12286"/>
                    <a:gd name="T28" fmla="*/ 9201 w 9310"/>
                    <a:gd name="T29" fmla="*/ 8777 h 12286"/>
                    <a:gd name="T30" fmla="*/ 8880 w 9310"/>
                    <a:gd name="T31" fmla="*/ 8949 h 12286"/>
                    <a:gd name="T32" fmla="*/ 8601 w 9310"/>
                    <a:gd name="T33" fmla="*/ 8894 h 12286"/>
                    <a:gd name="T34" fmla="*/ 8370 w 9310"/>
                    <a:gd name="T35" fmla="*/ 8615 h 12286"/>
                    <a:gd name="T36" fmla="*/ 8349 w 9310"/>
                    <a:gd name="T37" fmla="*/ 1870 h 12286"/>
                    <a:gd name="T38" fmla="*/ 8255 w 9310"/>
                    <a:gd name="T39" fmla="*/ 1503 h 12286"/>
                    <a:gd name="T40" fmla="*/ 8035 w 9310"/>
                    <a:gd name="T41" fmla="*/ 1209 h 12286"/>
                    <a:gd name="T42" fmla="*/ 7720 w 9310"/>
                    <a:gd name="T43" fmla="*/ 1018 h 12286"/>
                    <a:gd name="T44" fmla="*/ 7390 w 9310"/>
                    <a:gd name="T45" fmla="*/ 960 h 12286"/>
                    <a:gd name="T46" fmla="*/ 1680 w 9310"/>
                    <a:gd name="T47" fmla="*/ 989 h 12286"/>
                    <a:gd name="T48" fmla="*/ 1346 w 9310"/>
                    <a:gd name="T49" fmla="*/ 1150 h 12286"/>
                    <a:gd name="T50" fmla="*/ 1098 w 9310"/>
                    <a:gd name="T51" fmla="*/ 1423 h 12286"/>
                    <a:gd name="T52" fmla="*/ 970 w 9310"/>
                    <a:gd name="T53" fmla="*/ 1774 h 12286"/>
                    <a:gd name="T54" fmla="*/ 962 w 9310"/>
                    <a:gd name="T55" fmla="*/ 10904 h 12286"/>
                    <a:gd name="T56" fmla="*/ 1091 w 9310"/>
                    <a:gd name="T57" fmla="*/ 11185 h 12286"/>
                    <a:gd name="T58" fmla="*/ 1405 w 9310"/>
                    <a:gd name="T59" fmla="*/ 11326 h 12286"/>
                    <a:gd name="T60" fmla="*/ 1677 w 9310"/>
                    <a:gd name="T61" fmla="*/ 11273 h 12286"/>
                    <a:gd name="T62" fmla="*/ 4346 w 9310"/>
                    <a:gd name="T63" fmla="*/ 8559 h 12286"/>
                    <a:gd name="T64" fmla="*/ 4655 w 9310"/>
                    <a:gd name="T65" fmla="*/ 8448 h 12286"/>
                    <a:gd name="T66" fmla="*/ 4964 w 9310"/>
                    <a:gd name="T67" fmla="*/ 8559 h 12286"/>
                    <a:gd name="T68" fmla="*/ 7633 w 9310"/>
                    <a:gd name="T69" fmla="*/ 11273 h 12286"/>
                    <a:gd name="T70" fmla="*/ 7902 w 9310"/>
                    <a:gd name="T71" fmla="*/ 11326 h 12286"/>
                    <a:gd name="T72" fmla="*/ 8215 w 9310"/>
                    <a:gd name="T73" fmla="*/ 11182 h 12286"/>
                    <a:gd name="T74" fmla="*/ 8349 w 9310"/>
                    <a:gd name="T75" fmla="*/ 10897 h 12286"/>
                    <a:gd name="T76" fmla="*/ 8408 w 9310"/>
                    <a:gd name="T77" fmla="*/ 10618 h 12286"/>
                    <a:gd name="T78" fmla="*/ 8687 w 9310"/>
                    <a:gd name="T79" fmla="*/ 10387 h 12286"/>
                    <a:gd name="T80" fmla="*/ 8974 w 9310"/>
                    <a:gd name="T81" fmla="*/ 10387 h 12286"/>
                    <a:gd name="T82" fmla="*/ 9253 w 9310"/>
                    <a:gd name="T83" fmla="*/ 10618 h 12286"/>
                    <a:gd name="T84" fmla="*/ 9309 w 9310"/>
                    <a:gd name="T85" fmla="*/ 10920 h 12286"/>
                    <a:gd name="T86" fmla="*/ 9174 w 9310"/>
                    <a:gd name="T87" fmla="*/ 11466 h 12286"/>
                    <a:gd name="T88" fmla="*/ 8890 w 9310"/>
                    <a:gd name="T89" fmla="*/ 11865 h 12286"/>
                    <a:gd name="T90" fmla="*/ 8474 w 9310"/>
                    <a:gd name="T91" fmla="*/ 12151 h 12286"/>
                    <a:gd name="T92" fmla="*/ 7913 w 9310"/>
                    <a:gd name="T93" fmla="*/ 12286 h 12286"/>
                    <a:gd name="T94" fmla="*/ 7489 w 9310"/>
                    <a:gd name="T95" fmla="*/ 12242 h 12286"/>
                    <a:gd name="T96" fmla="*/ 6997 w 9310"/>
                    <a:gd name="T97" fmla="*/ 12001 h 12286"/>
                    <a:gd name="T98" fmla="*/ 2472 w 9310"/>
                    <a:gd name="T99" fmla="*/ 11859 h 12286"/>
                    <a:gd name="T100" fmla="*/ 2080 w 9310"/>
                    <a:gd name="T101" fmla="*/ 12145 h 12286"/>
                    <a:gd name="T102" fmla="*/ 1545 w 9310"/>
                    <a:gd name="T103" fmla="*/ 12285 h 122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9310" h="12286">
                      <a:moveTo>
                        <a:pt x="1447" y="12286"/>
                      </a:moveTo>
                      <a:lnTo>
                        <a:pt x="1375" y="12286"/>
                      </a:lnTo>
                      <a:lnTo>
                        <a:pt x="1232" y="12272"/>
                      </a:lnTo>
                      <a:lnTo>
                        <a:pt x="1093" y="12245"/>
                      </a:lnTo>
                      <a:lnTo>
                        <a:pt x="957" y="12203"/>
                      </a:lnTo>
                      <a:lnTo>
                        <a:pt x="826" y="12150"/>
                      </a:lnTo>
                      <a:lnTo>
                        <a:pt x="700" y="12085"/>
                      </a:lnTo>
                      <a:lnTo>
                        <a:pt x="582" y="12007"/>
                      </a:lnTo>
                      <a:lnTo>
                        <a:pt x="471" y="11918"/>
                      </a:lnTo>
                      <a:lnTo>
                        <a:pt x="419" y="11869"/>
                      </a:lnTo>
                      <a:lnTo>
                        <a:pt x="370" y="11818"/>
                      </a:lnTo>
                      <a:lnTo>
                        <a:pt x="279" y="11710"/>
                      </a:lnTo>
                      <a:lnTo>
                        <a:pt x="202" y="11595"/>
                      </a:lnTo>
                      <a:lnTo>
                        <a:pt x="135" y="11471"/>
                      </a:lnTo>
                      <a:lnTo>
                        <a:pt x="82" y="11343"/>
                      </a:lnTo>
                      <a:lnTo>
                        <a:pt x="42" y="11209"/>
                      </a:lnTo>
                      <a:lnTo>
                        <a:pt x="14" y="11070"/>
                      </a:lnTo>
                      <a:lnTo>
                        <a:pt x="1" y="10927"/>
                      </a:lnTo>
                      <a:lnTo>
                        <a:pt x="0" y="10855"/>
                      </a:lnTo>
                      <a:lnTo>
                        <a:pt x="0" y="1919"/>
                      </a:lnTo>
                      <a:lnTo>
                        <a:pt x="1" y="1821"/>
                      </a:lnTo>
                      <a:lnTo>
                        <a:pt x="22" y="1627"/>
                      </a:lnTo>
                      <a:lnTo>
                        <a:pt x="60" y="1440"/>
                      </a:lnTo>
                      <a:lnTo>
                        <a:pt x="117" y="1260"/>
                      </a:lnTo>
                      <a:lnTo>
                        <a:pt x="189" y="1089"/>
                      </a:lnTo>
                      <a:lnTo>
                        <a:pt x="278" y="924"/>
                      </a:lnTo>
                      <a:lnTo>
                        <a:pt x="382" y="772"/>
                      </a:lnTo>
                      <a:lnTo>
                        <a:pt x="498" y="629"/>
                      </a:lnTo>
                      <a:lnTo>
                        <a:pt x="629" y="498"/>
                      </a:lnTo>
                      <a:lnTo>
                        <a:pt x="772" y="382"/>
                      </a:lnTo>
                      <a:lnTo>
                        <a:pt x="924" y="278"/>
                      </a:lnTo>
                      <a:lnTo>
                        <a:pt x="1088" y="189"/>
                      </a:lnTo>
                      <a:lnTo>
                        <a:pt x="1260" y="117"/>
                      </a:lnTo>
                      <a:lnTo>
                        <a:pt x="1440" y="60"/>
                      </a:lnTo>
                      <a:lnTo>
                        <a:pt x="1627" y="22"/>
                      </a:lnTo>
                      <a:lnTo>
                        <a:pt x="1821" y="1"/>
                      </a:lnTo>
                      <a:lnTo>
                        <a:pt x="1919" y="0"/>
                      </a:lnTo>
                      <a:lnTo>
                        <a:pt x="7390" y="0"/>
                      </a:lnTo>
                      <a:lnTo>
                        <a:pt x="7489" y="1"/>
                      </a:lnTo>
                      <a:lnTo>
                        <a:pt x="7682" y="22"/>
                      </a:lnTo>
                      <a:lnTo>
                        <a:pt x="7869" y="60"/>
                      </a:lnTo>
                      <a:lnTo>
                        <a:pt x="8049" y="117"/>
                      </a:lnTo>
                      <a:lnTo>
                        <a:pt x="8222" y="189"/>
                      </a:lnTo>
                      <a:lnTo>
                        <a:pt x="8385" y="278"/>
                      </a:lnTo>
                      <a:lnTo>
                        <a:pt x="8539" y="382"/>
                      </a:lnTo>
                      <a:lnTo>
                        <a:pt x="8681" y="498"/>
                      </a:lnTo>
                      <a:lnTo>
                        <a:pt x="8811" y="629"/>
                      </a:lnTo>
                      <a:lnTo>
                        <a:pt x="8929" y="772"/>
                      </a:lnTo>
                      <a:lnTo>
                        <a:pt x="9033" y="924"/>
                      </a:lnTo>
                      <a:lnTo>
                        <a:pt x="9120" y="1089"/>
                      </a:lnTo>
                      <a:lnTo>
                        <a:pt x="9194" y="1260"/>
                      </a:lnTo>
                      <a:lnTo>
                        <a:pt x="9250" y="1440"/>
                      </a:lnTo>
                      <a:lnTo>
                        <a:pt x="9289" y="1627"/>
                      </a:lnTo>
                      <a:lnTo>
                        <a:pt x="9308" y="1821"/>
                      </a:lnTo>
                      <a:lnTo>
                        <a:pt x="9310" y="1919"/>
                      </a:lnTo>
                      <a:lnTo>
                        <a:pt x="9310" y="8471"/>
                      </a:lnTo>
                      <a:lnTo>
                        <a:pt x="9308" y="8521"/>
                      </a:lnTo>
                      <a:lnTo>
                        <a:pt x="9289" y="8615"/>
                      </a:lnTo>
                      <a:lnTo>
                        <a:pt x="9253" y="8700"/>
                      </a:lnTo>
                      <a:lnTo>
                        <a:pt x="9201" y="8777"/>
                      </a:lnTo>
                      <a:lnTo>
                        <a:pt x="9136" y="8842"/>
                      </a:lnTo>
                      <a:lnTo>
                        <a:pt x="9058" y="8894"/>
                      </a:lnTo>
                      <a:lnTo>
                        <a:pt x="8974" y="8930"/>
                      </a:lnTo>
                      <a:lnTo>
                        <a:pt x="8880" y="8949"/>
                      </a:lnTo>
                      <a:lnTo>
                        <a:pt x="8830" y="8952"/>
                      </a:lnTo>
                      <a:lnTo>
                        <a:pt x="8781" y="8949"/>
                      </a:lnTo>
                      <a:lnTo>
                        <a:pt x="8687" y="8930"/>
                      </a:lnTo>
                      <a:lnTo>
                        <a:pt x="8601" y="8894"/>
                      </a:lnTo>
                      <a:lnTo>
                        <a:pt x="8524" y="8842"/>
                      </a:lnTo>
                      <a:lnTo>
                        <a:pt x="8460" y="8777"/>
                      </a:lnTo>
                      <a:lnTo>
                        <a:pt x="8408" y="8700"/>
                      </a:lnTo>
                      <a:lnTo>
                        <a:pt x="8370" y="8615"/>
                      </a:lnTo>
                      <a:lnTo>
                        <a:pt x="8352" y="8521"/>
                      </a:lnTo>
                      <a:lnTo>
                        <a:pt x="8350" y="8471"/>
                      </a:lnTo>
                      <a:lnTo>
                        <a:pt x="8350" y="1919"/>
                      </a:lnTo>
                      <a:lnTo>
                        <a:pt x="8349" y="1870"/>
                      </a:lnTo>
                      <a:lnTo>
                        <a:pt x="8340" y="1774"/>
                      </a:lnTo>
                      <a:lnTo>
                        <a:pt x="8320" y="1680"/>
                      </a:lnTo>
                      <a:lnTo>
                        <a:pt x="8293" y="1590"/>
                      </a:lnTo>
                      <a:lnTo>
                        <a:pt x="8255" y="1503"/>
                      </a:lnTo>
                      <a:lnTo>
                        <a:pt x="8211" y="1423"/>
                      </a:lnTo>
                      <a:lnTo>
                        <a:pt x="8160" y="1346"/>
                      </a:lnTo>
                      <a:lnTo>
                        <a:pt x="8101" y="1274"/>
                      </a:lnTo>
                      <a:lnTo>
                        <a:pt x="8035" y="1209"/>
                      </a:lnTo>
                      <a:lnTo>
                        <a:pt x="7964" y="1150"/>
                      </a:lnTo>
                      <a:lnTo>
                        <a:pt x="7888" y="1099"/>
                      </a:lnTo>
                      <a:lnTo>
                        <a:pt x="7806" y="1054"/>
                      </a:lnTo>
                      <a:lnTo>
                        <a:pt x="7720" y="1018"/>
                      </a:lnTo>
                      <a:lnTo>
                        <a:pt x="7630" y="989"/>
                      </a:lnTo>
                      <a:lnTo>
                        <a:pt x="7537" y="970"/>
                      </a:lnTo>
                      <a:lnTo>
                        <a:pt x="7440" y="960"/>
                      </a:lnTo>
                      <a:lnTo>
                        <a:pt x="7390" y="960"/>
                      </a:lnTo>
                      <a:lnTo>
                        <a:pt x="1919" y="960"/>
                      </a:lnTo>
                      <a:lnTo>
                        <a:pt x="1870" y="960"/>
                      </a:lnTo>
                      <a:lnTo>
                        <a:pt x="1774" y="970"/>
                      </a:lnTo>
                      <a:lnTo>
                        <a:pt x="1680" y="989"/>
                      </a:lnTo>
                      <a:lnTo>
                        <a:pt x="1589" y="1018"/>
                      </a:lnTo>
                      <a:lnTo>
                        <a:pt x="1503" y="1054"/>
                      </a:lnTo>
                      <a:lnTo>
                        <a:pt x="1422" y="1099"/>
                      </a:lnTo>
                      <a:lnTo>
                        <a:pt x="1346" y="1150"/>
                      </a:lnTo>
                      <a:lnTo>
                        <a:pt x="1274" y="1209"/>
                      </a:lnTo>
                      <a:lnTo>
                        <a:pt x="1209" y="1274"/>
                      </a:lnTo>
                      <a:lnTo>
                        <a:pt x="1150" y="1346"/>
                      </a:lnTo>
                      <a:lnTo>
                        <a:pt x="1098" y="1423"/>
                      </a:lnTo>
                      <a:lnTo>
                        <a:pt x="1054" y="1503"/>
                      </a:lnTo>
                      <a:lnTo>
                        <a:pt x="1018" y="1590"/>
                      </a:lnTo>
                      <a:lnTo>
                        <a:pt x="989" y="1680"/>
                      </a:lnTo>
                      <a:lnTo>
                        <a:pt x="970" y="1774"/>
                      </a:lnTo>
                      <a:lnTo>
                        <a:pt x="960" y="1870"/>
                      </a:lnTo>
                      <a:lnTo>
                        <a:pt x="960" y="1919"/>
                      </a:lnTo>
                      <a:lnTo>
                        <a:pt x="960" y="10855"/>
                      </a:lnTo>
                      <a:lnTo>
                        <a:pt x="962" y="10904"/>
                      </a:lnTo>
                      <a:lnTo>
                        <a:pt x="978" y="10995"/>
                      </a:lnTo>
                      <a:lnTo>
                        <a:pt x="1011" y="11078"/>
                      </a:lnTo>
                      <a:lnTo>
                        <a:pt x="1061" y="11152"/>
                      </a:lnTo>
                      <a:lnTo>
                        <a:pt x="1091" y="11185"/>
                      </a:lnTo>
                      <a:lnTo>
                        <a:pt x="1129" y="11218"/>
                      </a:lnTo>
                      <a:lnTo>
                        <a:pt x="1212" y="11271"/>
                      </a:lnTo>
                      <a:lnTo>
                        <a:pt x="1306" y="11307"/>
                      </a:lnTo>
                      <a:lnTo>
                        <a:pt x="1405" y="11326"/>
                      </a:lnTo>
                      <a:lnTo>
                        <a:pt x="1456" y="11327"/>
                      </a:lnTo>
                      <a:lnTo>
                        <a:pt x="1504" y="11325"/>
                      </a:lnTo>
                      <a:lnTo>
                        <a:pt x="1595" y="11307"/>
                      </a:lnTo>
                      <a:lnTo>
                        <a:pt x="1677" y="11273"/>
                      </a:lnTo>
                      <a:lnTo>
                        <a:pt x="1751" y="11222"/>
                      </a:lnTo>
                      <a:lnTo>
                        <a:pt x="1784" y="11191"/>
                      </a:lnTo>
                      <a:lnTo>
                        <a:pt x="4310" y="8592"/>
                      </a:lnTo>
                      <a:lnTo>
                        <a:pt x="4346" y="8559"/>
                      </a:lnTo>
                      <a:lnTo>
                        <a:pt x="4426" y="8505"/>
                      </a:lnTo>
                      <a:lnTo>
                        <a:pt x="4513" y="8468"/>
                      </a:lnTo>
                      <a:lnTo>
                        <a:pt x="4607" y="8449"/>
                      </a:lnTo>
                      <a:lnTo>
                        <a:pt x="4655" y="8448"/>
                      </a:lnTo>
                      <a:lnTo>
                        <a:pt x="4703" y="8449"/>
                      </a:lnTo>
                      <a:lnTo>
                        <a:pt x="4797" y="8468"/>
                      </a:lnTo>
                      <a:lnTo>
                        <a:pt x="4885" y="8505"/>
                      </a:lnTo>
                      <a:lnTo>
                        <a:pt x="4964" y="8559"/>
                      </a:lnTo>
                      <a:lnTo>
                        <a:pt x="4999" y="8592"/>
                      </a:lnTo>
                      <a:lnTo>
                        <a:pt x="7527" y="11191"/>
                      </a:lnTo>
                      <a:lnTo>
                        <a:pt x="7560" y="11222"/>
                      </a:lnTo>
                      <a:lnTo>
                        <a:pt x="7633" y="11273"/>
                      </a:lnTo>
                      <a:lnTo>
                        <a:pt x="7714" y="11307"/>
                      </a:lnTo>
                      <a:lnTo>
                        <a:pt x="7803" y="11325"/>
                      </a:lnTo>
                      <a:lnTo>
                        <a:pt x="7852" y="11327"/>
                      </a:lnTo>
                      <a:lnTo>
                        <a:pt x="7902" y="11326"/>
                      </a:lnTo>
                      <a:lnTo>
                        <a:pt x="8002" y="11306"/>
                      </a:lnTo>
                      <a:lnTo>
                        <a:pt x="8095" y="11270"/>
                      </a:lnTo>
                      <a:lnTo>
                        <a:pt x="8179" y="11215"/>
                      </a:lnTo>
                      <a:lnTo>
                        <a:pt x="8215" y="11182"/>
                      </a:lnTo>
                      <a:lnTo>
                        <a:pt x="8248" y="11148"/>
                      </a:lnTo>
                      <a:lnTo>
                        <a:pt x="8298" y="11073"/>
                      </a:lnTo>
                      <a:lnTo>
                        <a:pt x="8331" y="10989"/>
                      </a:lnTo>
                      <a:lnTo>
                        <a:pt x="8349" y="10897"/>
                      </a:lnTo>
                      <a:lnTo>
                        <a:pt x="8350" y="10847"/>
                      </a:lnTo>
                      <a:lnTo>
                        <a:pt x="8352" y="10798"/>
                      </a:lnTo>
                      <a:lnTo>
                        <a:pt x="8370" y="10704"/>
                      </a:lnTo>
                      <a:lnTo>
                        <a:pt x="8408" y="10618"/>
                      </a:lnTo>
                      <a:lnTo>
                        <a:pt x="8460" y="10541"/>
                      </a:lnTo>
                      <a:lnTo>
                        <a:pt x="8524" y="10477"/>
                      </a:lnTo>
                      <a:lnTo>
                        <a:pt x="8601" y="10425"/>
                      </a:lnTo>
                      <a:lnTo>
                        <a:pt x="8687" y="10387"/>
                      </a:lnTo>
                      <a:lnTo>
                        <a:pt x="8781" y="10369"/>
                      </a:lnTo>
                      <a:lnTo>
                        <a:pt x="8830" y="10367"/>
                      </a:lnTo>
                      <a:lnTo>
                        <a:pt x="8880" y="10369"/>
                      </a:lnTo>
                      <a:lnTo>
                        <a:pt x="8974" y="10387"/>
                      </a:lnTo>
                      <a:lnTo>
                        <a:pt x="9058" y="10425"/>
                      </a:lnTo>
                      <a:lnTo>
                        <a:pt x="9136" y="10477"/>
                      </a:lnTo>
                      <a:lnTo>
                        <a:pt x="9201" y="10541"/>
                      </a:lnTo>
                      <a:lnTo>
                        <a:pt x="9253" y="10618"/>
                      </a:lnTo>
                      <a:lnTo>
                        <a:pt x="9289" y="10704"/>
                      </a:lnTo>
                      <a:lnTo>
                        <a:pt x="9308" y="10798"/>
                      </a:lnTo>
                      <a:lnTo>
                        <a:pt x="9310" y="10847"/>
                      </a:lnTo>
                      <a:lnTo>
                        <a:pt x="9309" y="10920"/>
                      </a:lnTo>
                      <a:lnTo>
                        <a:pt x="9295" y="11063"/>
                      </a:lnTo>
                      <a:lnTo>
                        <a:pt x="9267" y="11202"/>
                      </a:lnTo>
                      <a:lnTo>
                        <a:pt x="9227" y="11336"/>
                      </a:lnTo>
                      <a:lnTo>
                        <a:pt x="9174" y="11466"/>
                      </a:lnTo>
                      <a:lnTo>
                        <a:pt x="9107" y="11588"/>
                      </a:lnTo>
                      <a:lnTo>
                        <a:pt x="9030" y="11705"/>
                      </a:lnTo>
                      <a:lnTo>
                        <a:pt x="8939" y="11814"/>
                      </a:lnTo>
                      <a:lnTo>
                        <a:pt x="8890" y="11865"/>
                      </a:lnTo>
                      <a:lnTo>
                        <a:pt x="8837" y="11915"/>
                      </a:lnTo>
                      <a:lnTo>
                        <a:pt x="8724" y="12006"/>
                      </a:lnTo>
                      <a:lnTo>
                        <a:pt x="8602" y="12085"/>
                      </a:lnTo>
                      <a:lnTo>
                        <a:pt x="8474" y="12151"/>
                      </a:lnTo>
                      <a:lnTo>
                        <a:pt x="8340" y="12206"/>
                      </a:lnTo>
                      <a:lnTo>
                        <a:pt x="8200" y="12246"/>
                      </a:lnTo>
                      <a:lnTo>
                        <a:pt x="8058" y="12273"/>
                      </a:lnTo>
                      <a:lnTo>
                        <a:pt x="7913" y="12286"/>
                      </a:lnTo>
                      <a:lnTo>
                        <a:pt x="7841" y="12286"/>
                      </a:lnTo>
                      <a:lnTo>
                        <a:pt x="7767" y="12285"/>
                      </a:lnTo>
                      <a:lnTo>
                        <a:pt x="7626" y="12269"/>
                      </a:lnTo>
                      <a:lnTo>
                        <a:pt x="7489" y="12242"/>
                      </a:lnTo>
                      <a:lnTo>
                        <a:pt x="7358" y="12200"/>
                      </a:lnTo>
                      <a:lnTo>
                        <a:pt x="7232" y="12147"/>
                      </a:lnTo>
                      <a:lnTo>
                        <a:pt x="7111" y="12079"/>
                      </a:lnTo>
                      <a:lnTo>
                        <a:pt x="6997" y="12001"/>
                      </a:lnTo>
                      <a:lnTo>
                        <a:pt x="6889" y="11911"/>
                      </a:lnTo>
                      <a:lnTo>
                        <a:pt x="6839" y="11859"/>
                      </a:lnTo>
                      <a:lnTo>
                        <a:pt x="4655" y="9615"/>
                      </a:lnTo>
                      <a:lnTo>
                        <a:pt x="2472" y="11859"/>
                      </a:lnTo>
                      <a:lnTo>
                        <a:pt x="2422" y="11909"/>
                      </a:lnTo>
                      <a:lnTo>
                        <a:pt x="2315" y="12000"/>
                      </a:lnTo>
                      <a:lnTo>
                        <a:pt x="2201" y="12079"/>
                      </a:lnTo>
                      <a:lnTo>
                        <a:pt x="2080" y="12145"/>
                      </a:lnTo>
                      <a:lnTo>
                        <a:pt x="1955" y="12199"/>
                      </a:lnTo>
                      <a:lnTo>
                        <a:pt x="1823" y="12240"/>
                      </a:lnTo>
                      <a:lnTo>
                        <a:pt x="1686" y="12269"/>
                      </a:lnTo>
                      <a:lnTo>
                        <a:pt x="1545" y="12285"/>
                      </a:lnTo>
                      <a:lnTo>
                        <a:pt x="1473" y="12286"/>
                      </a:lnTo>
                      <a:lnTo>
                        <a:pt x="1460" y="12286"/>
                      </a:lnTo>
                      <a:lnTo>
                        <a:pt x="1447" y="1228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rgbClr val="7086A4"/>
                      </a:gs>
                      <a:gs pos="83000">
                        <a:srgbClr val="7086A4"/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grpSp>
              <p:nvGrpSpPr>
                <p:cNvPr id="233" name="그룹 232">
                  <a:extLst>
                    <a:ext uri="{FF2B5EF4-FFF2-40B4-BE49-F238E27FC236}">
                      <a16:creationId xmlns:a16="http://schemas.microsoft.com/office/drawing/2014/main" id="{D6B1FA32-D339-23A6-6A13-873895B69EB9}"/>
                    </a:ext>
                  </a:extLst>
                </p:cNvPr>
                <p:cNvGrpSpPr/>
                <p:nvPr/>
              </p:nvGrpSpPr>
              <p:grpSpPr>
                <a:xfrm>
                  <a:off x="1312072" y="447672"/>
                  <a:ext cx="261936" cy="261936"/>
                  <a:chOff x="1312072" y="447672"/>
                  <a:chExt cx="261936" cy="261936"/>
                </a:xfrm>
              </p:grpSpPr>
              <p:sp>
                <p:nvSpPr>
                  <p:cNvPr id="234" name="타원 233">
                    <a:extLst>
                      <a:ext uri="{FF2B5EF4-FFF2-40B4-BE49-F238E27FC236}">
                        <a16:creationId xmlns:a16="http://schemas.microsoft.com/office/drawing/2014/main" id="{E91DBE8C-4857-FF06-2ACC-CE4A43AA2DC4}"/>
                      </a:ext>
                    </a:extLst>
                  </p:cNvPr>
                  <p:cNvSpPr/>
                  <p:nvPr/>
                </p:nvSpPr>
                <p:spPr>
                  <a:xfrm flipH="1">
                    <a:off x="1312072" y="447672"/>
                    <a:ext cx="261936" cy="261936"/>
                  </a:xfrm>
                  <a:prstGeom prst="ellipse">
                    <a:avLst/>
                  </a:prstGeom>
                  <a:solidFill>
                    <a:srgbClr val="4499F7"/>
                  </a:solidFill>
                  <a:ln w="69850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rgbClr val="7086A4"/>
                        </a:gs>
                        <a:gs pos="83000">
                          <a:srgbClr val="7086A4"/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ln>
                  <a:effectLst>
                    <a:outerShdw blurRad="50800" dist="38100" dir="8100000" algn="tr" rotWithShape="0">
                      <a:prstClr val="black">
                        <a:alpha val="2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sp>
                <p:nvSpPr>
                  <p:cNvPr id="235" name="타원 234">
                    <a:extLst>
                      <a:ext uri="{FF2B5EF4-FFF2-40B4-BE49-F238E27FC236}">
                        <a16:creationId xmlns:a16="http://schemas.microsoft.com/office/drawing/2014/main" id="{941AE505-E17B-C283-7E4C-CCF7521630E5}"/>
                      </a:ext>
                    </a:extLst>
                  </p:cNvPr>
                  <p:cNvSpPr/>
                  <p:nvPr/>
                </p:nvSpPr>
                <p:spPr>
                  <a:xfrm flipH="1">
                    <a:off x="1394940" y="532926"/>
                    <a:ext cx="29905" cy="2990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9850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rgbClr val="7086A4"/>
                        </a:gs>
                        <a:gs pos="83000">
                          <a:srgbClr val="7086A4"/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sp>
                <p:nvSpPr>
                  <p:cNvPr id="236" name="타원 235">
                    <a:extLst>
                      <a:ext uri="{FF2B5EF4-FFF2-40B4-BE49-F238E27FC236}">
                        <a16:creationId xmlns:a16="http://schemas.microsoft.com/office/drawing/2014/main" id="{DAF7A7DD-573C-97B1-8348-BF6B89296F9B}"/>
                      </a:ext>
                    </a:extLst>
                  </p:cNvPr>
                  <p:cNvSpPr/>
                  <p:nvPr/>
                </p:nvSpPr>
                <p:spPr>
                  <a:xfrm flipH="1">
                    <a:off x="1453576" y="532926"/>
                    <a:ext cx="29905" cy="2990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9850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rgbClr val="7086A4"/>
                        </a:gs>
                        <a:gs pos="83000">
                          <a:srgbClr val="7086A4"/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sp>
                <p:nvSpPr>
                  <p:cNvPr id="237" name="타원 236">
                    <a:extLst>
                      <a:ext uri="{FF2B5EF4-FFF2-40B4-BE49-F238E27FC236}">
                        <a16:creationId xmlns:a16="http://schemas.microsoft.com/office/drawing/2014/main" id="{D7D32FE4-7633-D37C-1A4E-5D81BBEE2577}"/>
                      </a:ext>
                    </a:extLst>
                  </p:cNvPr>
                  <p:cNvSpPr/>
                  <p:nvPr/>
                </p:nvSpPr>
                <p:spPr>
                  <a:xfrm flipH="1">
                    <a:off x="1394940" y="591603"/>
                    <a:ext cx="29905" cy="2990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9850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rgbClr val="7086A4"/>
                        </a:gs>
                        <a:gs pos="83000">
                          <a:srgbClr val="7086A4"/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sp>
                <p:nvSpPr>
                  <p:cNvPr id="238" name="타원 237">
                    <a:extLst>
                      <a:ext uri="{FF2B5EF4-FFF2-40B4-BE49-F238E27FC236}">
                        <a16:creationId xmlns:a16="http://schemas.microsoft.com/office/drawing/2014/main" id="{432A43BA-586A-BD2F-48C3-D29EAFA2065A}"/>
                      </a:ext>
                    </a:extLst>
                  </p:cNvPr>
                  <p:cNvSpPr/>
                  <p:nvPr/>
                </p:nvSpPr>
                <p:spPr>
                  <a:xfrm flipH="1">
                    <a:off x="1453576" y="591603"/>
                    <a:ext cx="29905" cy="2990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9850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rgbClr val="7086A4"/>
                        </a:gs>
                        <a:gs pos="83000">
                          <a:srgbClr val="7086A4"/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</p:grpSp>
          </p:grpSp>
        </p:grpSp>
        <p:grpSp>
          <p:nvGrpSpPr>
            <p:cNvPr id="221" name="그룹 220">
              <a:extLst>
                <a:ext uri="{FF2B5EF4-FFF2-40B4-BE49-F238E27FC236}">
                  <a16:creationId xmlns:a16="http://schemas.microsoft.com/office/drawing/2014/main" id="{F95356C8-CC91-3A98-1F27-3DA2B542EC32}"/>
                </a:ext>
              </a:extLst>
            </p:cNvPr>
            <p:cNvGrpSpPr/>
            <p:nvPr/>
          </p:nvGrpSpPr>
          <p:grpSpPr>
            <a:xfrm>
              <a:off x="1621316" y="932516"/>
              <a:ext cx="1066837" cy="313557"/>
              <a:chOff x="1621316" y="932516"/>
              <a:chExt cx="1066837" cy="313557"/>
            </a:xfrm>
          </p:grpSpPr>
          <p:sp>
            <p:nvSpPr>
              <p:cNvPr id="223" name="직사각형 222">
                <a:extLst>
                  <a:ext uri="{FF2B5EF4-FFF2-40B4-BE49-F238E27FC236}">
                    <a16:creationId xmlns:a16="http://schemas.microsoft.com/office/drawing/2014/main" id="{F533874C-0493-C89B-80E5-307DF089CB98}"/>
                  </a:ext>
                </a:extLst>
              </p:cNvPr>
              <p:cNvSpPr/>
              <p:nvPr/>
            </p:nvSpPr>
            <p:spPr>
              <a:xfrm flipH="1">
                <a:off x="1621316" y="932516"/>
                <a:ext cx="1066837" cy="313557"/>
              </a:xfrm>
              <a:prstGeom prst="rect">
                <a:avLst/>
              </a:prstGeom>
              <a:solidFill>
                <a:schemeClr val="bg1">
                  <a:alpha val="32000"/>
                </a:schemeClr>
              </a:solidFill>
              <a:ln w="6985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rgbClr val="7086A4"/>
                    </a:gs>
                    <a:gs pos="83000">
                      <a:srgbClr val="7086A4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79388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44546A"/>
                    </a:solidFill>
                    <a:effectLst/>
                    <a:uLnTx/>
                    <a:uFillTx/>
                    <a:latin typeface="Calibri"/>
                    <a:ea typeface="맑은 고딕" panose="020B0503020000020004" pitchFamily="50" charset="-127"/>
                    <a:cs typeface="+mn-cs"/>
                  </a:rPr>
                  <a:t>  </a:t>
                </a:r>
                <a:r>
                  <a:rPr kumimoji="0" lang="en-US" altLang="ko-KR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44546A"/>
                    </a:solidFill>
                    <a:effectLst/>
                    <a:uLnTx/>
                    <a:uFillTx/>
                    <a:latin typeface="나눔바른펜" panose="020B0503000000000000" pitchFamily="50" charset="-127"/>
                    <a:ea typeface="나눔바른펜" panose="020B0503000000000000" pitchFamily="50" charset="-127"/>
                    <a:cs typeface="+mn-cs"/>
                  </a:rPr>
                  <a:t>DB </a:t>
                </a:r>
                <a:r>
                  <a:rPr kumimoji="0" lang="ko-KR" alt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44546A"/>
                    </a:solidFill>
                    <a:effectLst/>
                    <a:uLnTx/>
                    <a:uFillTx/>
                    <a:latin typeface="나눔바른펜" panose="020B0503000000000000" pitchFamily="50" charset="-127"/>
                    <a:ea typeface="나눔바른펜" panose="020B0503000000000000" pitchFamily="50" charset="-127"/>
                    <a:cs typeface="+mn-cs"/>
                  </a:rPr>
                  <a:t>구조</a:t>
                </a:r>
                <a:endPara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나눔바른펜" panose="020B0503000000000000" pitchFamily="50" charset="-127"/>
                  <a:ea typeface="나눔바른펜" panose="020B0503000000000000" pitchFamily="50" charset="-127"/>
                  <a:cs typeface="+mn-cs"/>
                </a:endParaRPr>
              </a:p>
            </p:txBody>
          </p:sp>
          <p:grpSp>
            <p:nvGrpSpPr>
              <p:cNvPr id="224" name="그룹 223">
                <a:extLst>
                  <a:ext uri="{FF2B5EF4-FFF2-40B4-BE49-F238E27FC236}">
                    <a16:creationId xmlns:a16="http://schemas.microsoft.com/office/drawing/2014/main" id="{5029377A-2F28-0A61-5427-6E0993A76879}"/>
                  </a:ext>
                </a:extLst>
              </p:cNvPr>
              <p:cNvGrpSpPr/>
              <p:nvPr/>
            </p:nvGrpSpPr>
            <p:grpSpPr>
              <a:xfrm>
                <a:off x="2483494" y="1016416"/>
                <a:ext cx="54187" cy="150098"/>
                <a:chOff x="2559762" y="1084815"/>
                <a:chExt cx="77757" cy="215385"/>
              </a:xfrm>
            </p:grpSpPr>
            <p:sp>
              <p:nvSpPr>
                <p:cNvPr id="226" name="이등변 삼각형 225">
                  <a:extLst>
                    <a:ext uri="{FF2B5EF4-FFF2-40B4-BE49-F238E27FC236}">
                      <a16:creationId xmlns:a16="http://schemas.microsoft.com/office/drawing/2014/main" id="{32C7E95A-75C2-1747-5262-300FF7B6CE37}"/>
                    </a:ext>
                  </a:extLst>
                </p:cNvPr>
                <p:cNvSpPr/>
                <p:nvPr/>
              </p:nvSpPr>
              <p:spPr>
                <a:xfrm>
                  <a:off x="2559762" y="1084815"/>
                  <a:ext cx="77757" cy="67032"/>
                </a:xfrm>
                <a:prstGeom prst="triangle">
                  <a:avLst/>
                </a:prstGeom>
                <a:solidFill>
                  <a:schemeClr val="tx2">
                    <a:lumMod val="75000"/>
                  </a:schemeClr>
                </a:solidFill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rgbClr val="7086A4"/>
                      </a:gs>
                      <a:gs pos="83000">
                        <a:srgbClr val="7086A4"/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27" name="이등변 삼각형 226">
                  <a:extLst>
                    <a:ext uri="{FF2B5EF4-FFF2-40B4-BE49-F238E27FC236}">
                      <a16:creationId xmlns:a16="http://schemas.microsoft.com/office/drawing/2014/main" id="{EB47CBD1-444A-A341-DF34-97922601E2F6}"/>
                    </a:ext>
                  </a:extLst>
                </p:cNvPr>
                <p:cNvSpPr/>
                <p:nvPr/>
              </p:nvSpPr>
              <p:spPr>
                <a:xfrm rot="10800000">
                  <a:off x="2559762" y="1233169"/>
                  <a:ext cx="77757" cy="67031"/>
                </a:xfrm>
                <a:prstGeom prst="triangle">
                  <a:avLst/>
                </a:prstGeom>
                <a:solidFill>
                  <a:schemeClr val="tx2">
                    <a:lumMod val="75000"/>
                  </a:schemeClr>
                </a:solidFill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rgbClr val="7086A4"/>
                      </a:gs>
                      <a:gs pos="83000">
                        <a:srgbClr val="7086A4"/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sp>
            <p:nvSpPr>
              <p:cNvPr id="225" name="Freeform 11">
                <a:extLst>
                  <a:ext uri="{FF2B5EF4-FFF2-40B4-BE49-F238E27FC236}">
                    <a16:creationId xmlns:a16="http://schemas.microsoft.com/office/drawing/2014/main" id="{0B3AB1AD-41CD-1120-33F7-84E57C8280C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707281" y="1005192"/>
                <a:ext cx="137005" cy="168203"/>
              </a:xfrm>
              <a:custGeom>
                <a:avLst/>
                <a:gdLst>
                  <a:gd name="T0" fmla="*/ 1930 w 2831"/>
                  <a:gd name="T1" fmla="*/ 2787 h 3472"/>
                  <a:gd name="T2" fmla="*/ 1791 w 2831"/>
                  <a:gd name="T3" fmla="*/ 2855 h 3472"/>
                  <a:gd name="T4" fmla="*/ 2114 w 2831"/>
                  <a:gd name="T5" fmla="*/ 3172 h 3472"/>
                  <a:gd name="T6" fmla="*/ 2628 w 2831"/>
                  <a:gd name="T7" fmla="*/ 2656 h 3472"/>
                  <a:gd name="T8" fmla="*/ 2538 w 2831"/>
                  <a:gd name="T9" fmla="*/ 2529 h 3472"/>
                  <a:gd name="T10" fmla="*/ 1440 w 2831"/>
                  <a:gd name="T11" fmla="*/ 2529 h 3472"/>
                  <a:gd name="T12" fmla="*/ 914 w 2831"/>
                  <a:gd name="T13" fmla="*/ 2569 h 3472"/>
                  <a:gd name="T14" fmla="*/ 928 w 2831"/>
                  <a:gd name="T15" fmla="*/ 2433 h 3472"/>
                  <a:gd name="T16" fmla="*/ 807 w 2831"/>
                  <a:gd name="T17" fmla="*/ 2382 h 3472"/>
                  <a:gd name="T18" fmla="*/ 439 w 2831"/>
                  <a:gd name="T19" fmla="*/ 2514 h 3472"/>
                  <a:gd name="T20" fmla="*/ 470 w 2831"/>
                  <a:gd name="T21" fmla="*/ 2433 h 3472"/>
                  <a:gd name="T22" fmla="*/ 2186 w 2831"/>
                  <a:gd name="T23" fmla="*/ 2182 h 3472"/>
                  <a:gd name="T24" fmla="*/ 2642 w 2831"/>
                  <a:gd name="T25" fmla="*/ 2371 h 3472"/>
                  <a:gd name="T26" fmla="*/ 2831 w 2831"/>
                  <a:gd name="T27" fmla="*/ 2827 h 3472"/>
                  <a:gd name="T28" fmla="*/ 2642 w 2831"/>
                  <a:gd name="T29" fmla="*/ 3283 h 3472"/>
                  <a:gd name="T30" fmla="*/ 2186 w 2831"/>
                  <a:gd name="T31" fmla="*/ 3472 h 3472"/>
                  <a:gd name="T32" fmla="*/ 1729 w 2831"/>
                  <a:gd name="T33" fmla="*/ 3283 h 3472"/>
                  <a:gd name="T34" fmla="*/ 1540 w 2831"/>
                  <a:gd name="T35" fmla="*/ 2827 h 3472"/>
                  <a:gd name="T36" fmla="*/ 1729 w 2831"/>
                  <a:gd name="T37" fmla="*/ 2371 h 3472"/>
                  <a:gd name="T38" fmla="*/ 2186 w 2831"/>
                  <a:gd name="T39" fmla="*/ 2182 h 3472"/>
                  <a:gd name="T40" fmla="*/ 1540 w 2831"/>
                  <a:gd name="T41" fmla="*/ 2083 h 3472"/>
                  <a:gd name="T42" fmla="*/ 914 w 2831"/>
                  <a:gd name="T43" fmla="*/ 2123 h 3472"/>
                  <a:gd name="T44" fmla="*/ 928 w 2831"/>
                  <a:gd name="T45" fmla="*/ 1986 h 3472"/>
                  <a:gd name="T46" fmla="*/ 807 w 2831"/>
                  <a:gd name="T47" fmla="*/ 1957 h 3472"/>
                  <a:gd name="T48" fmla="*/ 439 w 2831"/>
                  <a:gd name="T49" fmla="*/ 2088 h 3472"/>
                  <a:gd name="T50" fmla="*/ 470 w 2831"/>
                  <a:gd name="T51" fmla="*/ 2007 h 3472"/>
                  <a:gd name="T52" fmla="*/ 944 w 2831"/>
                  <a:gd name="T53" fmla="*/ 1588 h 3472"/>
                  <a:gd name="T54" fmla="*/ 1786 w 2831"/>
                  <a:gd name="T55" fmla="*/ 1702 h 3472"/>
                  <a:gd name="T56" fmla="*/ 904 w 2831"/>
                  <a:gd name="T57" fmla="*/ 1716 h 3472"/>
                  <a:gd name="T58" fmla="*/ 944 w 2831"/>
                  <a:gd name="T59" fmla="*/ 1588 h 3472"/>
                  <a:gd name="T60" fmla="*/ 800 w 2831"/>
                  <a:gd name="T61" fmla="*/ 1548 h 3472"/>
                  <a:gd name="T62" fmla="*/ 430 w 2831"/>
                  <a:gd name="T63" fmla="*/ 1656 h 3472"/>
                  <a:gd name="T64" fmla="*/ 484 w 2831"/>
                  <a:gd name="T65" fmla="*/ 1589 h 3472"/>
                  <a:gd name="T66" fmla="*/ 1738 w 2831"/>
                  <a:gd name="T67" fmla="*/ 1140 h 3472"/>
                  <a:gd name="T68" fmla="*/ 1778 w 2831"/>
                  <a:gd name="T69" fmla="*/ 1269 h 3472"/>
                  <a:gd name="T70" fmla="*/ 896 w 2831"/>
                  <a:gd name="T71" fmla="*/ 1255 h 3472"/>
                  <a:gd name="T72" fmla="*/ 769 w 2831"/>
                  <a:gd name="T73" fmla="*/ 1030 h 3472"/>
                  <a:gd name="T74" fmla="*/ 616 w 2831"/>
                  <a:gd name="T75" fmla="*/ 1312 h 3472"/>
                  <a:gd name="T76" fmla="*/ 423 w 2831"/>
                  <a:gd name="T77" fmla="*/ 1202 h 3472"/>
                  <a:gd name="T78" fmla="*/ 496 w 2831"/>
                  <a:gd name="T79" fmla="*/ 1154 h 3472"/>
                  <a:gd name="T80" fmla="*/ 548 w 2831"/>
                  <a:gd name="T81" fmla="*/ 372 h 3472"/>
                  <a:gd name="T82" fmla="*/ 681 w 2831"/>
                  <a:gd name="T83" fmla="*/ 618 h 3472"/>
                  <a:gd name="T84" fmla="*/ 1588 w 2831"/>
                  <a:gd name="T85" fmla="*/ 597 h 3472"/>
                  <a:gd name="T86" fmla="*/ 1683 w 2831"/>
                  <a:gd name="T87" fmla="*/ 347 h 3472"/>
                  <a:gd name="T88" fmla="*/ 2201 w 2831"/>
                  <a:gd name="T89" fmla="*/ 438 h 3472"/>
                  <a:gd name="T90" fmla="*/ 2118 w 2831"/>
                  <a:gd name="T91" fmla="*/ 2037 h 3472"/>
                  <a:gd name="T92" fmla="*/ 1412 w 2831"/>
                  <a:gd name="T93" fmla="*/ 3005 h 3472"/>
                  <a:gd name="T94" fmla="*/ 47 w 2831"/>
                  <a:gd name="T95" fmla="*/ 3054 h 3472"/>
                  <a:gd name="T96" fmla="*/ 21 w 2831"/>
                  <a:gd name="T97" fmla="*/ 455 h 3472"/>
                  <a:gd name="T98" fmla="*/ 1118 w 2831"/>
                  <a:gd name="T99" fmla="*/ 99 h 3472"/>
                  <a:gd name="T100" fmla="*/ 1053 w 2831"/>
                  <a:gd name="T101" fmla="*/ 211 h 3472"/>
                  <a:gd name="T102" fmla="*/ 1182 w 2831"/>
                  <a:gd name="T103" fmla="*/ 211 h 3472"/>
                  <a:gd name="T104" fmla="*/ 1118 w 2831"/>
                  <a:gd name="T105" fmla="*/ 99 h 3472"/>
                  <a:gd name="T106" fmla="*/ 1268 w 2831"/>
                  <a:gd name="T107" fmla="*/ 85 h 3472"/>
                  <a:gd name="T108" fmla="*/ 1328 w 2831"/>
                  <a:gd name="T109" fmla="*/ 238 h 3472"/>
                  <a:gd name="T110" fmla="*/ 1564 w 2831"/>
                  <a:gd name="T111" fmla="*/ 312 h 3472"/>
                  <a:gd name="T112" fmla="*/ 1547 w 2831"/>
                  <a:gd name="T113" fmla="*/ 503 h 3472"/>
                  <a:gd name="T114" fmla="*/ 711 w 2831"/>
                  <a:gd name="T115" fmla="*/ 521 h 3472"/>
                  <a:gd name="T116" fmla="*/ 657 w 2831"/>
                  <a:gd name="T117" fmla="*/ 338 h 3472"/>
                  <a:gd name="T118" fmla="*/ 889 w 2831"/>
                  <a:gd name="T119" fmla="*/ 245 h 3472"/>
                  <a:gd name="T120" fmla="*/ 954 w 2831"/>
                  <a:gd name="T121" fmla="*/ 112 h 3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831" h="3472">
                    <a:moveTo>
                      <a:pt x="2538" y="2529"/>
                    </a:moveTo>
                    <a:lnTo>
                      <a:pt x="2517" y="2531"/>
                    </a:lnTo>
                    <a:lnTo>
                      <a:pt x="2496" y="2537"/>
                    </a:lnTo>
                    <a:lnTo>
                      <a:pt x="2476" y="2547"/>
                    </a:lnTo>
                    <a:lnTo>
                      <a:pt x="2459" y="2563"/>
                    </a:lnTo>
                    <a:lnTo>
                      <a:pt x="2124" y="2939"/>
                    </a:lnTo>
                    <a:lnTo>
                      <a:pt x="1950" y="2800"/>
                    </a:lnTo>
                    <a:lnTo>
                      <a:pt x="1930" y="2787"/>
                    </a:lnTo>
                    <a:lnTo>
                      <a:pt x="1909" y="2780"/>
                    </a:lnTo>
                    <a:lnTo>
                      <a:pt x="1888" y="2778"/>
                    </a:lnTo>
                    <a:lnTo>
                      <a:pt x="1866" y="2780"/>
                    </a:lnTo>
                    <a:lnTo>
                      <a:pt x="1845" y="2787"/>
                    </a:lnTo>
                    <a:lnTo>
                      <a:pt x="1826" y="2799"/>
                    </a:lnTo>
                    <a:lnTo>
                      <a:pt x="1810" y="2814"/>
                    </a:lnTo>
                    <a:lnTo>
                      <a:pt x="1797" y="2834"/>
                    </a:lnTo>
                    <a:lnTo>
                      <a:pt x="1791" y="2855"/>
                    </a:lnTo>
                    <a:lnTo>
                      <a:pt x="1788" y="2876"/>
                    </a:lnTo>
                    <a:lnTo>
                      <a:pt x="1791" y="2899"/>
                    </a:lnTo>
                    <a:lnTo>
                      <a:pt x="1797" y="2920"/>
                    </a:lnTo>
                    <a:lnTo>
                      <a:pt x="1809" y="2938"/>
                    </a:lnTo>
                    <a:lnTo>
                      <a:pt x="1826" y="2954"/>
                    </a:lnTo>
                    <a:lnTo>
                      <a:pt x="2073" y="3152"/>
                    </a:lnTo>
                    <a:lnTo>
                      <a:pt x="2093" y="3165"/>
                    </a:lnTo>
                    <a:lnTo>
                      <a:pt x="2114" y="3172"/>
                    </a:lnTo>
                    <a:lnTo>
                      <a:pt x="2135" y="3174"/>
                    </a:lnTo>
                    <a:lnTo>
                      <a:pt x="2156" y="3172"/>
                    </a:lnTo>
                    <a:lnTo>
                      <a:pt x="2175" y="3166"/>
                    </a:lnTo>
                    <a:lnTo>
                      <a:pt x="2194" y="3155"/>
                    </a:lnTo>
                    <a:lnTo>
                      <a:pt x="2210" y="3142"/>
                    </a:lnTo>
                    <a:lnTo>
                      <a:pt x="2607" y="2694"/>
                    </a:lnTo>
                    <a:lnTo>
                      <a:pt x="2620" y="2676"/>
                    </a:lnTo>
                    <a:lnTo>
                      <a:pt x="2628" y="2656"/>
                    </a:lnTo>
                    <a:lnTo>
                      <a:pt x="2633" y="2633"/>
                    </a:lnTo>
                    <a:lnTo>
                      <a:pt x="2631" y="2612"/>
                    </a:lnTo>
                    <a:lnTo>
                      <a:pt x="2625" y="2591"/>
                    </a:lnTo>
                    <a:lnTo>
                      <a:pt x="2615" y="2571"/>
                    </a:lnTo>
                    <a:lnTo>
                      <a:pt x="2599" y="2555"/>
                    </a:lnTo>
                    <a:lnTo>
                      <a:pt x="2580" y="2542"/>
                    </a:lnTo>
                    <a:lnTo>
                      <a:pt x="2560" y="2534"/>
                    </a:lnTo>
                    <a:lnTo>
                      <a:pt x="2538" y="2529"/>
                    </a:lnTo>
                    <a:close/>
                    <a:moveTo>
                      <a:pt x="944" y="2430"/>
                    </a:moveTo>
                    <a:lnTo>
                      <a:pt x="1391" y="2430"/>
                    </a:lnTo>
                    <a:lnTo>
                      <a:pt x="1406" y="2433"/>
                    </a:lnTo>
                    <a:lnTo>
                      <a:pt x="1420" y="2440"/>
                    </a:lnTo>
                    <a:lnTo>
                      <a:pt x="1431" y="2450"/>
                    </a:lnTo>
                    <a:lnTo>
                      <a:pt x="1438" y="2464"/>
                    </a:lnTo>
                    <a:lnTo>
                      <a:pt x="1440" y="2480"/>
                    </a:lnTo>
                    <a:lnTo>
                      <a:pt x="1440" y="2529"/>
                    </a:lnTo>
                    <a:lnTo>
                      <a:pt x="1438" y="2545"/>
                    </a:lnTo>
                    <a:lnTo>
                      <a:pt x="1431" y="2559"/>
                    </a:lnTo>
                    <a:lnTo>
                      <a:pt x="1420" y="2569"/>
                    </a:lnTo>
                    <a:lnTo>
                      <a:pt x="1406" y="2577"/>
                    </a:lnTo>
                    <a:lnTo>
                      <a:pt x="1391" y="2579"/>
                    </a:lnTo>
                    <a:lnTo>
                      <a:pt x="944" y="2579"/>
                    </a:lnTo>
                    <a:lnTo>
                      <a:pt x="928" y="2577"/>
                    </a:lnTo>
                    <a:lnTo>
                      <a:pt x="914" y="2569"/>
                    </a:lnTo>
                    <a:lnTo>
                      <a:pt x="904" y="2559"/>
                    </a:lnTo>
                    <a:lnTo>
                      <a:pt x="896" y="2545"/>
                    </a:lnTo>
                    <a:lnTo>
                      <a:pt x="894" y="2529"/>
                    </a:lnTo>
                    <a:lnTo>
                      <a:pt x="894" y="2480"/>
                    </a:lnTo>
                    <a:lnTo>
                      <a:pt x="896" y="2464"/>
                    </a:lnTo>
                    <a:lnTo>
                      <a:pt x="904" y="2450"/>
                    </a:lnTo>
                    <a:lnTo>
                      <a:pt x="914" y="2440"/>
                    </a:lnTo>
                    <a:lnTo>
                      <a:pt x="928" y="2433"/>
                    </a:lnTo>
                    <a:lnTo>
                      <a:pt x="944" y="2430"/>
                    </a:lnTo>
                    <a:close/>
                    <a:moveTo>
                      <a:pt x="769" y="2319"/>
                    </a:moveTo>
                    <a:lnTo>
                      <a:pt x="783" y="2322"/>
                    </a:lnTo>
                    <a:lnTo>
                      <a:pt x="795" y="2330"/>
                    </a:lnTo>
                    <a:lnTo>
                      <a:pt x="805" y="2341"/>
                    </a:lnTo>
                    <a:lnTo>
                      <a:pt x="810" y="2355"/>
                    </a:lnTo>
                    <a:lnTo>
                      <a:pt x="810" y="2368"/>
                    </a:lnTo>
                    <a:lnTo>
                      <a:pt x="807" y="2382"/>
                    </a:lnTo>
                    <a:lnTo>
                      <a:pt x="800" y="2395"/>
                    </a:lnTo>
                    <a:lnTo>
                      <a:pt x="616" y="2600"/>
                    </a:lnTo>
                    <a:lnTo>
                      <a:pt x="606" y="2608"/>
                    </a:lnTo>
                    <a:lnTo>
                      <a:pt x="594" y="2613"/>
                    </a:lnTo>
                    <a:lnTo>
                      <a:pt x="581" y="2616"/>
                    </a:lnTo>
                    <a:lnTo>
                      <a:pt x="567" y="2612"/>
                    </a:lnTo>
                    <a:lnTo>
                      <a:pt x="553" y="2605"/>
                    </a:lnTo>
                    <a:lnTo>
                      <a:pt x="439" y="2514"/>
                    </a:lnTo>
                    <a:lnTo>
                      <a:pt x="430" y="2503"/>
                    </a:lnTo>
                    <a:lnTo>
                      <a:pt x="423" y="2490"/>
                    </a:lnTo>
                    <a:lnTo>
                      <a:pt x="422" y="2477"/>
                    </a:lnTo>
                    <a:lnTo>
                      <a:pt x="425" y="2463"/>
                    </a:lnTo>
                    <a:lnTo>
                      <a:pt x="432" y="2449"/>
                    </a:lnTo>
                    <a:lnTo>
                      <a:pt x="442" y="2440"/>
                    </a:lnTo>
                    <a:lnTo>
                      <a:pt x="456" y="2435"/>
                    </a:lnTo>
                    <a:lnTo>
                      <a:pt x="470" y="2433"/>
                    </a:lnTo>
                    <a:lnTo>
                      <a:pt x="484" y="2436"/>
                    </a:lnTo>
                    <a:lnTo>
                      <a:pt x="496" y="2443"/>
                    </a:lnTo>
                    <a:lnTo>
                      <a:pt x="576" y="2507"/>
                    </a:lnTo>
                    <a:lnTo>
                      <a:pt x="731" y="2334"/>
                    </a:lnTo>
                    <a:lnTo>
                      <a:pt x="742" y="2324"/>
                    </a:lnTo>
                    <a:lnTo>
                      <a:pt x="755" y="2320"/>
                    </a:lnTo>
                    <a:lnTo>
                      <a:pt x="769" y="2319"/>
                    </a:lnTo>
                    <a:close/>
                    <a:moveTo>
                      <a:pt x="2186" y="2182"/>
                    </a:moveTo>
                    <a:lnTo>
                      <a:pt x="2251" y="2185"/>
                    </a:lnTo>
                    <a:lnTo>
                      <a:pt x="2316" y="2196"/>
                    </a:lnTo>
                    <a:lnTo>
                      <a:pt x="2378" y="2212"/>
                    </a:lnTo>
                    <a:lnTo>
                      <a:pt x="2437" y="2233"/>
                    </a:lnTo>
                    <a:lnTo>
                      <a:pt x="2494" y="2260"/>
                    </a:lnTo>
                    <a:lnTo>
                      <a:pt x="2546" y="2293"/>
                    </a:lnTo>
                    <a:lnTo>
                      <a:pt x="2596" y="2329"/>
                    </a:lnTo>
                    <a:lnTo>
                      <a:pt x="2642" y="2371"/>
                    </a:lnTo>
                    <a:lnTo>
                      <a:pt x="2683" y="2417"/>
                    </a:lnTo>
                    <a:lnTo>
                      <a:pt x="2721" y="2466"/>
                    </a:lnTo>
                    <a:lnTo>
                      <a:pt x="2753" y="2520"/>
                    </a:lnTo>
                    <a:lnTo>
                      <a:pt x="2780" y="2577"/>
                    </a:lnTo>
                    <a:lnTo>
                      <a:pt x="2802" y="2636"/>
                    </a:lnTo>
                    <a:lnTo>
                      <a:pt x="2818" y="2698"/>
                    </a:lnTo>
                    <a:lnTo>
                      <a:pt x="2828" y="2761"/>
                    </a:lnTo>
                    <a:lnTo>
                      <a:pt x="2831" y="2827"/>
                    </a:lnTo>
                    <a:lnTo>
                      <a:pt x="2828" y="2893"/>
                    </a:lnTo>
                    <a:lnTo>
                      <a:pt x="2818" y="2958"/>
                    </a:lnTo>
                    <a:lnTo>
                      <a:pt x="2802" y="3019"/>
                    </a:lnTo>
                    <a:lnTo>
                      <a:pt x="2780" y="3079"/>
                    </a:lnTo>
                    <a:lnTo>
                      <a:pt x="2753" y="3134"/>
                    </a:lnTo>
                    <a:lnTo>
                      <a:pt x="2721" y="3188"/>
                    </a:lnTo>
                    <a:lnTo>
                      <a:pt x="2683" y="3237"/>
                    </a:lnTo>
                    <a:lnTo>
                      <a:pt x="2642" y="3283"/>
                    </a:lnTo>
                    <a:lnTo>
                      <a:pt x="2596" y="3325"/>
                    </a:lnTo>
                    <a:lnTo>
                      <a:pt x="2546" y="3362"/>
                    </a:lnTo>
                    <a:lnTo>
                      <a:pt x="2494" y="3394"/>
                    </a:lnTo>
                    <a:lnTo>
                      <a:pt x="2437" y="3421"/>
                    </a:lnTo>
                    <a:lnTo>
                      <a:pt x="2378" y="3443"/>
                    </a:lnTo>
                    <a:lnTo>
                      <a:pt x="2316" y="3459"/>
                    </a:lnTo>
                    <a:lnTo>
                      <a:pt x="2251" y="3469"/>
                    </a:lnTo>
                    <a:lnTo>
                      <a:pt x="2186" y="3472"/>
                    </a:lnTo>
                    <a:lnTo>
                      <a:pt x="2120" y="3469"/>
                    </a:lnTo>
                    <a:lnTo>
                      <a:pt x="2055" y="3459"/>
                    </a:lnTo>
                    <a:lnTo>
                      <a:pt x="1993" y="3443"/>
                    </a:lnTo>
                    <a:lnTo>
                      <a:pt x="1934" y="3421"/>
                    </a:lnTo>
                    <a:lnTo>
                      <a:pt x="1877" y="3394"/>
                    </a:lnTo>
                    <a:lnTo>
                      <a:pt x="1825" y="3362"/>
                    </a:lnTo>
                    <a:lnTo>
                      <a:pt x="1775" y="3325"/>
                    </a:lnTo>
                    <a:lnTo>
                      <a:pt x="1729" y="3283"/>
                    </a:lnTo>
                    <a:lnTo>
                      <a:pt x="1688" y="3237"/>
                    </a:lnTo>
                    <a:lnTo>
                      <a:pt x="1650" y="3188"/>
                    </a:lnTo>
                    <a:lnTo>
                      <a:pt x="1618" y="3134"/>
                    </a:lnTo>
                    <a:lnTo>
                      <a:pt x="1591" y="3079"/>
                    </a:lnTo>
                    <a:lnTo>
                      <a:pt x="1569" y="3019"/>
                    </a:lnTo>
                    <a:lnTo>
                      <a:pt x="1553" y="2958"/>
                    </a:lnTo>
                    <a:lnTo>
                      <a:pt x="1543" y="2893"/>
                    </a:lnTo>
                    <a:lnTo>
                      <a:pt x="1540" y="2827"/>
                    </a:lnTo>
                    <a:lnTo>
                      <a:pt x="1543" y="2761"/>
                    </a:lnTo>
                    <a:lnTo>
                      <a:pt x="1553" y="2698"/>
                    </a:lnTo>
                    <a:lnTo>
                      <a:pt x="1569" y="2636"/>
                    </a:lnTo>
                    <a:lnTo>
                      <a:pt x="1591" y="2577"/>
                    </a:lnTo>
                    <a:lnTo>
                      <a:pt x="1618" y="2520"/>
                    </a:lnTo>
                    <a:lnTo>
                      <a:pt x="1650" y="2466"/>
                    </a:lnTo>
                    <a:lnTo>
                      <a:pt x="1688" y="2417"/>
                    </a:lnTo>
                    <a:lnTo>
                      <a:pt x="1729" y="2371"/>
                    </a:lnTo>
                    <a:lnTo>
                      <a:pt x="1775" y="2329"/>
                    </a:lnTo>
                    <a:lnTo>
                      <a:pt x="1825" y="2293"/>
                    </a:lnTo>
                    <a:lnTo>
                      <a:pt x="1877" y="2260"/>
                    </a:lnTo>
                    <a:lnTo>
                      <a:pt x="1934" y="2233"/>
                    </a:lnTo>
                    <a:lnTo>
                      <a:pt x="1993" y="2212"/>
                    </a:lnTo>
                    <a:lnTo>
                      <a:pt x="2055" y="2196"/>
                    </a:lnTo>
                    <a:lnTo>
                      <a:pt x="2120" y="2185"/>
                    </a:lnTo>
                    <a:lnTo>
                      <a:pt x="2186" y="2182"/>
                    </a:lnTo>
                    <a:close/>
                    <a:moveTo>
                      <a:pt x="944" y="1984"/>
                    </a:moveTo>
                    <a:lnTo>
                      <a:pt x="1491" y="1984"/>
                    </a:lnTo>
                    <a:lnTo>
                      <a:pt x="1505" y="1986"/>
                    </a:lnTo>
                    <a:lnTo>
                      <a:pt x="1519" y="1994"/>
                    </a:lnTo>
                    <a:lnTo>
                      <a:pt x="1531" y="2004"/>
                    </a:lnTo>
                    <a:lnTo>
                      <a:pt x="1537" y="2018"/>
                    </a:lnTo>
                    <a:lnTo>
                      <a:pt x="1540" y="2034"/>
                    </a:lnTo>
                    <a:lnTo>
                      <a:pt x="1540" y="2083"/>
                    </a:lnTo>
                    <a:lnTo>
                      <a:pt x="1537" y="2099"/>
                    </a:lnTo>
                    <a:lnTo>
                      <a:pt x="1531" y="2113"/>
                    </a:lnTo>
                    <a:lnTo>
                      <a:pt x="1519" y="2123"/>
                    </a:lnTo>
                    <a:lnTo>
                      <a:pt x="1505" y="2131"/>
                    </a:lnTo>
                    <a:lnTo>
                      <a:pt x="1491" y="2133"/>
                    </a:lnTo>
                    <a:lnTo>
                      <a:pt x="944" y="2133"/>
                    </a:lnTo>
                    <a:lnTo>
                      <a:pt x="928" y="2131"/>
                    </a:lnTo>
                    <a:lnTo>
                      <a:pt x="914" y="2123"/>
                    </a:lnTo>
                    <a:lnTo>
                      <a:pt x="904" y="2113"/>
                    </a:lnTo>
                    <a:lnTo>
                      <a:pt x="896" y="2099"/>
                    </a:lnTo>
                    <a:lnTo>
                      <a:pt x="894" y="2083"/>
                    </a:lnTo>
                    <a:lnTo>
                      <a:pt x="894" y="2034"/>
                    </a:lnTo>
                    <a:lnTo>
                      <a:pt x="896" y="2018"/>
                    </a:lnTo>
                    <a:lnTo>
                      <a:pt x="904" y="2004"/>
                    </a:lnTo>
                    <a:lnTo>
                      <a:pt x="914" y="1994"/>
                    </a:lnTo>
                    <a:lnTo>
                      <a:pt x="928" y="1986"/>
                    </a:lnTo>
                    <a:lnTo>
                      <a:pt x="944" y="1984"/>
                    </a:lnTo>
                    <a:close/>
                    <a:moveTo>
                      <a:pt x="769" y="1894"/>
                    </a:moveTo>
                    <a:lnTo>
                      <a:pt x="783" y="1897"/>
                    </a:lnTo>
                    <a:lnTo>
                      <a:pt x="795" y="1905"/>
                    </a:lnTo>
                    <a:lnTo>
                      <a:pt x="805" y="1916"/>
                    </a:lnTo>
                    <a:lnTo>
                      <a:pt x="810" y="1930"/>
                    </a:lnTo>
                    <a:lnTo>
                      <a:pt x="810" y="1943"/>
                    </a:lnTo>
                    <a:lnTo>
                      <a:pt x="807" y="1957"/>
                    </a:lnTo>
                    <a:lnTo>
                      <a:pt x="800" y="1970"/>
                    </a:lnTo>
                    <a:lnTo>
                      <a:pt x="616" y="2175"/>
                    </a:lnTo>
                    <a:lnTo>
                      <a:pt x="606" y="2183"/>
                    </a:lnTo>
                    <a:lnTo>
                      <a:pt x="594" y="2188"/>
                    </a:lnTo>
                    <a:lnTo>
                      <a:pt x="581" y="2191"/>
                    </a:lnTo>
                    <a:lnTo>
                      <a:pt x="567" y="2187"/>
                    </a:lnTo>
                    <a:lnTo>
                      <a:pt x="553" y="2180"/>
                    </a:lnTo>
                    <a:lnTo>
                      <a:pt x="439" y="2088"/>
                    </a:lnTo>
                    <a:lnTo>
                      <a:pt x="430" y="2078"/>
                    </a:lnTo>
                    <a:lnTo>
                      <a:pt x="423" y="2065"/>
                    </a:lnTo>
                    <a:lnTo>
                      <a:pt x="422" y="2052"/>
                    </a:lnTo>
                    <a:lnTo>
                      <a:pt x="425" y="2038"/>
                    </a:lnTo>
                    <a:lnTo>
                      <a:pt x="432" y="2024"/>
                    </a:lnTo>
                    <a:lnTo>
                      <a:pt x="442" y="2015"/>
                    </a:lnTo>
                    <a:lnTo>
                      <a:pt x="456" y="2010"/>
                    </a:lnTo>
                    <a:lnTo>
                      <a:pt x="470" y="2007"/>
                    </a:lnTo>
                    <a:lnTo>
                      <a:pt x="484" y="2011"/>
                    </a:lnTo>
                    <a:lnTo>
                      <a:pt x="496" y="2018"/>
                    </a:lnTo>
                    <a:lnTo>
                      <a:pt x="576" y="2082"/>
                    </a:lnTo>
                    <a:lnTo>
                      <a:pt x="731" y="1909"/>
                    </a:lnTo>
                    <a:lnTo>
                      <a:pt x="742" y="1899"/>
                    </a:lnTo>
                    <a:lnTo>
                      <a:pt x="755" y="1895"/>
                    </a:lnTo>
                    <a:lnTo>
                      <a:pt x="769" y="1894"/>
                    </a:lnTo>
                    <a:close/>
                    <a:moveTo>
                      <a:pt x="944" y="1588"/>
                    </a:moveTo>
                    <a:lnTo>
                      <a:pt x="1738" y="1588"/>
                    </a:lnTo>
                    <a:lnTo>
                      <a:pt x="1754" y="1590"/>
                    </a:lnTo>
                    <a:lnTo>
                      <a:pt x="1768" y="1597"/>
                    </a:lnTo>
                    <a:lnTo>
                      <a:pt x="1778" y="1608"/>
                    </a:lnTo>
                    <a:lnTo>
                      <a:pt x="1786" y="1621"/>
                    </a:lnTo>
                    <a:lnTo>
                      <a:pt x="1788" y="1637"/>
                    </a:lnTo>
                    <a:lnTo>
                      <a:pt x="1788" y="1687"/>
                    </a:lnTo>
                    <a:lnTo>
                      <a:pt x="1786" y="1702"/>
                    </a:lnTo>
                    <a:lnTo>
                      <a:pt x="1778" y="1716"/>
                    </a:lnTo>
                    <a:lnTo>
                      <a:pt x="1768" y="1727"/>
                    </a:lnTo>
                    <a:lnTo>
                      <a:pt x="1754" y="1734"/>
                    </a:lnTo>
                    <a:lnTo>
                      <a:pt x="1738" y="1736"/>
                    </a:lnTo>
                    <a:lnTo>
                      <a:pt x="944" y="1736"/>
                    </a:lnTo>
                    <a:lnTo>
                      <a:pt x="928" y="1734"/>
                    </a:lnTo>
                    <a:lnTo>
                      <a:pt x="914" y="1727"/>
                    </a:lnTo>
                    <a:lnTo>
                      <a:pt x="904" y="1716"/>
                    </a:lnTo>
                    <a:lnTo>
                      <a:pt x="896" y="1702"/>
                    </a:lnTo>
                    <a:lnTo>
                      <a:pt x="894" y="1687"/>
                    </a:lnTo>
                    <a:lnTo>
                      <a:pt x="894" y="1637"/>
                    </a:lnTo>
                    <a:lnTo>
                      <a:pt x="896" y="1621"/>
                    </a:lnTo>
                    <a:lnTo>
                      <a:pt x="904" y="1608"/>
                    </a:lnTo>
                    <a:lnTo>
                      <a:pt x="914" y="1597"/>
                    </a:lnTo>
                    <a:lnTo>
                      <a:pt x="928" y="1590"/>
                    </a:lnTo>
                    <a:lnTo>
                      <a:pt x="944" y="1588"/>
                    </a:lnTo>
                    <a:close/>
                    <a:moveTo>
                      <a:pt x="769" y="1472"/>
                    </a:moveTo>
                    <a:lnTo>
                      <a:pt x="783" y="1475"/>
                    </a:lnTo>
                    <a:lnTo>
                      <a:pt x="795" y="1483"/>
                    </a:lnTo>
                    <a:lnTo>
                      <a:pt x="805" y="1494"/>
                    </a:lnTo>
                    <a:lnTo>
                      <a:pt x="810" y="1508"/>
                    </a:lnTo>
                    <a:lnTo>
                      <a:pt x="810" y="1521"/>
                    </a:lnTo>
                    <a:lnTo>
                      <a:pt x="807" y="1535"/>
                    </a:lnTo>
                    <a:lnTo>
                      <a:pt x="800" y="1548"/>
                    </a:lnTo>
                    <a:lnTo>
                      <a:pt x="616" y="1753"/>
                    </a:lnTo>
                    <a:lnTo>
                      <a:pt x="606" y="1761"/>
                    </a:lnTo>
                    <a:lnTo>
                      <a:pt x="594" y="1767"/>
                    </a:lnTo>
                    <a:lnTo>
                      <a:pt x="581" y="1769"/>
                    </a:lnTo>
                    <a:lnTo>
                      <a:pt x="567" y="1765"/>
                    </a:lnTo>
                    <a:lnTo>
                      <a:pt x="553" y="1758"/>
                    </a:lnTo>
                    <a:lnTo>
                      <a:pt x="439" y="1667"/>
                    </a:lnTo>
                    <a:lnTo>
                      <a:pt x="430" y="1656"/>
                    </a:lnTo>
                    <a:lnTo>
                      <a:pt x="423" y="1643"/>
                    </a:lnTo>
                    <a:lnTo>
                      <a:pt x="422" y="1630"/>
                    </a:lnTo>
                    <a:lnTo>
                      <a:pt x="425" y="1615"/>
                    </a:lnTo>
                    <a:lnTo>
                      <a:pt x="432" y="1602"/>
                    </a:lnTo>
                    <a:lnTo>
                      <a:pt x="442" y="1593"/>
                    </a:lnTo>
                    <a:lnTo>
                      <a:pt x="456" y="1588"/>
                    </a:lnTo>
                    <a:lnTo>
                      <a:pt x="470" y="1586"/>
                    </a:lnTo>
                    <a:lnTo>
                      <a:pt x="484" y="1589"/>
                    </a:lnTo>
                    <a:lnTo>
                      <a:pt x="496" y="1596"/>
                    </a:lnTo>
                    <a:lnTo>
                      <a:pt x="576" y="1660"/>
                    </a:lnTo>
                    <a:lnTo>
                      <a:pt x="731" y="1487"/>
                    </a:lnTo>
                    <a:lnTo>
                      <a:pt x="742" y="1477"/>
                    </a:lnTo>
                    <a:lnTo>
                      <a:pt x="755" y="1473"/>
                    </a:lnTo>
                    <a:lnTo>
                      <a:pt x="769" y="1472"/>
                    </a:lnTo>
                    <a:close/>
                    <a:moveTo>
                      <a:pt x="944" y="1140"/>
                    </a:moveTo>
                    <a:lnTo>
                      <a:pt x="1738" y="1140"/>
                    </a:lnTo>
                    <a:lnTo>
                      <a:pt x="1754" y="1144"/>
                    </a:lnTo>
                    <a:lnTo>
                      <a:pt x="1768" y="1150"/>
                    </a:lnTo>
                    <a:lnTo>
                      <a:pt x="1778" y="1162"/>
                    </a:lnTo>
                    <a:lnTo>
                      <a:pt x="1786" y="1175"/>
                    </a:lnTo>
                    <a:lnTo>
                      <a:pt x="1788" y="1190"/>
                    </a:lnTo>
                    <a:lnTo>
                      <a:pt x="1788" y="1240"/>
                    </a:lnTo>
                    <a:lnTo>
                      <a:pt x="1786" y="1255"/>
                    </a:lnTo>
                    <a:lnTo>
                      <a:pt x="1778" y="1269"/>
                    </a:lnTo>
                    <a:lnTo>
                      <a:pt x="1768" y="1280"/>
                    </a:lnTo>
                    <a:lnTo>
                      <a:pt x="1754" y="1287"/>
                    </a:lnTo>
                    <a:lnTo>
                      <a:pt x="1738" y="1290"/>
                    </a:lnTo>
                    <a:lnTo>
                      <a:pt x="944" y="1290"/>
                    </a:lnTo>
                    <a:lnTo>
                      <a:pt x="928" y="1287"/>
                    </a:lnTo>
                    <a:lnTo>
                      <a:pt x="914" y="1280"/>
                    </a:lnTo>
                    <a:lnTo>
                      <a:pt x="904" y="1269"/>
                    </a:lnTo>
                    <a:lnTo>
                      <a:pt x="896" y="1255"/>
                    </a:lnTo>
                    <a:lnTo>
                      <a:pt x="894" y="1240"/>
                    </a:lnTo>
                    <a:lnTo>
                      <a:pt x="894" y="1190"/>
                    </a:lnTo>
                    <a:lnTo>
                      <a:pt x="896" y="1175"/>
                    </a:lnTo>
                    <a:lnTo>
                      <a:pt x="904" y="1162"/>
                    </a:lnTo>
                    <a:lnTo>
                      <a:pt x="914" y="1150"/>
                    </a:lnTo>
                    <a:lnTo>
                      <a:pt x="928" y="1144"/>
                    </a:lnTo>
                    <a:lnTo>
                      <a:pt x="944" y="1140"/>
                    </a:lnTo>
                    <a:close/>
                    <a:moveTo>
                      <a:pt x="769" y="1030"/>
                    </a:moveTo>
                    <a:lnTo>
                      <a:pt x="783" y="1034"/>
                    </a:lnTo>
                    <a:lnTo>
                      <a:pt x="795" y="1042"/>
                    </a:lnTo>
                    <a:lnTo>
                      <a:pt x="805" y="1053"/>
                    </a:lnTo>
                    <a:lnTo>
                      <a:pt x="810" y="1066"/>
                    </a:lnTo>
                    <a:lnTo>
                      <a:pt x="810" y="1081"/>
                    </a:lnTo>
                    <a:lnTo>
                      <a:pt x="807" y="1094"/>
                    </a:lnTo>
                    <a:lnTo>
                      <a:pt x="800" y="1106"/>
                    </a:lnTo>
                    <a:lnTo>
                      <a:pt x="616" y="1312"/>
                    </a:lnTo>
                    <a:lnTo>
                      <a:pt x="606" y="1320"/>
                    </a:lnTo>
                    <a:lnTo>
                      <a:pt x="594" y="1326"/>
                    </a:lnTo>
                    <a:lnTo>
                      <a:pt x="581" y="1327"/>
                    </a:lnTo>
                    <a:lnTo>
                      <a:pt x="567" y="1325"/>
                    </a:lnTo>
                    <a:lnTo>
                      <a:pt x="553" y="1317"/>
                    </a:lnTo>
                    <a:lnTo>
                      <a:pt x="439" y="1226"/>
                    </a:lnTo>
                    <a:lnTo>
                      <a:pt x="430" y="1215"/>
                    </a:lnTo>
                    <a:lnTo>
                      <a:pt x="423" y="1202"/>
                    </a:lnTo>
                    <a:lnTo>
                      <a:pt x="422" y="1188"/>
                    </a:lnTo>
                    <a:lnTo>
                      <a:pt x="425" y="1174"/>
                    </a:lnTo>
                    <a:lnTo>
                      <a:pt x="432" y="1162"/>
                    </a:lnTo>
                    <a:lnTo>
                      <a:pt x="442" y="1152"/>
                    </a:lnTo>
                    <a:lnTo>
                      <a:pt x="456" y="1146"/>
                    </a:lnTo>
                    <a:lnTo>
                      <a:pt x="470" y="1145"/>
                    </a:lnTo>
                    <a:lnTo>
                      <a:pt x="484" y="1147"/>
                    </a:lnTo>
                    <a:lnTo>
                      <a:pt x="496" y="1154"/>
                    </a:lnTo>
                    <a:lnTo>
                      <a:pt x="576" y="1218"/>
                    </a:lnTo>
                    <a:lnTo>
                      <a:pt x="731" y="1046"/>
                    </a:lnTo>
                    <a:lnTo>
                      <a:pt x="742" y="1036"/>
                    </a:lnTo>
                    <a:lnTo>
                      <a:pt x="755" y="1031"/>
                    </a:lnTo>
                    <a:lnTo>
                      <a:pt x="769" y="1030"/>
                    </a:lnTo>
                    <a:close/>
                    <a:moveTo>
                      <a:pt x="150" y="347"/>
                    </a:moveTo>
                    <a:lnTo>
                      <a:pt x="552" y="347"/>
                    </a:lnTo>
                    <a:lnTo>
                      <a:pt x="548" y="372"/>
                    </a:lnTo>
                    <a:lnTo>
                      <a:pt x="547" y="399"/>
                    </a:lnTo>
                    <a:lnTo>
                      <a:pt x="550" y="439"/>
                    </a:lnTo>
                    <a:lnTo>
                      <a:pt x="559" y="477"/>
                    </a:lnTo>
                    <a:lnTo>
                      <a:pt x="574" y="511"/>
                    </a:lnTo>
                    <a:lnTo>
                      <a:pt x="594" y="544"/>
                    </a:lnTo>
                    <a:lnTo>
                      <a:pt x="618" y="572"/>
                    </a:lnTo>
                    <a:lnTo>
                      <a:pt x="648" y="598"/>
                    </a:lnTo>
                    <a:lnTo>
                      <a:pt x="681" y="618"/>
                    </a:lnTo>
                    <a:lnTo>
                      <a:pt x="715" y="632"/>
                    </a:lnTo>
                    <a:lnTo>
                      <a:pt x="753" y="642"/>
                    </a:lnTo>
                    <a:lnTo>
                      <a:pt x="793" y="645"/>
                    </a:lnTo>
                    <a:lnTo>
                      <a:pt x="1442" y="645"/>
                    </a:lnTo>
                    <a:lnTo>
                      <a:pt x="1482" y="642"/>
                    </a:lnTo>
                    <a:lnTo>
                      <a:pt x="1520" y="632"/>
                    </a:lnTo>
                    <a:lnTo>
                      <a:pt x="1555" y="618"/>
                    </a:lnTo>
                    <a:lnTo>
                      <a:pt x="1588" y="597"/>
                    </a:lnTo>
                    <a:lnTo>
                      <a:pt x="1616" y="572"/>
                    </a:lnTo>
                    <a:lnTo>
                      <a:pt x="1641" y="543"/>
                    </a:lnTo>
                    <a:lnTo>
                      <a:pt x="1661" y="510"/>
                    </a:lnTo>
                    <a:lnTo>
                      <a:pt x="1676" y="475"/>
                    </a:lnTo>
                    <a:lnTo>
                      <a:pt x="1686" y="436"/>
                    </a:lnTo>
                    <a:lnTo>
                      <a:pt x="1689" y="396"/>
                    </a:lnTo>
                    <a:lnTo>
                      <a:pt x="1688" y="371"/>
                    </a:lnTo>
                    <a:lnTo>
                      <a:pt x="1683" y="347"/>
                    </a:lnTo>
                    <a:lnTo>
                      <a:pt x="1987" y="347"/>
                    </a:lnTo>
                    <a:lnTo>
                      <a:pt x="2029" y="349"/>
                    </a:lnTo>
                    <a:lnTo>
                      <a:pt x="2067" y="356"/>
                    </a:lnTo>
                    <a:lnTo>
                      <a:pt x="2101" y="366"/>
                    </a:lnTo>
                    <a:lnTo>
                      <a:pt x="2132" y="379"/>
                    </a:lnTo>
                    <a:lnTo>
                      <a:pt x="2159" y="396"/>
                    </a:lnTo>
                    <a:lnTo>
                      <a:pt x="2182" y="416"/>
                    </a:lnTo>
                    <a:lnTo>
                      <a:pt x="2201" y="438"/>
                    </a:lnTo>
                    <a:lnTo>
                      <a:pt x="2215" y="462"/>
                    </a:lnTo>
                    <a:lnTo>
                      <a:pt x="2226" y="488"/>
                    </a:lnTo>
                    <a:lnTo>
                      <a:pt x="2233" y="517"/>
                    </a:lnTo>
                    <a:lnTo>
                      <a:pt x="2235" y="546"/>
                    </a:lnTo>
                    <a:lnTo>
                      <a:pt x="2235" y="2036"/>
                    </a:lnTo>
                    <a:lnTo>
                      <a:pt x="2210" y="2035"/>
                    </a:lnTo>
                    <a:lnTo>
                      <a:pt x="2186" y="2034"/>
                    </a:lnTo>
                    <a:lnTo>
                      <a:pt x="2118" y="2037"/>
                    </a:lnTo>
                    <a:lnTo>
                      <a:pt x="2051" y="2045"/>
                    </a:lnTo>
                    <a:lnTo>
                      <a:pt x="1987" y="2060"/>
                    </a:lnTo>
                    <a:lnTo>
                      <a:pt x="1987" y="893"/>
                    </a:lnTo>
                    <a:lnTo>
                      <a:pt x="249" y="893"/>
                    </a:lnTo>
                    <a:lnTo>
                      <a:pt x="249" y="2876"/>
                    </a:lnTo>
                    <a:lnTo>
                      <a:pt x="1394" y="2876"/>
                    </a:lnTo>
                    <a:lnTo>
                      <a:pt x="1400" y="2942"/>
                    </a:lnTo>
                    <a:lnTo>
                      <a:pt x="1412" y="3005"/>
                    </a:lnTo>
                    <a:lnTo>
                      <a:pt x="1429" y="3066"/>
                    </a:lnTo>
                    <a:lnTo>
                      <a:pt x="1450" y="3125"/>
                    </a:lnTo>
                    <a:lnTo>
                      <a:pt x="199" y="3125"/>
                    </a:lnTo>
                    <a:lnTo>
                      <a:pt x="163" y="3122"/>
                    </a:lnTo>
                    <a:lnTo>
                      <a:pt x="130" y="3112"/>
                    </a:lnTo>
                    <a:lnTo>
                      <a:pt x="99" y="3097"/>
                    </a:lnTo>
                    <a:lnTo>
                      <a:pt x="71" y="3079"/>
                    </a:lnTo>
                    <a:lnTo>
                      <a:pt x="47" y="3054"/>
                    </a:lnTo>
                    <a:lnTo>
                      <a:pt x="27" y="3027"/>
                    </a:lnTo>
                    <a:lnTo>
                      <a:pt x="13" y="2995"/>
                    </a:lnTo>
                    <a:lnTo>
                      <a:pt x="3" y="2962"/>
                    </a:lnTo>
                    <a:lnTo>
                      <a:pt x="0" y="2926"/>
                    </a:lnTo>
                    <a:lnTo>
                      <a:pt x="0" y="546"/>
                    </a:lnTo>
                    <a:lnTo>
                      <a:pt x="3" y="513"/>
                    </a:lnTo>
                    <a:lnTo>
                      <a:pt x="9" y="483"/>
                    </a:lnTo>
                    <a:lnTo>
                      <a:pt x="21" y="455"/>
                    </a:lnTo>
                    <a:lnTo>
                      <a:pt x="36" y="428"/>
                    </a:lnTo>
                    <a:lnTo>
                      <a:pt x="53" y="405"/>
                    </a:lnTo>
                    <a:lnTo>
                      <a:pt x="71" y="385"/>
                    </a:lnTo>
                    <a:lnTo>
                      <a:pt x="91" y="369"/>
                    </a:lnTo>
                    <a:lnTo>
                      <a:pt x="111" y="358"/>
                    </a:lnTo>
                    <a:lnTo>
                      <a:pt x="131" y="349"/>
                    </a:lnTo>
                    <a:lnTo>
                      <a:pt x="150" y="347"/>
                    </a:lnTo>
                    <a:close/>
                    <a:moveTo>
                      <a:pt x="1118" y="99"/>
                    </a:moveTo>
                    <a:lnTo>
                      <a:pt x="1098" y="102"/>
                    </a:lnTo>
                    <a:lnTo>
                      <a:pt x="1080" y="109"/>
                    </a:lnTo>
                    <a:lnTo>
                      <a:pt x="1065" y="121"/>
                    </a:lnTo>
                    <a:lnTo>
                      <a:pt x="1053" y="136"/>
                    </a:lnTo>
                    <a:lnTo>
                      <a:pt x="1046" y="154"/>
                    </a:lnTo>
                    <a:lnTo>
                      <a:pt x="1043" y="174"/>
                    </a:lnTo>
                    <a:lnTo>
                      <a:pt x="1046" y="194"/>
                    </a:lnTo>
                    <a:lnTo>
                      <a:pt x="1053" y="211"/>
                    </a:lnTo>
                    <a:lnTo>
                      <a:pt x="1065" y="226"/>
                    </a:lnTo>
                    <a:lnTo>
                      <a:pt x="1080" y="238"/>
                    </a:lnTo>
                    <a:lnTo>
                      <a:pt x="1098" y="245"/>
                    </a:lnTo>
                    <a:lnTo>
                      <a:pt x="1118" y="248"/>
                    </a:lnTo>
                    <a:lnTo>
                      <a:pt x="1138" y="245"/>
                    </a:lnTo>
                    <a:lnTo>
                      <a:pt x="1156" y="238"/>
                    </a:lnTo>
                    <a:lnTo>
                      <a:pt x="1170" y="226"/>
                    </a:lnTo>
                    <a:lnTo>
                      <a:pt x="1182" y="211"/>
                    </a:lnTo>
                    <a:lnTo>
                      <a:pt x="1189" y="194"/>
                    </a:lnTo>
                    <a:lnTo>
                      <a:pt x="1193" y="174"/>
                    </a:lnTo>
                    <a:lnTo>
                      <a:pt x="1189" y="154"/>
                    </a:lnTo>
                    <a:lnTo>
                      <a:pt x="1182" y="136"/>
                    </a:lnTo>
                    <a:lnTo>
                      <a:pt x="1170" y="121"/>
                    </a:lnTo>
                    <a:lnTo>
                      <a:pt x="1156" y="109"/>
                    </a:lnTo>
                    <a:lnTo>
                      <a:pt x="1138" y="102"/>
                    </a:lnTo>
                    <a:lnTo>
                      <a:pt x="1118" y="99"/>
                    </a:lnTo>
                    <a:close/>
                    <a:moveTo>
                      <a:pt x="1116" y="0"/>
                    </a:moveTo>
                    <a:lnTo>
                      <a:pt x="1120" y="0"/>
                    </a:lnTo>
                    <a:lnTo>
                      <a:pt x="1150" y="3"/>
                    </a:lnTo>
                    <a:lnTo>
                      <a:pt x="1180" y="11"/>
                    </a:lnTo>
                    <a:lnTo>
                      <a:pt x="1206" y="23"/>
                    </a:lnTo>
                    <a:lnTo>
                      <a:pt x="1230" y="40"/>
                    </a:lnTo>
                    <a:lnTo>
                      <a:pt x="1252" y="61"/>
                    </a:lnTo>
                    <a:lnTo>
                      <a:pt x="1268" y="85"/>
                    </a:lnTo>
                    <a:lnTo>
                      <a:pt x="1281" y="112"/>
                    </a:lnTo>
                    <a:lnTo>
                      <a:pt x="1288" y="141"/>
                    </a:lnTo>
                    <a:lnTo>
                      <a:pt x="1292" y="171"/>
                    </a:lnTo>
                    <a:lnTo>
                      <a:pt x="1292" y="174"/>
                    </a:lnTo>
                    <a:lnTo>
                      <a:pt x="1294" y="194"/>
                    </a:lnTo>
                    <a:lnTo>
                      <a:pt x="1302" y="211"/>
                    </a:lnTo>
                    <a:lnTo>
                      <a:pt x="1314" y="226"/>
                    </a:lnTo>
                    <a:lnTo>
                      <a:pt x="1328" y="238"/>
                    </a:lnTo>
                    <a:lnTo>
                      <a:pt x="1345" y="245"/>
                    </a:lnTo>
                    <a:lnTo>
                      <a:pt x="1365" y="248"/>
                    </a:lnTo>
                    <a:lnTo>
                      <a:pt x="1442" y="248"/>
                    </a:lnTo>
                    <a:lnTo>
                      <a:pt x="1472" y="251"/>
                    </a:lnTo>
                    <a:lnTo>
                      <a:pt x="1499" y="260"/>
                    </a:lnTo>
                    <a:lnTo>
                      <a:pt x="1524" y="274"/>
                    </a:lnTo>
                    <a:lnTo>
                      <a:pt x="1547" y="291"/>
                    </a:lnTo>
                    <a:lnTo>
                      <a:pt x="1564" y="312"/>
                    </a:lnTo>
                    <a:lnTo>
                      <a:pt x="1578" y="338"/>
                    </a:lnTo>
                    <a:lnTo>
                      <a:pt x="1587" y="366"/>
                    </a:lnTo>
                    <a:lnTo>
                      <a:pt x="1590" y="396"/>
                    </a:lnTo>
                    <a:lnTo>
                      <a:pt x="1590" y="399"/>
                    </a:lnTo>
                    <a:lnTo>
                      <a:pt x="1587" y="428"/>
                    </a:lnTo>
                    <a:lnTo>
                      <a:pt x="1578" y="456"/>
                    </a:lnTo>
                    <a:lnTo>
                      <a:pt x="1564" y="481"/>
                    </a:lnTo>
                    <a:lnTo>
                      <a:pt x="1547" y="503"/>
                    </a:lnTo>
                    <a:lnTo>
                      <a:pt x="1524" y="521"/>
                    </a:lnTo>
                    <a:lnTo>
                      <a:pt x="1499" y="534"/>
                    </a:lnTo>
                    <a:lnTo>
                      <a:pt x="1472" y="543"/>
                    </a:lnTo>
                    <a:lnTo>
                      <a:pt x="1442" y="546"/>
                    </a:lnTo>
                    <a:lnTo>
                      <a:pt x="793" y="546"/>
                    </a:lnTo>
                    <a:lnTo>
                      <a:pt x="764" y="543"/>
                    </a:lnTo>
                    <a:lnTo>
                      <a:pt x="736" y="534"/>
                    </a:lnTo>
                    <a:lnTo>
                      <a:pt x="711" y="521"/>
                    </a:lnTo>
                    <a:lnTo>
                      <a:pt x="689" y="503"/>
                    </a:lnTo>
                    <a:lnTo>
                      <a:pt x="671" y="481"/>
                    </a:lnTo>
                    <a:lnTo>
                      <a:pt x="657" y="456"/>
                    </a:lnTo>
                    <a:lnTo>
                      <a:pt x="649" y="428"/>
                    </a:lnTo>
                    <a:lnTo>
                      <a:pt x="646" y="399"/>
                    </a:lnTo>
                    <a:lnTo>
                      <a:pt x="646" y="396"/>
                    </a:lnTo>
                    <a:lnTo>
                      <a:pt x="649" y="366"/>
                    </a:lnTo>
                    <a:lnTo>
                      <a:pt x="657" y="338"/>
                    </a:lnTo>
                    <a:lnTo>
                      <a:pt x="671" y="312"/>
                    </a:lnTo>
                    <a:lnTo>
                      <a:pt x="689" y="291"/>
                    </a:lnTo>
                    <a:lnTo>
                      <a:pt x="711" y="274"/>
                    </a:lnTo>
                    <a:lnTo>
                      <a:pt x="736" y="260"/>
                    </a:lnTo>
                    <a:lnTo>
                      <a:pt x="764" y="251"/>
                    </a:lnTo>
                    <a:lnTo>
                      <a:pt x="793" y="248"/>
                    </a:lnTo>
                    <a:lnTo>
                      <a:pt x="870" y="248"/>
                    </a:lnTo>
                    <a:lnTo>
                      <a:pt x="889" y="245"/>
                    </a:lnTo>
                    <a:lnTo>
                      <a:pt x="907" y="238"/>
                    </a:lnTo>
                    <a:lnTo>
                      <a:pt x="922" y="226"/>
                    </a:lnTo>
                    <a:lnTo>
                      <a:pt x="933" y="211"/>
                    </a:lnTo>
                    <a:lnTo>
                      <a:pt x="941" y="194"/>
                    </a:lnTo>
                    <a:lnTo>
                      <a:pt x="944" y="174"/>
                    </a:lnTo>
                    <a:lnTo>
                      <a:pt x="944" y="171"/>
                    </a:lnTo>
                    <a:lnTo>
                      <a:pt x="947" y="141"/>
                    </a:lnTo>
                    <a:lnTo>
                      <a:pt x="954" y="112"/>
                    </a:lnTo>
                    <a:lnTo>
                      <a:pt x="967" y="85"/>
                    </a:lnTo>
                    <a:lnTo>
                      <a:pt x="984" y="61"/>
                    </a:lnTo>
                    <a:lnTo>
                      <a:pt x="1005" y="40"/>
                    </a:lnTo>
                    <a:lnTo>
                      <a:pt x="1029" y="23"/>
                    </a:lnTo>
                    <a:lnTo>
                      <a:pt x="1056" y="11"/>
                    </a:lnTo>
                    <a:lnTo>
                      <a:pt x="1085" y="3"/>
                    </a:lnTo>
                    <a:lnTo>
                      <a:pt x="1116" y="0"/>
                    </a:lnTo>
                    <a:close/>
                  </a:path>
                </a:pathLst>
              </a:custGeom>
              <a:solidFill>
                <a:srgbClr val="2F77E5"/>
              </a:solidFill>
              <a:ln w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rgbClr val="7086A4"/>
                    </a:gs>
                    <a:gs pos="83000">
                      <a:srgbClr val="7086A4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3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sp>
          <p:nvSpPr>
            <p:cNvPr id="222" name="직사각형 221">
              <a:extLst>
                <a:ext uri="{FF2B5EF4-FFF2-40B4-BE49-F238E27FC236}">
                  <a16:creationId xmlns:a16="http://schemas.microsoft.com/office/drawing/2014/main" id="{D8C33685-B554-0472-1202-BA7DE372193D}"/>
                </a:ext>
              </a:extLst>
            </p:cNvPr>
            <p:cNvSpPr/>
            <p:nvPr/>
          </p:nvSpPr>
          <p:spPr>
            <a:xfrm flipH="1">
              <a:off x="415402" y="927753"/>
              <a:ext cx="11730058" cy="5870776"/>
            </a:xfrm>
            <a:prstGeom prst="rect">
              <a:avLst/>
            </a:prstGeom>
            <a:solidFill>
              <a:schemeClr val="bg1"/>
            </a:solidFill>
            <a:ln w="6985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rgbClr val="7086A4"/>
                  </a:gs>
                  <a:gs pos="83000">
                    <a:srgbClr val="7086A4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83F4DC98-14FF-CC1A-EB8F-F9034BA86FAF}"/>
              </a:ext>
            </a:extLst>
          </p:cNvPr>
          <p:cNvSpPr/>
          <p:nvPr/>
        </p:nvSpPr>
        <p:spPr>
          <a:xfrm>
            <a:off x="1427195" y="75535"/>
            <a:ext cx="4199256" cy="5959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7086A4"/>
                </a:solidFill>
                <a:effectLst/>
                <a:uLnTx/>
                <a:uFillTx/>
                <a:latin typeface="나눔바른펜" panose="020B0503000000000000" pitchFamily="50" charset="-127"/>
                <a:ea typeface="나눔바른펜" panose="020B0503000000000000" pitchFamily="50" charset="-127"/>
                <a:cs typeface="+mn-cs"/>
              </a:rPr>
              <a:t>CONTENTS 2. 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바른펜" panose="020B0503000000000000" pitchFamily="50" charset="-127"/>
                <a:ea typeface="나눔바른펜" panose="020B0503000000000000" pitchFamily="50" charset="-127"/>
                <a:cs typeface="+mn-cs"/>
              </a:rPr>
              <a:t>프로젝트 </a:t>
            </a:r>
            <a:r>
              <a:rPr lang="ko-KR" altLang="en-US" b="1" dirty="0">
                <a:solidFill>
                  <a:prstClr val="white">
                    <a:lumMod val="50000"/>
                  </a:prst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기능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바른펜" panose="020B0503000000000000" pitchFamily="50" charset="-127"/>
                <a:ea typeface="나눔바른펜" panose="020B0503000000000000" pitchFamily="50" charset="-127"/>
                <a:cs typeface="+mn-cs"/>
              </a:rPr>
              <a:t> 설명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나눔바른펜" panose="020B0503000000000000" pitchFamily="50" charset="-127"/>
              <a:ea typeface="나눔바른펜" panose="020B0503000000000000" pitchFamily="50" charset="-127"/>
              <a:cs typeface="+mn-cs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1403674C-BC85-5F3F-E22E-9DCE7E96E9E5}"/>
              </a:ext>
            </a:extLst>
          </p:cNvPr>
          <p:cNvGrpSpPr/>
          <p:nvPr/>
        </p:nvGrpSpPr>
        <p:grpSpPr>
          <a:xfrm>
            <a:off x="792490" y="1306179"/>
            <a:ext cx="4949897" cy="3225787"/>
            <a:chOff x="3151502" y="2033973"/>
            <a:chExt cx="4949897" cy="3225787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E1DC12DB-C995-8D8B-A2C5-61AE8F0796EB}"/>
                </a:ext>
              </a:extLst>
            </p:cNvPr>
            <p:cNvGrpSpPr/>
            <p:nvPr/>
          </p:nvGrpSpPr>
          <p:grpSpPr>
            <a:xfrm>
              <a:off x="3151502" y="2033973"/>
              <a:ext cx="4949897" cy="3225787"/>
              <a:chOff x="730798" y="1355690"/>
              <a:chExt cx="5097351" cy="3225787"/>
            </a:xfrm>
          </p:grpSpPr>
          <p:sp>
            <p:nvSpPr>
              <p:cNvPr id="17" name="자유형 23">
                <a:extLst>
                  <a:ext uri="{FF2B5EF4-FFF2-40B4-BE49-F238E27FC236}">
                    <a16:creationId xmlns:a16="http://schemas.microsoft.com/office/drawing/2014/main" id="{A7818806-95B5-3967-372B-B801C7229203}"/>
                  </a:ext>
                </a:extLst>
              </p:cNvPr>
              <p:cNvSpPr/>
              <p:nvPr/>
            </p:nvSpPr>
            <p:spPr>
              <a:xfrm>
                <a:off x="730798" y="1360084"/>
                <a:ext cx="5097351" cy="3221393"/>
              </a:xfrm>
              <a:custGeom>
                <a:avLst/>
                <a:gdLst>
                  <a:gd name="connsiteX0" fmla="*/ 81769 w 5216472"/>
                  <a:gd name="connsiteY0" fmla="*/ 0 h 3221393"/>
                  <a:gd name="connsiteX1" fmla="*/ 1144844 w 5216472"/>
                  <a:gd name="connsiteY1" fmla="*/ 0 h 3221393"/>
                  <a:gd name="connsiteX2" fmla="*/ 1226612 w 5216472"/>
                  <a:gd name="connsiteY2" fmla="*/ 81768 h 3221393"/>
                  <a:gd name="connsiteX3" fmla="*/ 1226612 w 5216472"/>
                  <a:gd name="connsiteY3" fmla="*/ 342900 h 3221393"/>
                  <a:gd name="connsiteX4" fmla="*/ 5117711 w 5216472"/>
                  <a:gd name="connsiteY4" fmla="*/ 342900 h 3221393"/>
                  <a:gd name="connsiteX5" fmla="*/ 5124329 w 5216472"/>
                  <a:gd name="connsiteY5" fmla="*/ 344236 h 3221393"/>
                  <a:gd name="connsiteX6" fmla="*/ 5140271 w 5216472"/>
                  <a:gd name="connsiteY6" fmla="*/ 344236 h 3221393"/>
                  <a:gd name="connsiteX7" fmla="*/ 5140271 w 5216472"/>
                  <a:gd name="connsiteY7" fmla="*/ 347455 h 3221393"/>
                  <a:gd name="connsiteX8" fmla="*/ 5156153 w 5216472"/>
                  <a:gd name="connsiteY8" fmla="*/ 350661 h 3221393"/>
                  <a:gd name="connsiteX9" fmla="*/ 5216472 w 5216472"/>
                  <a:gd name="connsiteY9" fmla="*/ 441661 h 3221393"/>
                  <a:gd name="connsiteX10" fmla="*/ 5216472 w 5216472"/>
                  <a:gd name="connsiteY10" fmla="*/ 3122632 h 3221393"/>
                  <a:gd name="connsiteX11" fmla="*/ 5117711 w 5216472"/>
                  <a:gd name="connsiteY11" fmla="*/ 3221393 h 3221393"/>
                  <a:gd name="connsiteX12" fmla="*/ 98763 w 5216472"/>
                  <a:gd name="connsiteY12" fmla="*/ 3221393 h 3221393"/>
                  <a:gd name="connsiteX13" fmla="*/ 2 w 5216472"/>
                  <a:gd name="connsiteY13" fmla="*/ 3122632 h 3221393"/>
                  <a:gd name="connsiteX14" fmla="*/ 2 w 5216472"/>
                  <a:gd name="connsiteY14" fmla="*/ 2878493 h 3221393"/>
                  <a:gd name="connsiteX15" fmla="*/ 0 w 5216472"/>
                  <a:gd name="connsiteY15" fmla="*/ 2878493 h 3221393"/>
                  <a:gd name="connsiteX16" fmla="*/ 0 w 5216472"/>
                  <a:gd name="connsiteY16" fmla="*/ 939438 h 3221393"/>
                  <a:gd name="connsiteX17" fmla="*/ 0 w 5216472"/>
                  <a:gd name="connsiteY17" fmla="*/ 439215 h 3221393"/>
                  <a:gd name="connsiteX18" fmla="*/ 0 w 5216472"/>
                  <a:gd name="connsiteY18" fmla="*/ 81768 h 3221393"/>
                  <a:gd name="connsiteX19" fmla="*/ 81769 w 5216472"/>
                  <a:gd name="connsiteY19" fmla="*/ 0 h 32213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216472" h="3221393">
                    <a:moveTo>
                      <a:pt x="81769" y="0"/>
                    </a:moveTo>
                    <a:lnTo>
                      <a:pt x="1144844" y="0"/>
                    </a:lnTo>
                    <a:cubicBezTo>
                      <a:pt x="1190003" y="0"/>
                      <a:pt x="1226612" y="36609"/>
                      <a:pt x="1226612" y="81768"/>
                    </a:cubicBezTo>
                    <a:lnTo>
                      <a:pt x="1226612" y="342900"/>
                    </a:lnTo>
                    <a:lnTo>
                      <a:pt x="5117711" y="342900"/>
                    </a:lnTo>
                    <a:lnTo>
                      <a:pt x="5124329" y="344236"/>
                    </a:lnTo>
                    <a:lnTo>
                      <a:pt x="5140271" y="344236"/>
                    </a:lnTo>
                    <a:lnTo>
                      <a:pt x="5140271" y="347455"/>
                    </a:lnTo>
                    <a:lnTo>
                      <a:pt x="5156153" y="350661"/>
                    </a:lnTo>
                    <a:cubicBezTo>
                      <a:pt x="5191600" y="365654"/>
                      <a:pt x="5216472" y="400753"/>
                      <a:pt x="5216472" y="441661"/>
                    </a:cubicBezTo>
                    <a:lnTo>
                      <a:pt x="5216472" y="3122632"/>
                    </a:lnTo>
                    <a:cubicBezTo>
                      <a:pt x="5216472" y="3177176"/>
                      <a:pt x="5172255" y="3221393"/>
                      <a:pt x="5117711" y="3221393"/>
                    </a:cubicBezTo>
                    <a:lnTo>
                      <a:pt x="98763" y="3221393"/>
                    </a:lnTo>
                    <a:cubicBezTo>
                      <a:pt x="44219" y="3221393"/>
                      <a:pt x="2" y="3177176"/>
                      <a:pt x="2" y="3122632"/>
                    </a:cubicBezTo>
                    <a:lnTo>
                      <a:pt x="2" y="2878493"/>
                    </a:lnTo>
                    <a:lnTo>
                      <a:pt x="0" y="2878493"/>
                    </a:lnTo>
                    <a:lnTo>
                      <a:pt x="0" y="939438"/>
                    </a:lnTo>
                    <a:lnTo>
                      <a:pt x="0" y="439215"/>
                    </a:lnTo>
                    <a:lnTo>
                      <a:pt x="0" y="81768"/>
                    </a:lnTo>
                    <a:cubicBezTo>
                      <a:pt x="0" y="36609"/>
                      <a:pt x="36609" y="0"/>
                      <a:pt x="81769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28575">
                <a:solidFill>
                  <a:schemeClr val="tx2"/>
                </a:solidFill>
              </a:ln>
              <a:effectLst>
                <a:outerShdw dist="88900" dir="8100000" algn="tr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tIns="684000" rtlCol="0" anchor="ctr">
                <a:noAutofit/>
              </a:bodyPr>
              <a:lstStyle/>
              <a:p>
                <a:pPr algn="ctr" latinLnBrk="0">
                  <a:defRPr/>
                </a:pPr>
                <a:endParaRPr lang="en-US" altLang="ko-KR" sz="700" kern="0" dirty="0">
                  <a:solidFill>
                    <a:srgbClr val="44546A"/>
                  </a:solidFill>
                </a:endParaRPr>
              </a:p>
            </p:txBody>
          </p:sp>
          <p:sp>
            <p:nvSpPr>
              <p:cNvPr id="18" name="사각형: 둥근 모서리 11">
                <a:extLst>
                  <a:ext uri="{FF2B5EF4-FFF2-40B4-BE49-F238E27FC236}">
                    <a16:creationId xmlns:a16="http://schemas.microsoft.com/office/drawing/2014/main" id="{8602A742-35B4-E670-DBE4-B09FBB62394E}"/>
                  </a:ext>
                </a:extLst>
              </p:cNvPr>
              <p:cNvSpPr/>
              <p:nvPr/>
            </p:nvSpPr>
            <p:spPr>
              <a:xfrm>
                <a:off x="730798" y="1355690"/>
                <a:ext cx="1200353" cy="374955"/>
              </a:xfrm>
              <a:prstGeom prst="roundRect">
                <a:avLst>
                  <a:gd name="adj" fmla="val 8007"/>
                </a:avLst>
              </a:prstGeom>
              <a:solidFill>
                <a:srgbClr val="52677C"/>
              </a:solidFill>
              <a:ln w="28575">
                <a:solidFill>
                  <a:schemeClr val="tx2"/>
                </a:solidFill>
              </a:ln>
              <a:effectLst>
                <a:outerShdw dist="38100" dir="8100000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>
                  <a:defRPr/>
                </a:pPr>
                <a:r>
                  <a:rPr lang="en-US" altLang="ko-KR" sz="1400" b="1" dirty="0">
                    <a:solidFill>
                      <a:schemeClr val="bg1"/>
                    </a:solidFill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init_data.py</a:t>
                </a:r>
                <a:endParaRPr lang="ko-KR" altLang="en-US" sz="1400" b="1" dirty="0">
                  <a:solidFill>
                    <a:schemeClr val="bg1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endParaRPr>
              </a:p>
            </p:txBody>
          </p:sp>
        </p:grp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2B011EAE-C44A-C758-37C2-2B8DF248BCBA}"/>
                </a:ext>
              </a:extLst>
            </p:cNvPr>
            <p:cNvSpPr/>
            <p:nvPr/>
          </p:nvSpPr>
          <p:spPr>
            <a:xfrm>
              <a:off x="3171924" y="2404534"/>
              <a:ext cx="1257039" cy="67545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0" name="모서리가 둥근 직사각형 1">
            <a:extLst>
              <a:ext uri="{FF2B5EF4-FFF2-40B4-BE49-F238E27FC236}">
                <a16:creationId xmlns:a16="http://schemas.microsoft.com/office/drawing/2014/main" id="{E8B87C0F-283B-F247-4A68-1FC5383EE348}"/>
              </a:ext>
            </a:extLst>
          </p:cNvPr>
          <p:cNvSpPr/>
          <p:nvPr/>
        </p:nvSpPr>
        <p:spPr>
          <a:xfrm>
            <a:off x="1427195" y="4711216"/>
            <a:ext cx="3879853" cy="639656"/>
          </a:xfrm>
          <a:prstGeom prst="roundRect">
            <a:avLst>
              <a:gd name="adj" fmla="val 10099"/>
            </a:avLst>
          </a:prstGeom>
          <a:solidFill>
            <a:srgbClr val="F2F2F2"/>
          </a:solidFill>
          <a:ln>
            <a:solidFill>
              <a:schemeClr val="tx2">
                <a:lumMod val="20000"/>
                <a:lumOff val="80000"/>
              </a:schemeClr>
            </a:solidFill>
          </a:ln>
          <a:effectLst>
            <a:outerShdw blurRad="50800" dist="12700" dir="2700000" algn="t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rgbClr val="42526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원본 엑셀 파일을 분류하기 위해 미리 만들어 놓은 틀  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56246649-568E-951C-180F-1D78F09AED35}"/>
              </a:ext>
            </a:extLst>
          </p:cNvPr>
          <p:cNvGrpSpPr/>
          <p:nvPr/>
        </p:nvGrpSpPr>
        <p:grpSpPr>
          <a:xfrm>
            <a:off x="6385383" y="1173069"/>
            <a:ext cx="4949897" cy="4243881"/>
            <a:chOff x="3151502" y="2033973"/>
            <a:chExt cx="4949897" cy="3225787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4F41A61B-8A9A-F611-B1CF-32F75F215D3D}"/>
                </a:ext>
              </a:extLst>
            </p:cNvPr>
            <p:cNvGrpSpPr/>
            <p:nvPr/>
          </p:nvGrpSpPr>
          <p:grpSpPr>
            <a:xfrm>
              <a:off x="3151502" y="2033973"/>
              <a:ext cx="4949897" cy="3225787"/>
              <a:chOff x="730798" y="1355690"/>
              <a:chExt cx="5097351" cy="3225787"/>
            </a:xfrm>
          </p:grpSpPr>
          <p:sp>
            <p:nvSpPr>
              <p:cNvPr id="24" name="자유형 23">
                <a:extLst>
                  <a:ext uri="{FF2B5EF4-FFF2-40B4-BE49-F238E27FC236}">
                    <a16:creationId xmlns:a16="http://schemas.microsoft.com/office/drawing/2014/main" id="{1617AF4B-2F8C-B9B0-D193-5AF3B58B611C}"/>
                  </a:ext>
                </a:extLst>
              </p:cNvPr>
              <p:cNvSpPr/>
              <p:nvPr/>
            </p:nvSpPr>
            <p:spPr>
              <a:xfrm>
                <a:off x="730798" y="1360084"/>
                <a:ext cx="5097351" cy="3221393"/>
              </a:xfrm>
              <a:custGeom>
                <a:avLst/>
                <a:gdLst>
                  <a:gd name="connsiteX0" fmla="*/ 81769 w 5216472"/>
                  <a:gd name="connsiteY0" fmla="*/ 0 h 3221393"/>
                  <a:gd name="connsiteX1" fmla="*/ 1144844 w 5216472"/>
                  <a:gd name="connsiteY1" fmla="*/ 0 h 3221393"/>
                  <a:gd name="connsiteX2" fmla="*/ 1226612 w 5216472"/>
                  <a:gd name="connsiteY2" fmla="*/ 81768 h 3221393"/>
                  <a:gd name="connsiteX3" fmla="*/ 1226612 w 5216472"/>
                  <a:gd name="connsiteY3" fmla="*/ 342900 h 3221393"/>
                  <a:gd name="connsiteX4" fmla="*/ 5117711 w 5216472"/>
                  <a:gd name="connsiteY4" fmla="*/ 342900 h 3221393"/>
                  <a:gd name="connsiteX5" fmla="*/ 5124329 w 5216472"/>
                  <a:gd name="connsiteY5" fmla="*/ 344236 h 3221393"/>
                  <a:gd name="connsiteX6" fmla="*/ 5140271 w 5216472"/>
                  <a:gd name="connsiteY6" fmla="*/ 344236 h 3221393"/>
                  <a:gd name="connsiteX7" fmla="*/ 5140271 w 5216472"/>
                  <a:gd name="connsiteY7" fmla="*/ 347455 h 3221393"/>
                  <a:gd name="connsiteX8" fmla="*/ 5156153 w 5216472"/>
                  <a:gd name="connsiteY8" fmla="*/ 350661 h 3221393"/>
                  <a:gd name="connsiteX9" fmla="*/ 5216472 w 5216472"/>
                  <a:gd name="connsiteY9" fmla="*/ 441661 h 3221393"/>
                  <a:gd name="connsiteX10" fmla="*/ 5216472 w 5216472"/>
                  <a:gd name="connsiteY10" fmla="*/ 3122632 h 3221393"/>
                  <a:gd name="connsiteX11" fmla="*/ 5117711 w 5216472"/>
                  <a:gd name="connsiteY11" fmla="*/ 3221393 h 3221393"/>
                  <a:gd name="connsiteX12" fmla="*/ 98763 w 5216472"/>
                  <a:gd name="connsiteY12" fmla="*/ 3221393 h 3221393"/>
                  <a:gd name="connsiteX13" fmla="*/ 2 w 5216472"/>
                  <a:gd name="connsiteY13" fmla="*/ 3122632 h 3221393"/>
                  <a:gd name="connsiteX14" fmla="*/ 2 w 5216472"/>
                  <a:gd name="connsiteY14" fmla="*/ 2878493 h 3221393"/>
                  <a:gd name="connsiteX15" fmla="*/ 0 w 5216472"/>
                  <a:gd name="connsiteY15" fmla="*/ 2878493 h 3221393"/>
                  <a:gd name="connsiteX16" fmla="*/ 0 w 5216472"/>
                  <a:gd name="connsiteY16" fmla="*/ 939438 h 3221393"/>
                  <a:gd name="connsiteX17" fmla="*/ 0 w 5216472"/>
                  <a:gd name="connsiteY17" fmla="*/ 439215 h 3221393"/>
                  <a:gd name="connsiteX18" fmla="*/ 0 w 5216472"/>
                  <a:gd name="connsiteY18" fmla="*/ 81768 h 3221393"/>
                  <a:gd name="connsiteX19" fmla="*/ 81769 w 5216472"/>
                  <a:gd name="connsiteY19" fmla="*/ 0 h 32213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216472" h="3221393">
                    <a:moveTo>
                      <a:pt x="81769" y="0"/>
                    </a:moveTo>
                    <a:lnTo>
                      <a:pt x="1144844" y="0"/>
                    </a:lnTo>
                    <a:cubicBezTo>
                      <a:pt x="1190003" y="0"/>
                      <a:pt x="1226612" y="36609"/>
                      <a:pt x="1226612" y="81768"/>
                    </a:cubicBezTo>
                    <a:lnTo>
                      <a:pt x="1226612" y="342900"/>
                    </a:lnTo>
                    <a:lnTo>
                      <a:pt x="5117711" y="342900"/>
                    </a:lnTo>
                    <a:lnTo>
                      <a:pt x="5124329" y="344236"/>
                    </a:lnTo>
                    <a:lnTo>
                      <a:pt x="5140271" y="344236"/>
                    </a:lnTo>
                    <a:lnTo>
                      <a:pt x="5140271" y="347455"/>
                    </a:lnTo>
                    <a:lnTo>
                      <a:pt x="5156153" y="350661"/>
                    </a:lnTo>
                    <a:cubicBezTo>
                      <a:pt x="5191600" y="365654"/>
                      <a:pt x="5216472" y="400753"/>
                      <a:pt x="5216472" y="441661"/>
                    </a:cubicBezTo>
                    <a:lnTo>
                      <a:pt x="5216472" y="3122632"/>
                    </a:lnTo>
                    <a:cubicBezTo>
                      <a:pt x="5216472" y="3177176"/>
                      <a:pt x="5172255" y="3221393"/>
                      <a:pt x="5117711" y="3221393"/>
                    </a:cubicBezTo>
                    <a:lnTo>
                      <a:pt x="98763" y="3221393"/>
                    </a:lnTo>
                    <a:cubicBezTo>
                      <a:pt x="44219" y="3221393"/>
                      <a:pt x="2" y="3177176"/>
                      <a:pt x="2" y="3122632"/>
                    </a:cubicBezTo>
                    <a:lnTo>
                      <a:pt x="2" y="2878493"/>
                    </a:lnTo>
                    <a:lnTo>
                      <a:pt x="0" y="2878493"/>
                    </a:lnTo>
                    <a:lnTo>
                      <a:pt x="0" y="939438"/>
                    </a:lnTo>
                    <a:lnTo>
                      <a:pt x="0" y="439215"/>
                    </a:lnTo>
                    <a:lnTo>
                      <a:pt x="0" y="81768"/>
                    </a:lnTo>
                    <a:cubicBezTo>
                      <a:pt x="0" y="36609"/>
                      <a:pt x="36609" y="0"/>
                      <a:pt x="81769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28575">
                <a:solidFill>
                  <a:schemeClr val="tx2"/>
                </a:solidFill>
              </a:ln>
              <a:effectLst>
                <a:outerShdw dist="88900" dir="8100000" algn="tr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tIns="684000" rtlCol="0" anchor="ctr">
                <a:noAutofit/>
              </a:bodyPr>
              <a:lstStyle/>
              <a:p>
                <a:pPr algn="ctr" latinLnBrk="0">
                  <a:defRPr/>
                </a:pPr>
                <a:endParaRPr lang="en-US" altLang="ko-KR" sz="700" kern="0" dirty="0">
                  <a:solidFill>
                    <a:srgbClr val="44546A"/>
                  </a:solidFill>
                </a:endParaRPr>
              </a:p>
            </p:txBody>
          </p:sp>
          <p:sp>
            <p:nvSpPr>
              <p:cNvPr id="25" name="사각형: 둥근 모서리 11">
                <a:extLst>
                  <a:ext uri="{FF2B5EF4-FFF2-40B4-BE49-F238E27FC236}">
                    <a16:creationId xmlns:a16="http://schemas.microsoft.com/office/drawing/2014/main" id="{3C792057-8226-F6C2-EA4F-310928C4B370}"/>
                  </a:ext>
                </a:extLst>
              </p:cNvPr>
              <p:cNvSpPr/>
              <p:nvPr/>
            </p:nvSpPr>
            <p:spPr>
              <a:xfrm>
                <a:off x="730798" y="1355690"/>
                <a:ext cx="1200353" cy="374955"/>
              </a:xfrm>
              <a:prstGeom prst="roundRect">
                <a:avLst>
                  <a:gd name="adj" fmla="val 8007"/>
                </a:avLst>
              </a:prstGeom>
              <a:solidFill>
                <a:srgbClr val="52677C"/>
              </a:solidFill>
              <a:ln w="28575">
                <a:solidFill>
                  <a:schemeClr val="tx2"/>
                </a:solidFill>
              </a:ln>
              <a:effectLst>
                <a:outerShdw dist="38100" dir="8100000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>
                  <a:defRPr/>
                </a:pPr>
                <a:r>
                  <a:rPr lang="en-US" altLang="ko-KR" sz="1400" b="1" dirty="0">
                    <a:solidFill>
                      <a:schemeClr val="bg1"/>
                    </a:solidFill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make_tbl.py</a:t>
                </a:r>
                <a:endParaRPr lang="ko-KR" altLang="en-US" sz="1400" b="1" dirty="0">
                  <a:solidFill>
                    <a:schemeClr val="bg1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endParaRPr>
              </a:p>
            </p:txBody>
          </p:sp>
        </p:grp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3B061C15-E069-98F5-0D0B-D8922FD66855}"/>
                </a:ext>
              </a:extLst>
            </p:cNvPr>
            <p:cNvSpPr/>
            <p:nvPr/>
          </p:nvSpPr>
          <p:spPr>
            <a:xfrm>
              <a:off x="3171924" y="2404534"/>
              <a:ext cx="1257039" cy="67545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6" name="모서리가 둥근 직사각형 1">
            <a:extLst>
              <a:ext uri="{FF2B5EF4-FFF2-40B4-BE49-F238E27FC236}">
                <a16:creationId xmlns:a16="http://schemas.microsoft.com/office/drawing/2014/main" id="{7B91CDEE-E2D7-981D-ABE8-8EB7B055E015}"/>
              </a:ext>
            </a:extLst>
          </p:cNvPr>
          <p:cNvSpPr/>
          <p:nvPr/>
        </p:nvSpPr>
        <p:spPr>
          <a:xfrm>
            <a:off x="6912890" y="5602105"/>
            <a:ext cx="3929605" cy="639656"/>
          </a:xfrm>
          <a:prstGeom prst="roundRect">
            <a:avLst>
              <a:gd name="adj" fmla="val 10099"/>
            </a:avLst>
          </a:prstGeom>
          <a:solidFill>
            <a:srgbClr val="F2F2F2"/>
          </a:solidFill>
          <a:ln>
            <a:solidFill>
              <a:schemeClr val="tx2">
                <a:lumMod val="20000"/>
                <a:lumOff val="80000"/>
              </a:schemeClr>
            </a:solidFill>
          </a:ln>
          <a:effectLst>
            <a:outerShdw blurRad="50800" dist="12700" dir="2700000" algn="t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err="1">
                <a:solidFill>
                  <a:srgbClr val="42526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MySql</a:t>
            </a:r>
            <a:r>
              <a:rPr lang="ko-KR" altLang="en-US" sz="1000" b="1" dirty="0">
                <a:solidFill>
                  <a:srgbClr val="42526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에 우리가 분류한 지역별 엑셀파일로 테이블 만들기</a:t>
            </a: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A84AF5BD-82B1-53B3-500C-B38A53E0C8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0883" y="1768494"/>
            <a:ext cx="4578894" cy="3509561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5A4D78DF-3192-645E-E94D-A799E5BF33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723" y="1829450"/>
            <a:ext cx="4737728" cy="2594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0247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89000"/>
              </a:schemeClr>
            </a:gs>
            <a:gs pos="7000">
              <a:schemeClr val="bg1"/>
            </a:gs>
            <a:gs pos="27000">
              <a:schemeClr val="bg1"/>
            </a:gs>
            <a:gs pos="97000">
              <a:srgbClr val="7086A4">
                <a:alpha val="47000"/>
                <a:lumMod val="86000"/>
              </a:srgb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8" name="그룹 217">
            <a:extLst>
              <a:ext uri="{FF2B5EF4-FFF2-40B4-BE49-F238E27FC236}">
                <a16:creationId xmlns:a16="http://schemas.microsoft.com/office/drawing/2014/main" id="{63FFF97E-BC79-CD3E-91A8-19ADF2D780DC}"/>
              </a:ext>
            </a:extLst>
          </p:cNvPr>
          <p:cNvGrpSpPr/>
          <p:nvPr/>
        </p:nvGrpSpPr>
        <p:grpSpPr>
          <a:xfrm>
            <a:off x="171450" y="133350"/>
            <a:ext cx="11849100" cy="6591300"/>
            <a:chOff x="342900" y="266700"/>
            <a:chExt cx="11849100" cy="6591300"/>
          </a:xfrm>
        </p:grpSpPr>
        <p:sp>
          <p:nvSpPr>
            <p:cNvPr id="219" name="사각형: 둥근 한쪽 모서리 218">
              <a:extLst>
                <a:ext uri="{FF2B5EF4-FFF2-40B4-BE49-F238E27FC236}">
                  <a16:creationId xmlns:a16="http://schemas.microsoft.com/office/drawing/2014/main" id="{4E3AB00F-D1AE-6912-7862-848DE2F772A5}"/>
                </a:ext>
              </a:extLst>
            </p:cNvPr>
            <p:cNvSpPr/>
            <p:nvPr/>
          </p:nvSpPr>
          <p:spPr>
            <a:xfrm flipH="1">
              <a:off x="342900" y="266700"/>
              <a:ext cx="11849100" cy="6591300"/>
            </a:xfrm>
            <a:prstGeom prst="round1Rect">
              <a:avLst>
                <a:gd name="adj" fmla="val 1403"/>
              </a:avLst>
            </a:prstGeom>
            <a:solidFill>
              <a:schemeClr val="bg1">
                <a:lumMod val="95000"/>
              </a:schemeClr>
            </a:solidFill>
            <a:ln w="6985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rgbClr val="7086A4"/>
                  </a:gs>
                  <a:gs pos="83000">
                    <a:srgbClr val="7086A4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  <a:effectLst>
              <a:outerShdw blurRad="279400" dist="63500" dir="10800000" algn="r" rotWithShape="0">
                <a:srgbClr val="134FC7">
                  <a:alpha val="1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220" name="그룹 219">
              <a:extLst>
                <a:ext uri="{FF2B5EF4-FFF2-40B4-BE49-F238E27FC236}">
                  <a16:creationId xmlns:a16="http://schemas.microsoft.com/office/drawing/2014/main" id="{5B682620-579C-E87A-7DDA-453D1C810D9D}"/>
                </a:ext>
              </a:extLst>
            </p:cNvPr>
            <p:cNvGrpSpPr/>
            <p:nvPr/>
          </p:nvGrpSpPr>
          <p:grpSpPr>
            <a:xfrm>
              <a:off x="385760" y="300036"/>
              <a:ext cx="11806239" cy="552451"/>
              <a:chOff x="385760" y="300036"/>
              <a:chExt cx="11806239" cy="552451"/>
            </a:xfrm>
          </p:grpSpPr>
          <p:sp>
            <p:nvSpPr>
              <p:cNvPr id="228" name="사각형: 둥근 한쪽 모서리 227">
                <a:extLst>
                  <a:ext uri="{FF2B5EF4-FFF2-40B4-BE49-F238E27FC236}">
                    <a16:creationId xmlns:a16="http://schemas.microsoft.com/office/drawing/2014/main" id="{6847622E-E81E-8434-6A6A-BEAAFE9DDC6E}"/>
                  </a:ext>
                </a:extLst>
              </p:cNvPr>
              <p:cNvSpPr/>
              <p:nvPr/>
            </p:nvSpPr>
            <p:spPr>
              <a:xfrm flipH="1">
                <a:off x="385760" y="304800"/>
                <a:ext cx="11806239" cy="547687"/>
              </a:xfrm>
              <a:prstGeom prst="round1Rect">
                <a:avLst>
                  <a:gd name="adj" fmla="val 12707"/>
                </a:avLst>
              </a:prstGeom>
              <a:solidFill>
                <a:schemeClr val="bg1"/>
              </a:solidFill>
              <a:ln w="6985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rgbClr val="7086A4"/>
                    </a:gs>
                    <a:gs pos="83000">
                      <a:srgbClr val="7086A4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7086A4"/>
                    </a:solidFill>
                    <a:effectLst/>
                    <a:uLnTx/>
                    <a:uFillTx/>
                    <a:latin typeface="나눔바른펜" panose="020B0503000000000000" pitchFamily="50" charset="-127"/>
                    <a:ea typeface="나눔바른펜" panose="020B0503000000000000" pitchFamily="50" charset="-127"/>
                    <a:cs typeface="+mn-cs"/>
                  </a:rPr>
                  <a:t>              </a:t>
                </a:r>
                <a:endPara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나눔바른펜" panose="020B0503000000000000" pitchFamily="50" charset="-127"/>
                  <a:ea typeface="나눔바른펜" panose="020B0503000000000000" pitchFamily="50" charset="-127"/>
                  <a:cs typeface="+mn-cs"/>
                </a:endParaRPr>
              </a:p>
            </p:txBody>
          </p:sp>
          <p:grpSp>
            <p:nvGrpSpPr>
              <p:cNvPr id="229" name="그룹 228">
                <a:extLst>
                  <a:ext uri="{FF2B5EF4-FFF2-40B4-BE49-F238E27FC236}">
                    <a16:creationId xmlns:a16="http://schemas.microsoft.com/office/drawing/2014/main" id="{D2D08E23-6065-8847-9C0F-F90EBBA2BA9C}"/>
                  </a:ext>
                </a:extLst>
              </p:cNvPr>
              <p:cNvGrpSpPr/>
              <p:nvPr/>
            </p:nvGrpSpPr>
            <p:grpSpPr>
              <a:xfrm>
                <a:off x="385760" y="300036"/>
                <a:ext cx="1188248" cy="547688"/>
                <a:chOff x="385760" y="300036"/>
                <a:chExt cx="1188248" cy="547688"/>
              </a:xfrm>
            </p:grpSpPr>
            <p:sp>
              <p:nvSpPr>
                <p:cNvPr id="230" name="사각형: 둥근 한쪽 모서리 229">
                  <a:extLst>
                    <a:ext uri="{FF2B5EF4-FFF2-40B4-BE49-F238E27FC236}">
                      <a16:creationId xmlns:a16="http://schemas.microsoft.com/office/drawing/2014/main" id="{8DD9A580-CAEB-AEA6-D485-0CA96FAB7289}"/>
                    </a:ext>
                  </a:extLst>
                </p:cNvPr>
                <p:cNvSpPr/>
                <p:nvPr/>
              </p:nvSpPr>
              <p:spPr>
                <a:xfrm flipH="1">
                  <a:off x="385760" y="300037"/>
                  <a:ext cx="528640" cy="547687"/>
                </a:xfrm>
                <a:prstGeom prst="round1Rect">
                  <a:avLst>
                    <a:gd name="adj" fmla="val 11356"/>
                  </a:avLst>
                </a:prstGeom>
                <a:solidFill>
                  <a:srgbClr val="425267"/>
                </a:solidFill>
                <a:ln w="69850"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rgbClr val="7086A4"/>
                      </a:gs>
                      <a:gs pos="83000">
                        <a:srgbClr val="7086A4"/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ko-KR" alt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맑은 고딕" panose="020B0503020000020004" pitchFamily="50" charset="-127"/>
                      <a:cs typeface="+mn-cs"/>
                    </a:rPr>
                    <a:t>←</a:t>
                  </a:r>
                </a:p>
              </p:txBody>
            </p:sp>
            <p:sp>
              <p:nvSpPr>
                <p:cNvPr id="231" name="직사각형 230">
                  <a:extLst>
                    <a:ext uri="{FF2B5EF4-FFF2-40B4-BE49-F238E27FC236}">
                      <a16:creationId xmlns:a16="http://schemas.microsoft.com/office/drawing/2014/main" id="{A13DB1ED-0C73-758C-A487-44F952B4CF30}"/>
                    </a:ext>
                  </a:extLst>
                </p:cNvPr>
                <p:cNvSpPr/>
                <p:nvPr/>
              </p:nvSpPr>
              <p:spPr>
                <a:xfrm flipH="1">
                  <a:off x="914400" y="300036"/>
                  <a:ext cx="528640" cy="547687"/>
                </a:xfrm>
                <a:prstGeom prst="rect">
                  <a:avLst/>
                </a:prstGeom>
                <a:solidFill>
                  <a:srgbClr val="7086A4"/>
                </a:solidFill>
                <a:ln w="69850"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rgbClr val="7086A4"/>
                      </a:gs>
                      <a:gs pos="83000">
                        <a:srgbClr val="7086A4"/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32" name="Freeform 9">
                  <a:extLst>
                    <a:ext uri="{FF2B5EF4-FFF2-40B4-BE49-F238E27FC236}">
                      <a16:creationId xmlns:a16="http://schemas.microsoft.com/office/drawing/2014/main" id="{7F1EDDBC-EE1E-EAC7-5F06-AC3CC8BAED7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64201" y="467495"/>
                  <a:ext cx="176429" cy="232832"/>
                </a:xfrm>
                <a:custGeom>
                  <a:avLst/>
                  <a:gdLst>
                    <a:gd name="T0" fmla="*/ 1093 w 9310"/>
                    <a:gd name="T1" fmla="*/ 12245 h 12286"/>
                    <a:gd name="T2" fmla="*/ 582 w 9310"/>
                    <a:gd name="T3" fmla="*/ 12007 h 12286"/>
                    <a:gd name="T4" fmla="*/ 279 w 9310"/>
                    <a:gd name="T5" fmla="*/ 11710 h 12286"/>
                    <a:gd name="T6" fmla="*/ 42 w 9310"/>
                    <a:gd name="T7" fmla="*/ 11209 h 12286"/>
                    <a:gd name="T8" fmla="*/ 0 w 9310"/>
                    <a:gd name="T9" fmla="*/ 1919 h 12286"/>
                    <a:gd name="T10" fmla="*/ 117 w 9310"/>
                    <a:gd name="T11" fmla="*/ 1260 h 12286"/>
                    <a:gd name="T12" fmla="*/ 498 w 9310"/>
                    <a:gd name="T13" fmla="*/ 629 h 12286"/>
                    <a:gd name="T14" fmla="*/ 1088 w 9310"/>
                    <a:gd name="T15" fmla="*/ 189 h 12286"/>
                    <a:gd name="T16" fmla="*/ 1821 w 9310"/>
                    <a:gd name="T17" fmla="*/ 1 h 12286"/>
                    <a:gd name="T18" fmla="*/ 7682 w 9310"/>
                    <a:gd name="T19" fmla="*/ 22 h 12286"/>
                    <a:gd name="T20" fmla="*/ 8385 w 9310"/>
                    <a:gd name="T21" fmla="*/ 278 h 12286"/>
                    <a:gd name="T22" fmla="*/ 8929 w 9310"/>
                    <a:gd name="T23" fmla="*/ 772 h 12286"/>
                    <a:gd name="T24" fmla="*/ 9250 w 9310"/>
                    <a:gd name="T25" fmla="*/ 1440 h 12286"/>
                    <a:gd name="T26" fmla="*/ 9310 w 9310"/>
                    <a:gd name="T27" fmla="*/ 8471 h 12286"/>
                    <a:gd name="T28" fmla="*/ 9201 w 9310"/>
                    <a:gd name="T29" fmla="*/ 8777 h 12286"/>
                    <a:gd name="T30" fmla="*/ 8880 w 9310"/>
                    <a:gd name="T31" fmla="*/ 8949 h 12286"/>
                    <a:gd name="T32" fmla="*/ 8601 w 9310"/>
                    <a:gd name="T33" fmla="*/ 8894 h 12286"/>
                    <a:gd name="T34" fmla="*/ 8370 w 9310"/>
                    <a:gd name="T35" fmla="*/ 8615 h 12286"/>
                    <a:gd name="T36" fmla="*/ 8349 w 9310"/>
                    <a:gd name="T37" fmla="*/ 1870 h 12286"/>
                    <a:gd name="T38" fmla="*/ 8255 w 9310"/>
                    <a:gd name="T39" fmla="*/ 1503 h 12286"/>
                    <a:gd name="T40" fmla="*/ 8035 w 9310"/>
                    <a:gd name="T41" fmla="*/ 1209 h 12286"/>
                    <a:gd name="T42" fmla="*/ 7720 w 9310"/>
                    <a:gd name="T43" fmla="*/ 1018 h 12286"/>
                    <a:gd name="T44" fmla="*/ 7390 w 9310"/>
                    <a:gd name="T45" fmla="*/ 960 h 12286"/>
                    <a:gd name="T46" fmla="*/ 1680 w 9310"/>
                    <a:gd name="T47" fmla="*/ 989 h 12286"/>
                    <a:gd name="T48" fmla="*/ 1346 w 9310"/>
                    <a:gd name="T49" fmla="*/ 1150 h 12286"/>
                    <a:gd name="T50" fmla="*/ 1098 w 9310"/>
                    <a:gd name="T51" fmla="*/ 1423 h 12286"/>
                    <a:gd name="T52" fmla="*/ 970 w 9310"/>
                    <a:gd name="T53" fmla="*/ 1774 h 12286"/>
                    <a:gd name="T54" fmla="*/ 962 w 9310"/>
                    <a:gd name="T55" fmla="*/ 10904 h 12286"/>
                    <a:gd name="T56" fmla="*/ 1091 w 9310"/>
                    <a:gd name="T57" fmla="*/ 11185 h 12286"/>
                    <a:gd name="T58" fmla="*/ 1405 w 9310"/>
                    <a:gd name="T59" fmla="*/ 11326 h 12286"/>
                    <a:gd name="T60" fmla="*/ 1677 w 9310"/>
                    <a:gd name="T61" fmla="*/ 11273 h 12286"/>
                    <a:gd name="T62" fmla="*/ 4346 w 9310"/>
                    <a:gd name="T63" fmla="*/ 8559 h 12286"/>
                    <a:gd name="T64" fmla="*/ 4655 w 9310"/>
                    <a:gd name="T65" fmla="*/ 8448 h 12286"/>
                    <a:gd name="T66" fmla="*/ 4964 w 9310"/>
                    <a:gd name="T67" fmla="*/ 8559 h 12286"/>
                    <a:gd name="T68" fmla="*/ 7633 w 9310"/>
                    <a:gd name="T69" fmla="*/ 11273 h 12286"/>
                    <a:gd name="T70" fmla="*/ 7902 w 9310"/>
                    <a:gd name="T71" fmla="*/ 11326 h 12286"/>
                    <a:gd name="T72" fmla="*/ 8215 w 9310"/>
                    <a:gd name="T73" fmla="*/ 11182 h 12286"/>
                    <a:gd name="T74" fmla="*/ 8349 w 9310"/>
                    <a:gd name="T75" fmla="*/ 10897 h 12286"/>
                    <a:gd name="T76" fmla="*/ 8408 w 9310"/>
                    <a:gd name="T77" fmla="*/ 10618 h 12286"/>
                    <a:gd name="T78" fmla="*/ 8687 w 9310"/>
                    <a:gd name="T79" fmla="*/ 10387 h 12286"/>
                    <a:gd name="T80" fmla="*/ 8974 w 9310"/>
                    <a:gd name="T81" fmla="*/ 10387 h 12286"/>
                    <a:gd name="T82" fmla="*/ 9253 w 9310"/>
                    <a:gd name="T83" fmla="*/ 10618 h 12286"/>
                    <a:gd name="T84" fmla="*/ 9309 w 9310"/>
                    <a:gd name="T85" fmla="*/ 10920 h 12286"/>
                    <a:gd name="T86" fmla="*/ 9174 w 9310"/>
                    <a:gd name="T87" fmla="*/ 11466 h 12286"/>
                    <a:gd name="T88" fmla="*/ 8890 w 9310"/>
                    <a:gd name="T89" fmla="*/ 11865 h 12286"/>
                    <a:gd name="T90" fmla="*/ 8474 w 9310"/>
                    <a:gd name="T91" fmla="*/ 12151 h 12286"/>
                    <a:gd name="T92" fmla="*/ 7913 w 9310"/>
                    <a:gd name="T93" fmla="*/ 12286 h 12286"/>
                    <a:gd name="T94" fmla="*/ 7489 w 9310"/>
                    <a:gd name="T95" fmla="*/ 12242 h 12286"/>
                    <a:gd name="T96" fmla="*/ 6997 w 9310"/>
                    <a:gd name="T97" fmla="*/ 12001 h 12286"/>
                    <a:gd name="T98" fmla="*/ 2472 w 9310"/>
                    <a:gd name="T99" fmla="*/ 11859 h 12286"/>
                    <a:gd name="T100" fmla="*/ 2080 w 9310"/>
                    <a:gd name="T101" fmla="*/ 12145 h 12286"/>
                    <a:gd name="T102" fmla="*/ 1545 w 9310"/>
                    <a:gd name="T103" fmla="*/ 12285 h 122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9310" h="12286">
                      <a:moveTo>
                        <a:pt x="1447" y="12286"/>
                      </a:moveTo>
                      <a:lnTo>
                        <a:pt x="1375" y="12286"/>
                      </a:lnTo>
                      <a:lnTo>
                        <a:pt x="1232" y="12272"/>
                      </a:lnTo>
                      <a:lnTo>
                        <a:pt x="1093" y="12245"/>
                      </a:lnTo>
                      <a:lnTo>
                        <a:pt x="957" y="12203"/>
                      </a:lnTo>
                      <a:lnTo>
                        <a:pt x="826" y="12150"/>
                      </a:lnTo>
                      <a:lnTo>
                        <a:pt x="700" y="12085"/>
                      </a:lnTo>
                      <a:lnTo>
                        <a:pt x="582" y="12007"/>
                      </a:lnTo>
                      <a:lnTo>
                        <a:pt x="471" y="11918"/>
                      </a:lnTo>
                      <a:lnTo>
                        <a:pt x="419" y="11869"/>
                      </a:lnTo>
                      <a:lnTo>
                        <a:pt x="370" y="11818"/>
                      </a:lnTo>
                      <a:lnTo>
                        <a:pt x="279" y="11710"/>
                      </a:lnTo>
                      <a:lnTo>
                        <a:pt x="202" y="11595"/>
                      </a:lnTo>
                      <a:lnTo>
                        <a:pt x="135" y="11471"/>
                      </a:lnTo>
                      <a:lnTo>
                        <a:pt x="82" y="11343"/>
                      </a:lnTo>
                      <a:lnTo>
                        <a:pt x="42" y="11209"/>
                      </a:lnTo>
                      <a:lnTo>
                        <a:pt x="14" y="11070"/>
                      </a:lnTo>
                      <a:lnTo>
                        <a:pt x="1" y="10927"/>
                      </a:lnTo>
                      <a:lnTo>
                        <a:pt x="0" y="10855"/>
                      </a:lnTo>
                      <a:lnTo>
                        <a:pt x="0" y="1919"/>
                      </a:lnTo>
                      <a:lnTo>
                        <a:pt x="1" y="1821"/>
                      </a:lnTo>
                      <a:lnTo>
                        <a:pt x="22" y="1627"/>
                      </a:lnTo>
                      <a:lnTo>
                        <a:pt x="60" y="1440"/>
                      </a:lnTo>
                      <a:lnTo>
                        <a:pt x="117" y="1260"/>
                      </a:lnTo>
                      <a:lnTo>
                        <a:pt x="189" y="1089"/>
                      </a:lnTo>
                      <a:lnTo>
                        <a:pt x="278" y="924"/>
                      </a:lnTo>
                      <a:lnTo>
                        <a:pt x="382" y="772"/>
                      </a:lnTo>
                      <a:lnTo>
                        <a:pt x="498" y="629"/>
                      </a:lnTo>
                      <a:lnTo>
                        <a:pt x="629" y="498"/>
                      </a:lnTo>
                      <a:lnTo>
                        <a:pt x="772" y="382"/>
                      </a:lnTo>
                      <a:lnTo>
                        <a:pt x="924" y="278"/>
                      </a:lnTo>
                      <a:lnTo>
                        <a:pt x="1088" y="189"/>
                      </a:lnTo>
                      <a:lnTo>
                        <a:pt x="1260" y="117"/>
                      </a:lnTo>
                      <a:lnTo>
                        <a:pt x="1440" y="60"/>
                      </a:lnTo>
                      <a:lnTo>
                        <a:pt x="1627" y="22"/>
                      </a:lnTo>
                      <a:lnTo>
                        <a:pt x="1821" y="1"/>
                      </a:lnTo>
                      <a:lnTo>
                        <a:pt x="1919" y="0"/>
                      </a:lnTo>
                      <a:lnTo>
                        <a:pt x="7390" y="0"/>
                      </a:lnTo>
                      <a:lnTo>
                        <a:pt x="7489" y="1"/>
                      </a:lnTo>
                      <a:lnTo>
                        <a:pt x="7682" y="22"/>
                      </a:lnTo>
                      <a:lnTo>
                        <a:pt x="7869" y="60"/>
                      </a:lnTo>
                      <a:lnTo>
                        <a:pt x="8049" y="117"/>
                      </a:lnTo>
                      <a:lnTo>
                        <a:pt x="8222" y="189"/>
                      </a:lnTo>
                      <a:lnTo>
                        <a:pt x="8385" y="278"/>
                      </a:lnTo>
                      <a:lnTo>
                        <a:pt x="8539" y="382"/>
                      </a:lnTo>
                      <a:lnTo>
                        <a:pt x="8681" y="498"/>
                      </a:lnTo>
                      <a:lnTo>
                        <a:pt x="8811" y="629"/>
                      </a:lnTo>
                      <a:lnTo>
                        <a:pt x="8929" y="772"/>
                      </a:lnTo>
                      <a:lnTo>
                        <a:pt x="9033" y="924"/>
                      </a:lnTo>
                      <a:lnTo>
                        <a:pt x="9120" y="1089"/>
                      </a:lnTo>
                      <a:lnTo>
                        <a:pt x="9194" y="1260"/>
                      </a:lnTo>
                      <a:lnTo>
                        <a:pt x="9250" y="1440"/>
                      </a:lnTo>
                      <a:lnTo>
                        <a:pt x="9289" y="1627"/>
                      </a:lnTo>
                      <a:lnTo>
                        <a:pt x="9308" y="1821"/>
                      </a:lnTo>
                      <a:lnTo>
                        <a:pt x="9310" y="1919"/>
                      </a:lnTo>
                      <a:lnTo>
                        <a:pt x="9310" y="8471"/>
                      </a:lnTo>
                      <a:lnTo>
                        <a:pt x="9308" y="8521"/>
                      </a:lnTo>
                      <a:lnTo>
                        <a:pt x="9289" y="8615"/>
                      </a:lnTo>
                      <a:lnTo>
                        <a:pt x="9253" y="8700"/>
                      </a:lnTo>
                      <a:lnTo>
                        <a:pt x="9201" y="8777"/>
                      </a:lnTo>
                      <a:lnTo>
                        <a:pt x="9136" y="8842"/>
                      </a:lnTo>
                      <a:lnTo>
                        <a:pt x="9058" y="8894"/>
                      </a:lnTo>
                      <a:lnTo>
                        <a:pt x="8974" y="8930"/>
                      </a:lnTo>
                      <a:lnTo>
                        <a:pt x="8880" y="8949"/>
                      </a:lnTo>
                      <a:lnTo>
                        <a:pt x="8830" y="8952"/>
                      </a:lnTo>
                      <a:lnTo>
                        <a:pt x="8781" y="8949"/>
                      </a:lnTo>
                      <a:lnTo>
                        <a:pt x="8687" y="8930"/>
                      </a:lnTo>
                      <a:lnTo>
                        <a:pt x="8601" y="8894"/>
                      </a:lnTo>
                      <a:lnTo>
                        <a:pt x="8524" y="8842"/>
                      </a:lnTo>
                      <a:lnTo>
                        <a:pt x="8460" y="8777"/>
                      </a:lnTo>
                      <a:lnTo>
                        <a:pt x="8408" y="8700"/>
                      </a:lnTo>
                      <a:lnTo>
                        <a:pt x="8370" y="8615"/>
                      </a:lnTo>
                      <a:lnTo>
                        <a:pt x="8352" y="8521"/>
                      </a:lnTo>
                      <a:lnTo>
                        <a:pt x="8350" y="8471"/>
                      </a:lnTo>
                      <a:lnTo>
                        <a:pt x="8350" y="1919"/>
                      </a:lnTo>
                      <a:lnTo>
                        <a:pt x="8349" y="1870"/>
                      </a:lnTo>
                      <a:lnTo>
                        <a:pt x="8340" y="1774"/>
                      </a:lnTo>
                      <a:lnTo>
                        <a:pt x="8320" y="1680"/>
                      </a:lnTo>
                      <a:lnTo>
                        <a:pt x="8293" y="1590"/>
                      </a:lnTo>
                      <a:lnTo>
                        <a:pt x="8255" y="1503"/>
                      </a:lnTo>
                      <a:lnTo>
                        <a:pt x="8211" y="1423"/>
                      </a:lnTo>
                      <a:lnTo>
                        <a:pt x="8160" y="1346"/>
                      </a:lnTo>
                      <a:lnTo>
                        <a:pt x="8101" y="1274"/>
                      </a:lnTo>
                      <a:lnTo>
                        <a:pt x="8035" y="1209"/>
                      </a:lnTo>
                      <a:lnTo>
                        <a:pt x="7964" y="1150"/>
                      </a:lnTo>
                      <a:lnTo>
                        <a:pt x="7888" y="1099"/>
                      </a:lnTo>
                      <a:lnTo>
                        <a:pt x="7806" y="1054"/>
                      </a:lnTo>
                      <a:lnTo>
                        <a:pt x="7720" y="1018"/>
                      </a:lnTo>
                      <a:lnTo>
                        <a:pt x="7630" y="989"/>
                      </a:lnTo>
                      <a:lnTo>
                        <a:pt x="7537" y="970"/>
                      </a:lnTo>
                      <a:lnTo>
                        <a:pt x="7440" y="960"/>
                      </a:lnTo>
                      <a:lnTo>
                        <a:pt x="7390" y="960"/>
                      </a:lnTo>
                      <a:lnTo>
                        <a:pt x="1919" y="960"/>
                      </a:lnTo>
                      <a:lnTo>
                        <a:pt x="1870" y="960"/>
                      </a:lnTo>
                      <a:lnTo>
                        <a:pt x="1774" y="970"/>
                      </a:lnTo>
                      <a:lnTo>
                        <a:pt x="1680" y="989"/>
                      </a:lnTo>
                      <a:lnTo>
                        <a:pt x="1589" y="1018"/>
                      </a:lnTo>
                      <a:lnTo>
                        <a:pt x="1503" y="1054"/>
                      </a:lnTo>
                      <a:lnTo>
                        <a:pt x="1422" y="1099"/>
                      </a:lnTo>
                      <a:lnTo>
                        <a:pt x="1346" y="1150"/>
                      </a:lnTo>
                      <a:lnTo>
                        <a:pt x="1274" y="1209"/>
                      </a:lnTo>
                      <a:lnTo>
                        <a:pt x="1209" y="1274"/>
                      </a:lnTo>
                      <a:lnTo>
                        <a:pt x="1150" y="1346"/>
                      </a:lnTo>
                      <a:lnTo>
                        <a:pt x="1098" y="1423"/>
                      </a:lnTo>
                      <a:lnTo>
                        <a:pt x="1054" y="1503"/>
                      </a:lnTo>
                      <a:lnTo>
                        <a:pt x="1018" y="1590"/>
                      </a:lnTo>
                      <a:lnTo>
                        <a:pt x="989" y="1680"/>
                      </a:lnTo>
                      <a:lnTo>
                        <a:pt x="970" y="1774"/>
                      </a:lnTo>
                      <a:lnTo>
                        <a:pt x="960" y="1870"/>
                      </a:lnTo>
                      <a:lnTo>
                        <a:pt x="960" y="1919"/>
                      </a:lnTo>
                      <a:lnTo>
                        <a:pt x="960" y="10855"/>
                      </a:lnTo>
                      <a:lnTo>
                        <a:pt x="962" y="10904"/>
                      </a:lnTo>
                      <a:lnTo>
                        <a:pt x="978" y="10995"/>
                      </a:lnTo>
                      <a:lnTo>
                        <a:pt x="1011" y="11078"/>
                      </a:lnTo>
                      <a:lnTo>
                        <a:pt x="1061" y="11152"/>
                      </a:lnTo>
                      <a:lnTo>
                        <a:pt x="1091" y="11185"/>
                      </a:lnTo>
                      <a:lnTo>
                        <a:pt x="1129" y="11218"/>
                      </a:lnTo>
                      <a:lnTo>
                        <a:pt x="1212" y="11271"/>
                      </a:lnTo>
                      <a:lnTo>
                        <a:pt x="1306" y="11307"/>
                      </a:lnTo>
                      <a:lnTo>
                        <a:pt x="1405" y="11326"/>
                      </a:lnTo>
                      <a:lnTo>
                        <a:pt x="1456" y="11327"/>
                      </a:lnTo>
                      <a:lnTo>
                        <a:pt x="1504" y="11325"/>
                      </a:lnTo>
                      <a:lnTo>
                        <a:pt x="1595" y="11307"/>
                      </a:lnTo>
                      <a:lnTo>
                        <a:pt x="1677" y="11273"/>
                      </a:lnTo>
                      <a:lnTo>
                        <a:pt x="1751" y="11222"/>
                      </a:lnTo>
                      <a:lnTo>
                        <a:pt x="1784" y="11191"/>
                      </a:lnTo>
                      <a:lnTo>
                        <a:pt x="4310" y="8592"/>
                      </a:lnTo>
                      <a:lnTo>
                        <a:pt x="4346" y="8559"/>
                      </a:lnTo>
                      <a:lnTo>
                        <a:pt x="4426" y="8505"/>
                      </a:lnTo>
                      <a:lnTo>
                        <a:pt x="4513" y="8468"/>
                      </a:lnTo>
                      <a:lnTo>
                        <a:pt x="4607" y="8449"/>
                      </a:lnTo>
                      <a:lnTo>
                        <a:pt x="4655" y="8448"/>
                      </a:lnTo>
                      <a:lnTo>
                        <a:pt x="4703" y="8449"/>
                      </a:lnTo>
                      <a:lnTo>
                        <a:pt x="4797" y="8468"/>
                      </a:lnTo>
                      <a:lnTo>
                        <a:pt x="4885" y="8505"/>
                      </a:lnTo>
                      <a:lnTo>
                        <a:pt x="4964" y="8559"/>
                      </a:lnTo>
                      <a:lnTo>
                        <a:pt x="4999" y="8592"/>
                      </a:lnTo>
                      <a:lnTo>
                        <a:pt x="7527" y="11191"/>
                      </a:lnTo>
                      <a:lnTo>
                        <a:pt x="7560" y="11222"/>
                      </a:lnTo>
                      <a:lnTo>
                        <a:pt x="7633" y="11273"/>
                      </a:lnTo>
                      <a:lnTo>
                        <a:pt x="7714" y="11307"/>
                      </a:lnTo>
                      <a:lnTo>
                        <a:pt x="7803" y="11325"/>
                      </a:lnTo>
                      <a:lnTo>
                        <a:pt x="7852" y="11327"/>
                      </a:lnTo>
                      <a:lnTo>
                        <a:pt x="7902" y="11326"/>
                      </a:lnTo>
                      <a:lnTo>
                        <a:pt x="8002" y="11306"/>
                      </a:lnTo>
                      <a:lnTo>
                        <a:pt x="8095" y="11270"/>
                      </a:lnTo>
                      <a:lnTo>
                        <a:pt x="8179" y="11215"/>
                      </a:lnTo>
                      <a:lnTo>
                        <a:pt x="8215" y="11182"/>
                      </a:lnTo>
                      <a:lnTo>
                        <a:pt x="8248" y="11148"/>
                      </a:lnTo>
                      <a:lnTo>
                        <a:pt x="8298" y="11073"/>
                      </a:lnTo>
                      <a:lnTo>
                        <a:pt x="8331" y="10989"/>
                      </a:lnTo>
                      <a:lnTo>
                        <a:pt x="8349" y="10897"/>
                      </a:lnTo>
                      <a:lnTo>
                        <a:pt x="8350" y="10847"/>
                      </a:lnTo>
                      <a:lnTo>
                        <a:pt x="8352" y="10798"/>
                      </a:lnTo>
                      <a:lnTo>
                        <a:pt x="8370" y="10704"/>
                      </a:lnTo>
                      <a:lnTo>
                        <a:pt x="8408" y="10618"/>
                      </a:lnTo>
                      <a:lnTo>
                        <a:pt x="8460" y="10541"/>
                      </a:lnTo>
                      <a:lnTo>
                        <a:pt x="8524" y="10477"/>
                      </a:lnTo>
                      <a:lnTo>
                        <a:pt x="8601" y="10425"/>
                      </a:lnTo>
                      <a:lnTo>
                        <a:pt x="8687" y="10387"/>
                      </a:lnTo>
                      <a:lnTo>
                        <a:pt x="8781" y="10369"/>
                      </a:lnTo>
                      <a:lnTo>
                        <a:pt x="8830" y="10367"/>
                      </a:lnTo>
                      <a:lnTo>
                        <a:pt x="8880" y="10369"/>
                      </a:lnTo>
                      <a:lnTo>
                        <a:pt x="8974" y="10387"/>
                      </a:lnTo>
                      <a:lnTo>
                        <a:pt x="9058" y="10425"/>
                      </a:lnTo>
                      <a:lnTo>
                        <a:pt x="9136" y="10477"/>
                      </a:lnTo>
                      <a:lnTo>
                        <a:pt x="9201" y="10541"/>
                      </a:lnTo>
                      <a:lnTo>
                        <a:pt x="9253" y="10618"/>
                      </a:lnTo>
                      <a:lnTo>
                        <a:pt x="9289" y="10704"/>
                      </a:lnTo>
                      <a:lnTo>
                        <a:pt x="9308" y="10798"/>
                      </a:lnTo>
                      <a:lnTo>
                        <a:pt x="9310" y="10847"/>
                      </a:lnTo>
                      <a:lnTo>
                        <a:pt x="9309" y="10920"/>
                      </a:lnTo>
                      <a:lnTo>
                        <a:pt x="9295" y="11063"/>
                      </a:lnTo>
                      <a:lnTo>
                        <a:pt x="9267" y="11202"/>
                      </a:lnTo>
                      <a:lnTo>
                        <a:pt x="9227" y="11336"/>
                      </a:lnTo>
                      <a:lnTo>
                        <a:pt x="9174" y="11466"/>
                      </a:lnTo>
                      <a:lnTo>
                        <a:pt x="9107" y="11588"/>
                      </a:lnTo>
                      <a:lnTo>
                        <a:pt x="9030" y="11705"/>
                      </a:lnTo>
                      <a:lnTo>
                        <a:pt x="8939" y="11814"/>
                      </a:lnTo>
                      <a:lnTo>
                        <a:pt x="8890" y="11865"/>
                      </a:lnTo>
                      <a:lnTo>
                        <a:pt x="8837" y="11915"/>
                      </a:lnTo>
                      <a:lnTo>
                        <a:pt x="8724" y="12006"/>
                      </a:lnTo>
                      <a:lnTo>
                        <a:pt x="8602" y="12085"/>
                      </a:lnTo>
                      <a:lnTo>
                        <a:pt x="8474" y="12151"/>
                      </a:lnTo>
                      <a:lnTo>
                        <a:pt x="8340" y="12206"/>
                      </a:lnTo>
                      <a:lnTo>
                        <a:pt x="8200" y="12246"/>
                      </a:lnTo>
                      <a:lnTo>
                        <a:pt x="8058" y="12273"/>
                      </a:lnTo>
                      <a:lnTo>
                        <a:pt x="7913" y="12286"/>
                      </a:lnTo>
                      <a:lnTo>
                        <a:pt x="7841" y="12286"/>
                      </a:lnTo>
                      <a:lnTo>
                        <a:pt x="7767" y="12285"/>
                      </a:lnTo>
                      <a:lnTo>
                        <a:pt x="7626" y="12269"/>
                      </a:lnTo>
                      <a:lnTo>
                        <a:pt x="7489" y="12242"/>
                      </a:lnTo>
                      <a:lnTo>
                        <a:pt x="7358" y="12200"/>
                      </a:lnTo>
                      <a:lnTo>
                        <a:pt x="7232" y="12147"/>
                      </a:lnTo>
                      <a:lnTo>
                        <a:pt x="7111" y="12079"/>
                      </a:lnTo>
                      <a:lnTo>
                        <a:pt x="6997" y="12001"/>
                      </a:lnTo>
                      <a:lnTo>
                        <a:pt x="6889" y="11911"/>
                      </a:lnTo>
                      <a:lnTo>
                        <a:pt x="6839" y="11859"/>
                      </a:lnTo>
                      <a:lnTo>
                        <a:pt x="4655" y="9615"/>
                      </a:lnTo>
                      <a:lnTo>
                        <a:pt x="2472" y="11859"/>
                      </a:lnTo>
                      <a:lnTo>
                        <a:pt x="2422" y="11909"/>
                      </a:lnTo>
                      <a:lnTo>
                        <a:pt x="2315" y="12000"/>
                      </a:lnTo>
                      <a:lnTo>
                        <a:pt x="2201" y="12079"/>
                      </a:lnTo>
                      <a:lnTo>
                        <a:pt x="2080" y="12145"/>
                      </a:lnTo>
                      <a:lnTo>
                        <a:pt x="1955" y="12199"/>
                      </a:lnTo>
                      <a:lnTo>
                        <a:pt x="1823" y="12240"/>
                      </a:lnTo>
                      <a:lnTo>
                        <a:pt x="1686" y="12269"/>
                      </a:lnTo>
                      <a:lnTo>
                        <a:pt x="1545" y="12285"/>
                      </a:lnTo>
                      <a:lnTo>
                        <a:pt x="1473" y="12286"/>
                      </a:lnTo>
                      <a:lnTo>
                        <a:pt x="1460" y="12286"/>
                      </a:lnTo>
                      <a:lnTo>
                        <a:pt x="1447" y="1228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rgbClr val="7086A4"/>
                      </a:gs>
                      <a:gs pos="83000">
                        <a:srgbClr val="7086A4"/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grpSp>
              <p:nvGrpSpPr>
                <p:cNvPr id="233" name="그룹 232">
                  <a:extLst>
                    <a:ext uri="{FF2B5EF4-FFF2-40B4-BE49-F238E27FC236}">
                      <a16:creationId xmlns:a16="http://schemas.microsoft.com/office/drawing/2014/main" id="{D6B1FA32-D339-23A6-6A13-873895B69EB9}"/>
                    </a:ext>
                  </a:extLst>
                </p:cNvPr>
                <p:cNvGrpSpPr/>
                <p:nvPr/>
              </p:nvGrpSpPr>
              <p:grpSpPr>
                <a:xfrm>
                  <a:off x="1312072" y="447672"/>
                  <a:ext cx="261936" cy="261936"/>
                  <a:chOff x="1312072" y="447672"/>
                  <a:chExt cx="261936" cy="261936"/>
                </a:xfrm>
              </p:grpSpPr>
              <p:sp>
                <p:nvSpPr>
                  <p:cNvPr id="234" name="타원 233">
                    <a:extLst>
                      <a:ext uri="{FF2B5EF4-FFF2-40B4-BE49-F238E27FC236}">
                        <a16:creationId xmlns:a16="http://schemas.microsoft.com/office/drawing/2014/main" id="{E91DBE8C-4857-FF06-2ACC-CE4A43AA2DC4}"/>
                      </a:ext>
                    </a:extLst>
                  </p:cNvPr>
                  <p:cNvSpPr/>
                  <p:nvPr/>
                </p:nvSpPr>
                <p:spPr>
                  <a:xfrm flipH="1">
                    <a:off x="1312072" y="447672"/>
                    <a:ext cx="261936" cy="261936"/>
                  </a:xfrm>
                  <a:prstGeom prst="ellipse">
                    <a:avLst/>
                  </a:prstGeom>
                  <a:solidFill>
                    <a:srgbClr val="4499F7"/>
                  </a:solidFill>
                  <a:ln w="69850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rgbClr val="7086A4"/>
                        </a:gs>
                        <a:gs pos="83000">
                          <a:srgbClr val="7086A4"/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ln>
                  <a:effectLst>
                    <a:outerShdw blurRad="50800" dist="38100" dir="8100000" algn="tr" rotWithShape="0">
                      <a:prstClr val="black">
                        <a:alpha val="2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sp>
                <p:nvSpPr>
                  <p:cNvPr id="235" name="타원 234">
                    <a:extLst>
                      <a:ext uri="{FF2B5EF4-FFF2-40B4-BE49-F238E27FC236}">
                        <a16:creationId xmlns:a16="http://schemas.microsoft.com/office/drawing/2014/main" id="{941AE505-E17B-C283-7E4C-CCF7521630E5}"/>
                      </a:ext>
                    </a:extLst>
                  </p:cNvPr>
                  <p:cNvSpPr/>
                  <p:nvPr/>
                </p:nvSpPr>
                <p:spPr>
                  <a:xfrm flipH="1">
                    <a:off x="1394940" y="532926"/>
                    <a:ext cx="29905" cy="2990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9850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rgbClr val="7086A4"/>
                        </a:gs>
                        <a:gs pos="83000">
                          <a:srgbClr val="7086A4"/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sp>
                <p:nvSpPr>
                  <p:cNvPr id="236" name="타원 235">
                    <a:extLst>
                      <a:ext uri="{FF2B5EF4-FFF2-40B4-BE49-F238E27FC236}">
                        <a16:creationId xmlns:a16="http://schemas.microsoft.com/office/drawing/2014/main" id="{DAF7A7DD-573C-97B1-8348-BF6B89296F9B}"/>
                      </a:ext>
                    </a:extLst>
                  </p:cNvPr>
                  <p:cNvSpPr/>
                  <p:nvPr/>
                </p:nvSpPr>
                <p:spPr>
                  <a:xfrm flipH="1">
                    <a:off x="1453576" y="532926"/>
                    <a:ext cx="29905" cy="2990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9850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rgbClr val="7086A4"/>
                        </a:gs>
                        <a:gs pos="83000">
                          <a:srgbClr val="7086A4"/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sp>
                <p:nvSpPr>
                  <p:cNvPr id="237" name="타원 236">
                    <a:extLst>
                      <a:ext uri="{FF2B5EF4-FFF2-40B4-BE49-F238E27FC236}">
                        <a16:creationId xmlns:a16="http://schemas.microsoft.com/office/drawing/2014/main" id="{D7D32FE4-7633-D37C-1A4E-5D81BBEE2577}"/>
                      </a:ext>
                    </a:extLst>
                  </p:cNvPr>
                  <p:cNvSpPr/>
                  <p:nvPr/>
                </p:nvSpPr>
                <p:spPr>
                  <a:xfrm flipH="1">
                    <a:off x="1394940" y="591603"/>
                    <a:ext cx="29905" cy="2990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9850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rgbClr val="7086A4"/>
                        </a:gs>
                        <a:gs pos="83000">
                          <a:srgbClr val="7086A4"/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sp>
                <p:nvSpPr>
                  <p:cNvPr id="238" name="타원 237">
                    <a:extLst>
                      <a:ext uri="{FF2B5EF4-FFF2-40B4-BE49-F238E27FC236}">
                        <a16:creationId xmlns:a16="http://schemas.microsoft.com/office/drawing/2014/main" id="{432A43BA-586A-BD2F-48C3-D29EAFA2065A}"/>
                      </a:ext>
                    </a:extLst>
                  </p:cNvPr>
                  <p:cNvSpPr/>
                  <p:nvPr/>
                </p:nvSpPr>
                <p:spPr>
                  <a:xfrm flipH="1">
                    <a:off x="1453576" y="591603"/>
                    <a:ext cx="29905" cy="2990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9850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rgbClr val="7086A4"/>
                        </a:gs>
                        <a:gs pos="83000">
                          <a:srgbClr val="7086A4"/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</p:grpSp>
          </p:grpSp>
        </p:grpSp>
        <p:grpSp>
          <p:nvGrpSpPr>
            <p:cNvPr id="221" name="그룹 220">
              <a:extLst>
                <a:ext uri="{FF2B5EF4-FFF2-40B4-BE49-F238E27FC236}">
                  <a16:creationId xmlns:a16="http://schemas.microsoft.com/office/drawing/2014/main" id="{F95356C8-CC91-3A98-1F27-3DA2B542EC32}"/>
                </a:ext>
              </a:extLst>
            </p:cNvPr>
            <p:cNvGrpSpPr/>
            <p:nvPr/>
          </p:nvGrpSpPr>
          <p:grpSpPr>
            <a:xfrm>
              <a:off x="1621316" y="932516"/>
              <a:ext cx="1066837" cy="313557"/>
              <a:chOff x="1621316" y="932516"/>
              <a:chExt cx="1066837" cy="313557"/>
            </a:xfrm>
          </p:grpSpPr>
          <p:sp>
            <p:nvSpPr>
              <p:cNvPr id="223" name="직사각형 222">
                <a:extLst>
                  <a:ext uri="{FF2B5EF4-FFF2-40B4-BE49-F238E27FC236}">
                    <a16:creationId xmlns:a16="http://schemas.microsoft.com/office/drawing/2014/main" id="{F533874C-0493-C89B-80E5-307DF089CB98}"/>
                  </a:ext>
                </a:extLst>
              </p:cNvPr>
              <p:cNvSpPr/>
              <p:nvPr/>
            </p:nvSpPr>
            <p:spPr>
              <a:xfrm flipH="1">
                <a:off x="1621316" y="932516"/>
                <a:ext cx="1066837" cy="313557"/>
              </a:xfrm>
              <a:prstGeom prst="rect">
                <a:avLst/>
              </a:prstGeom>
              <a:solidFill>
                <a:schemeClr val="bg1">
                  <a:alpha val="32000"/>
                </a:schemeClr>
              </a:solidFill>
              <a:ln w="6985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rgbClr val="7086A4"/>
                    </a:gs>
                    <a:gs pos="83000">
                      <a:srgbClr val="7086A4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79388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44546A"/>
                    </a:solidFill>
                    <a:effectLst/>
                    <a:uLnTx/>
                    <a:uFillTx/>
                    <a:latin typeface="Calibri"/>
                    <a:ea typeface="맑은 고딕" panose="020B0503020000020004" pitchFamily="50" charset="-127"/>
                    <a:cs typeface="+mn-cs"/>
                  </a:rPr>
                  <a:t>  </a:t>
                </a:r>
                <a:r>
                  <a:rPr kumimoji="0" lang="en-US" altLang="ko-KR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44546A"/>
                    </a:solidFill>
                    <a:effectLst/>
                    <a:uLnTx/>
                    <a:uFillTx/>
                    <a:latin typeface="나눔바른펜" panose="020B0503000000000000" pitchFamily="50" charset="-127"/>
                    <a:ea typeface="나눔바른펜" panose="020B0503000000000000" pitchFamily="50" charset="-127"/>
                    <a:cs typeface="+mn-cs"/>
                  </a:rPr>
                  <a:t>DB </a:t>
                </a:r>
                <a:r>
                  <a:rPr kumimoji="0" lang="ko-KR" alt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44546A"/>
                    </a:solidFill>
                    <a:effectLst/>
                    <a:uLnTx/>
                    <a:uFillTx/>
                    <a:latin typeface="나눔바른펜" panose="020B0503000000000000" pitchFamily="50" charset="-127"/>
                    <a:ea typeface="나눔바른펜" panose="020B0503000000000000" pitchFamily="50" charset="-127"/>
                    <a:cs typeface="+mn-cs"/>
                  </a:rPr>
                  <a:t>구조</a:t>
                </a:r>
                <a:endPara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나눔바른펜" panose="020B0503000000000000" pitchFamily="50" charset="-127"/>
                  <a:ea typeface="나눔바른펜" panose="020B0503000000000000" pitchFamily="50" charset="-127"/>
                  <a:cs typeface="+mn-cs"/>
                </a:endParaRPr>
              </a:p>
            </p:txBody>
          </p:sp>
          <p:grpSp>
            <p:nvGrpSpPr>
              <p:cNvPr id="224" name="그룹 223">
                <a:extLst>
                  <a:ext uri="{FF2B5EF4-FFF2-40B4-BE49-F238E27FC236}">
                    <a16:creationId xmlns:a16="http://schemas.microsoft.com/office/drawing/2014/main" id="{5029377A-2F28-0A61-5427-6E0993A76879}"/>
                  </a:ext>
                </a:extLst>
              </p:cNvPr>
              <p:cNvGrpSpPr/>
              <p:nvPr/>
            </p:nvGrpSpPr>
            <p:grpSpPr>
              <a:xfrm>
                <a:off x="2483494" y="1016416"/>
                <a:ext cx="54187" cy="150098"/>
                <a:chOff x="2559762" y="1084815"/>
                <a:chExt cx="77757" cy="215385"/>
              </a:xfrm>
            </p:grpSpPr>
            <p:sp>
              <p:nvSpPr>
                <p:cNvPr id="226" name="이등변 삼각형 225">
                  <a:extLst>
                    <a:ext uri="{FF2B5EF4-FFF2-40B4-BE49-F238E27FC236}">
                      <a16:creationId xmlns:a16="http://schemas.microsoft.com/office/drawing/2014/main" id="{32C7E95A-75C2-1747-5262-300FF7B6CE37}"/>
                    </a:ext>
                  </a:extLst>
                </p:cNvPr>
                <p:cNvSpPr/>
                <p:nvPr/>
              </p:nvSpPr>
              <p:spPr>
                <a:xfrm>
                  <a:off x="2559762" y="1084815"/>
                  <a:ext cx="77757" cy="67032"/>
                </a:xfrm>
                <a:prstGeom prst="triangle">
                  <a:avLst/>
                </a:prstGeom>
                <a:solidFill>
                  <a:schemeClr val="tx2">
                    <a:lumMod val="75000"/>
                  </a:schemeClr>
                </a:solidFill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rgbClr val="7086A4"/>
                      </a:gs>
                      <a:gs pos="83000">
                        <a:srgbClr val="7086A4"/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27" name="이등변 삼각형 226">
                  <a:extLst>
                    <a:ext uri="{FF2B5EF4-FFF2-40B4-BE49-F238E27FC236}">
                      <a16:creationId xmlns:a16="http://schemas.microsoft.com/office/drawing/2014/main" id="{EB47CBD1-444A-A341-DF34-97922601E2F6}"/>
                    </a:ext>
                  </a:extLst>
                </p:cNvPr>
                <p:cNvSpPr/>
                <p:nvPr/>
              </p:nvSpPr>
              <p:spPr>
                <a:xfrm rot="10800000">
                  <a:off x="2559762" y="1233169"/>
                  <a:ext cx="77757" cy="67031"/>
                </a:xfrm>
                <a:prstGeom prst="triangle">
                  <a:avLst/>
                </a:prstGeom>
                <a:solidFill>
                  <a:schemeClr val="tx2">
                    <a:lumMod val="75000"/>
                  </a:schemeClr>
                </a:solidFill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rgbClr val="7086A4"/>
                      </a:gs>
                      <a:gs pos="83000">
                        <a:srgbClr val="7086A4"/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sp>
            <p:nvSpPr>
              <p:cNvPr id="225" name="Freeform 11">
                <a:extLst>
                  <a:ext uri="{FF2B5EF4-FFF2-40B4-BE49-F238E27FC236}">
                    <a16:creationId xmlns:a16="http://schemas.microsoft.com/office/drawing/2014/main" id="{0B3AB1AD-41CD-1120-33F7-84E57C8280C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707281" y="1005192"/>
                <a:ext cx="137005" cy="168203"/>
              </a:xfrm>
              <a:custGeom>
                <a:avLst/>
                <a:gdLst>
                  <a:gd name="T0" fmla="*/ 1930 w 2831"/>
                  <a:gd name="T1" fmla="*/ 2787 h 3472"/>
                  <a:gd name="T2" fmla="*/ 1791 w 2831"/>
                  <a:gd name="T3" fmla="*/ 2855 h 3472"/>
                  <a:gd name="T4" fmla="*/ 2114 w 2831"/>
                  <a:gd name="T5" fmla="*/ 3172 h 3472"/>
                  <a:gd name="T6" fmla="*/ 2628 w 2831"/>
                  <a:gd name="T7" fmla="*/ 2656 h 3472"/>
                  <a:gd name="T8" fmla="*/ 2538 w 2831"/>
                  <a:gd name="T9" fmla="*/ 2529 h 3472"/>
                  <a:gd name="T10" fmla="*/ 1440 w 2831"/>
                  <a:gd name="T11" fmla="*/ 2529 h 3472"/>
                  <a:gd name="T12" fmla="*/ 914 w 2831"/>
                  <a:gd name="T13" fmla="*/ 2569 h 3472"/>
                  <a:gd name="T14" fmla="*/ 928 w 2831"/>
                  <a:gd name="T15" fmla="*/ 2433 h 3472"/>
                  <a:gd name="T16" fmla="*/ 807 w 2831"/>
                  <a:gd name="T17" fmla="*/ 2382 h 3472"/>
                  <a:gd name="T18" fmla="*/ 439 w 2831"/>
                  <a:gd name="T19" fmla="*/ 2514 h 3472"/>
                  <a:gd name="T20" fmla="*/ 470 w 2831"/>
                  <a:gd name="T21" fmla="*/ 2433 h 3472"/>
                  <a:gd name="T22" fmla="*/ 2186 w 2831"/>
                  <a:gd name="T23" fmla="*/ 2182 h 3472"/>
                  <a:gd name="T24" fmla="*/ 2642 w 2831"/>
                  <a:gd name="T25" fmla="*/ 2371 h 3472"/>
                  <a:gd name="T26" fmla="*/ 2831 w 2831"/>
                  <a:gd name="T27" fmla="*/ 2827 h 3472"/>
                  <a:gd name="T28" fmla="*/ 2642 w 2831"/>
                  <a:gd name="T29" fmla="*/ 3283 h 3472"/>
                  <a:gd name="T30" fmla="*/ 2186 w 2831"/>
                  <a:gd name="T31" fmla="*/ 3472 h 3472"/>
                  <a:gd name="T32" fmla="*/ 1729 w 2831"/>
                  <a:gd name="T33" fmla="*/ 3283 h 3472"/>
                  <a:gd name="T34" fmla="*/ 1540 w 2831"/>
                  <a:gd name="T35" fmla="*/ 2827 h 3472"/>
                  <a:gd name="T36" fmla="*/ 1729 w 2831"/>
                  <a:gd name="T37" fmla="*/ 2371 h 3472"/>
                  <a:gd name="T38" fmla="*/ 2186 w 2831"/>
                  <a:gd name="T39" fmla="*/ 2182 h 3472"/>
                  <a:gd name="T40" fmla="*/ 1540 w 2831"/>
                  <a:gd name="T41" fmla="*/ 2083 h 3472"/>
                  <a:gd name="T42" fmla="*/ 914 w 2831"/>
                  <a:gd name="T43" fmla="*/ 2123 h 3472"/>
                  <a:gd name="T44" fmla="*/ 928 w 2831"/>
                  <a:gd name="T45" fmla="*/ 1986 h 3472"/>
                  <a:gd name="T46" fmla="*/ 807 w 2831"/>
                  <a:gd name="T47" fmla="*/ 1957 h 3472"/>
                  <a:gd name="T48" fmla="*/ 439 w 2831"/>
                  <a:gd name="T49" fmla="*/ 2088 h 3472"/>
                  <a:gd name="T50" fmla="*/ 470 w 2831"/>
                  <a:gd name="T51" fmla="*/ 2007 h 3472"/>
                  <a:gd name="T52" fmla="*/ 944 w 2831"/>
                  <a:gd name="T53" fmla="*/ 1588 h 3472"/>
                  <a:gd name="T54" fmla="*/ 1786 w 2831"/>
                  <a:gd name="T55" fmla="*/ 1702 h 3472"/>
                  <a:gd name="T56" fmla="*/ 904 w 2831"/>
                  <a:gd name="T57" fmla="*/ 1716 h 3472"/>
                  <a:gd name="T58" fmla="*/ 944 w 2831"/>
                  <a:gd name="T59" fmla="*/ 1588 h 3472"/>
                  <a:gd name="T60" fmla="*/ 800 w 2831"/>
                  <a:gd name="T61" fmla="*/ 1548 h 3472"/>
                  <a:gd name="T62" fmla="*/ 430 w 2831"/>
                  <a:gd name="T63" fmla="*/ 1656 h 3472"/>
                  <a:gd name="T64" fmla="*/ 484 w 2831"/>
                  <a:gd name="T65" fmla="*/ 1589 h 3472"/>
                  <a:gd name="T66" fmla="*/ 1738 w 2831"/>
                  <a:gd name="T67" fmla="*/ 1140 h 3472"/>
                  <a:gd name="T68" fmla="*/ 1778 w 2831"/>
                  <a:gd name="T69" fmla="*/ 1269 h 3472"/>
                  <a:gd name="T70" fmla="*/ 896 w 2831"/>
                  <a:gd name="T71" fmla="*/ 1255 h 3472"/>
                  <a:gd name="T72" fmla="*/ 769 w 2831"/>
                  <a:gd name="T73" fmla="*/ 1030 h 3472"/>
                  <a:gd name="T74" fmla="*/ 616 w 2831"/>
                  <a:gd name="T75" fmla="*/ 1312 h 3472"/>
                  <a:gd name="T76" fmla="*/ 423 w 2831"/>
                  <a:gd name="T77" fmla="*/ 1202 h 3472"/>
                  <a:gd name="T78" fmla="*/ 496 w 2831"/>
                  <a:gd name="T79" fmla="*/ 1154 h 3472"/>
                  <a:gd name="T80" fmla="*/ 548 w 2831"/>
                  <a:gd name="T81" fmla="*/ 372 h 3472"/>
                  <a:gd name="T82" fmla="*/ 681 w 2831"/>
                  <a:gd name="T83" fmla="*/ 618 h 3472"/>
                  <a:gd name="T84" fmla="*/ 1588 w 2831"/>
                  <a:gd name="T85" fmla="*/ 597 h 3472"/>
                  <a:gd name="T86" fmla="*/ 1683 w 2831"/>
                  <a:gd name="T87" fmla="*/ 347 h 3472"/>
                  <a:gd name="T88" fmla="*/ 2201 w 2831"/>
                  <a:gd name="T89" fmla="*/ 438 h 3472"/>
                  <a:gd name="T90" fmla="*/ 2118 w 2831"/>
                  <a:gd name="T91" fmla="*/ 2037 h 3472"/>
                  <a:gd name="T92" fmla="*/ 1412 w 2831"/>
                  <a:gd name="T93" fmla="*/ 3005 h 3472"/>
                  <a:gd name="T94" fmla="*/ 47 w 2831"/>
                  <a:gd name="T95" fmla="*/ 3054 h 3472"/>
                  <a:gd name="T96" fmla="*/ 21 w 2831"/>
                  <a:gd name="T97" fmla="*/ 455 h 3472"/>
                  <a:gd name="T98" fmla="*/ 1118 w 2831"/>
                  <a:gd name="T99" fmla="*/ 99 h 3472"/>
                  <a:gd name="T100" fmla="*/ 1053 w 2831"/>
                  <a:gd name="T101" fmla="*/ 211 h 3472"/>
                  <a:gd name="T102" fmla="*/ 1182 w 2831"/>
                  <a:gd name="T103" fmla="*/ 211 h 3472"/>
                  <a:gd name="T104" fmla="*/ 1118 w 2831"/>
                  <a:gd name="T105" fmla="*/ 99 h 3472"/>
                  <a:gd name="T106" fmla="*/ 1268 w 2831"/>
                  <a:gd name="T107" fmla="*/ 85 h 3472"/>
                  <a:gd name="T108" fmla="*/ 1328 w 2831"/>
                  <a:gd name="T109" fmla="*/ 238 h 3472"/>
                  <a:gd name="T110" fmla="*/ 1564 w 2831"/>
                  <a:gd name="T111" fmla="*/ 312 h 3472"/>
                  <a:gd name="T112" fmla="*/ 1547 w 2831"/>
                  <a:gd name="T113" fmla="*/ 503 h 3472"/>
                  <a:gd name="T114" fmla="*/ 711 w 2831"/>
                  <a:gd name="T115" fmla="*/ 521 h 3472"/>
                  <a:gd name="T116" fmla="*/ 657 w 2831"/>
                  <a:gd name="T117" fmla="*/ 338 h 3472"/>
                  <a:gd name="T118" fmla="*/ 889 w 2831"/>
                  <a:gd name="T119" fmla="*/ 245 h 3472"/>
                  <a:gd name="T120" fmla="*/ 954 w 2831"/>
                  <a:gd name="T121" fmla="*/ 112 h 3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831" h="3472">
                    <a:moveTo>
                      <a:pt x="2538" y="2529"/>
                    </a:moveTo>
                    <a:lnTo>
                      <a:pt x="2517" y="2531"/>
                    </a:lnTo>
                    <a:lnTo>
                      <a:pt x="2496" y="2537"/>
                    </a:lnTo>
                    <a:lnTo>
                      <a:pt x="2476" y="2547"/>
                    </a:lnTo>
                    <a:lnTo>
                      <a:pt x="2459" y="2563"/>
                    </a:lnTo>
                    <a:lnTo>
                      <a:pt x="2124" y="2939"/>
                    </a:lnTo>
                    <a:lnTo>
                      <a:pt x="1950" y="2800"/>
                    </a:lnTo>
                    <a:lnTo>
                      <a:pt x="1930" y="2787"/>
                    </a:lnTo>
                    <a:lnTo>
                      <a:pt x="1909" y="2780"/>
                    </a:lnTo>
                    <a:lnTo>
                      <a:pt x="1888" y="2778"/>
                    </a:lnTo>
                    <a:lnTo>
                      <a:pt x="1866" y="2780"/>
                    </a:lnTo>
                    <a:lnTo>
                      <a:pt x="1845" y="2787"/>
                    </a:lnTo>
                    <a:lnTo>
                      <a:pt x="1826" y="2799"/>
                    </a:lnTo>
                    <a:lnTo>
                      <a:pt x="1810" y="2814"/>
                    </a:lnTo>
                    <a:lnTo>
                      <a:pt x="1797" y="2834"/>
                    </a:lnTo>
                    <a:lnTo>
                      <a:pt x="1791" y="2855"/>
                    </a:lnTo>
                    <a:lnTo>
                      <a:pt x="1788" y="2876"/>
                    </a:lnTo>
                    <a:lnTo>
                      <a:pt x="1791" y="2899"/>
                    </a:lnTo>
                    <a:lnTo>
                      <a:pt x="1797" y="2920"/>
                    </a:lnTo>
                    <a:lnTo>
                      <a:pt x="1809" y="2938"/>
                    </a:lnTo>
                    <a:lnTo>
                      <a:pt x="1826" y="2954"/>
                    </a:lnTo>
                    <a:lnTo>
                      <a:pt x="2073" y="3152"/>
                    </a:lnTo>
                    <a:lnTo>
                      <a:pt x="2093" y="3165"/>
                    </a:lnTo>
                    <a:lnTo>
                      <a:pt x="2114" y="3172"/>
                    </a:lnTo>
                    <a:lnTo>
                      <a:pt x="2135" y="3174"/>
                    </a:lnTo>
                    <a:lnTo>
                      <a:pt x="2156" y="3172"/>
                    </a:lnTo>
                    <a:lnTo>
                      <a:pt x="2175" y="3166"/>
                    </a:lnTo>
                    <a:lnTo>
                      <a:pt x="2194" y="3155"/>
                    </a:lnTo>
                    <a:lnTo>
                      <a:pt x="2210" y="3142"/>
                    </a:lnTo>
                    <a:lnTo>
                      <a:pt x="2607" y="2694"/>
                    </a:lnTo>
                    <a:lnTo>
                      <a:pt x="2620" y="2676"/>
                    </a:lnTo>
                    <a:lnTo>
                      <a:pt x="2628" y="2656"/>
                    </a:lnTo>
                    <a:lnTo>
                      <a:pt x="2633" y="2633"/>
                    </a:lnTo>
                    <a:lnTo>
                      <a:pt x="2631" y="2612"/>
                    </a:lnTo>
                    <a:lnTo>
                      <a:pt x="2625" y="2591"/>
                    </a:lnTo>
                    <a:lnTo>
                      <a:pt x="2615" y="2571"/>
                    </a:lnTo>
                    <a:lnTo>
                      <a:pt x="2599" y="2555"/>
                    </a:lnTo>
                    <a:lnTo>
                      <a:pt x="2580" y="2542"/>
                    </a:lnTo>
                    <a:lnTo>
                      <a:pt x="2560" y="2534"/>
                    </a:lnTo>
                    <a:lnTo>
                      <a:pt x="2538" y="2529"/>
                    </a:lnTo>
                    <a:close/>
                    <a:moveTo>
                      <a:pt x="944" y="2430"/>
                    </a:moveTo>
                    <a:lnTo>
                      <a:pt x="1391" y="2430"/>
                    </a:lnTo>
                    <a:lnTo>
                      <a:pt x="1406" y="2433"/>
                    </a:lnTo>
                    <a:lnTo>
                      <a:pt x="1420" y="2440"/>
                    </a:lnTo>
                    <a:lnTo>
                      <a:pt x="1431" y="2450"/>
                    </a:lnTo>
                    <a:lnTo>
                      <a:pt x="1438" y="2464"/>
                    </a:lnTo>
                    <a:lnTo>
                      <a:pt x="1440" y="2480"/>
                    </a:lnTo>
                    <a:lnTo>
                      <a:pt x="1440" y="2529"/>
                    </a:lnTo>
                    <a:lnTo>
                      <a:pt x="1438" y="2545"/>
                    </a:lnTo>
                    <a:lnTo>
                      <a:pt x="1431" y="2559"/>
                    </a:lnTo>
                    <a:lnTo>
                      <a:pt x="1420" y="2569"/>
                    </a:lnTo>
                    <a:lnTo>
                      <a:pt x="1406" y="2577"/>
                    </a:lnTo>
                    <a:lnTo>
                      <a:pt x="1391" y="2579"/>
                    </a:lnTo>
                    <a:lnTo>
                      <a:pt x="944" y="2579"/>
                    </a:lnTo>
                    <a:lnTo>
                      <a:pt x="928" y="2577"/>
                    </a:lnTo>
                    <a:lnTo>
                      <a:pt x="914" y="2569"/>
                    </a:lnTo>
                    <a:lnTo>
                      <a:pt x="904" y="2559"/>
                    </a:lnTo>
                    <a:lnTo>
                      <a:pt x="896" y="2545"/>
                    </a:lnTo>
                    <a:lnTo>
                      <a:pt x="894" y="2529"/>
                    </a:lnTo>
                    <a:lnTo>
                      <a:pt x="894" y="2480"/>
                    </a:lnTo>
                    <a:lnTo>
                      <a:pt x="896" y="2464"/>
                    </a:lnTo>
                    <a:lnTo>
                      <a:pt x="904" y="2450"/>
                    </a:lnTo>
                    <a:lnTo>
                      <a:pt x="914" y="2440"/>
                    </a:lnTo>
                    <a:lnTo>
                      <a:pt x="928" y="2433"/>
                    </a:lnTo>
                    <a:lnTo>
                      <a:pt x="944" y="2430"/>
                    </a:lnTo>
                    <a:close/>
                    <a:moveTo>
                      <a:pt x="769" y="2319"/>
                    </a:moveTo>
                    <a:lnTo>
                      <a:pt x="783" y="2322"/>
                    </a:lnTo>
                    <a:lnTo>
                      <a:pt x="795" y="2330"/>
                    </a:lnTo>
                    <a:lnTo>
                      <a:pt x="805" y="2341"/>
                    </a:lnTo>
                    <a:lnTo>
                      <a:pt x="810" y="2355"/>
                    </a:lnTo>
                    <a:lnTo>
                      <a:pt x="810" y="2368"/>
                    </a:lnTo>
                    <a:lnTo>
                      <a:pt x="807" y="2382"/>
                    </a:lnTo>
                    <a:lnTo>
                      <a:pt x="800" y="2395"/>
                    </a:lnTo>
                    <a:lnTo>
                      <a:pt x="616" y="2600"/>
                    </a:lnTo>
                    <a:lnTo>
                      <a:pt x="606" y="2608"/>
                    </a:lnTo>
                    <a:lnTo>
                      <a:pt x="594" y="2613"/>
                    </a:lnTo>
                    <a:lnTo>
                      <a:pt x="581" y="2616"/>
                    </a:lnTo>
                    <a:lnTo>
                      <a:pt x="567" y="2612"/>
                    </a:lnTo>
                    <a:lnTo>
                      <a:pt x="553" y="2605"/>
                    </a:lnTo>
                    <a:lnTo>
                      <a:pt x="439" y="2514"/>
                    </a:lnTo>
                    <a:lnTo>
                      <a:pt x="430" y="2503"/>
                    </a:lnTo>
                    <a:lnTo>
                      <a:pt x="423" y="2490"/>
                    </a:lnTo>
                    <a:lnTo>
                      <a:pt x="422" y="2477"/>
                    </a:lnTo>
                    <a:lnTo>
                      <a:pt x="425" y="2463"/>
                    </a:lnTo>
                    <a:lnTo>
                      <a:pt x="432" y="2449"/>
                    </a:lnTo>
                    <a:lnTo>
                      <a:pt x="442" y="2440"/>
                    </a:lnTo>
                    <a:lnTo>
                      <a:pt x="456" y="2435"/>
                    </a:lnTo>
                    <a:lnTo>
                      <a:pt x="470" y="2433"/>
                    </a:lnTo>
                    <a:lnTo>
                      <a:pt x="484" y="2436"/>
                    </a:lnTo>
                    <a:lnTo>
                      <a:pt x="496" y="2443"/>
                    </a:lnTo>
                    <a:lnTo>
                      <a:pt x="576" y="2507"/>
                    </a:lnTo>
                    <a:lnTo>
                      <a:pt x="731" y="2334"/>
                    </a:lnTo>
                    <a:lnTo>
                      <a:pt x="742" y="2324"/>
                    </a:lnTo>
                    <a:lnTo>
                      <a:pt x="755" y="2320"/>
                    </a:lnTo>
                    <a:lnTo>
                      <a:pt x="769" y="2319"/>
                    </a:lnTo>
                    <a:close/>
                    <a:moveTo>
                      <a:pt x="2186" y="2182"/>
                    </a:moveTo>
                    <a:lnTo>
                      <a:pt x="2251" y="2185"/>
                    </a:lnTo>
                    <a:lnTo>
                      <a:pt x="2316" y="2196"/>
                    </a:lnTo>
                    <a:lnTo>
                      <a:pt x="2378" y="2212"/>
                    </a:lnTo>
                    <a:lnTo>
                      <a:pt x="2437" y="2233"/>
                    </a:lnTo>
                    <a:lnTo>
                      <a:pt x="2494" y="2260"/>
                    </a:lnTo>
                    <a:lnTo>
                      <a:pt x="2546" y="2293"/>
                    </a:lnTo>
                    <a:lnTo>
                      <a:pt x="2596" y="2329"/>
                    </a:lnTo>
                    <a:lnTo>
                      <a:pt x="2642" y="2371"/>
                    </a:lnTo>
                    <a:lnTo>
                      <a:pt x="2683" y="2417"/>
                    </a:lnTo>
                    <a:lnTo>
                      <a:pt x="2721" y="2466"/>
                    </a:lnTo>
                    <a:lnTo>
                      <a:pt x="2753" y="2520"/>
                    </a:lnTo>
                    <a:lnTo>
                      <a:pt x="2780" y="2577"/>
                    </a:lnTo>
                    <a:lnTo>
                      <a:pt x="2802" y="2636"/>
                    </a:lnTo>
                    <a:lnTo>
                      <a:pt x="2818" y="2698"/>
                    </a:lnTo>
                    <a:lnTo>
                      <a:pt x="2828" y="2761"/>
                    </a:lnTo>
                    <a:lnTo>
                      <a:pt x="2831" y="2827"/>
                    </a:lnTo>
                    <a:lnTo>
                      <a:pt x="2828" y="2893"/>
                    </a:lnTo>
                    <a:lnTo>
                      <a:pt x="2818" y="2958"/>
                    </a:lnTo>
                    <a:lnTo>
                      <a:pt x="2802" y="3019"/>
                    </a:lnTo>
                    <a:lnTo>
                      <a:pt x="2780" y="3079"/>
                    </a:lnTo>
                    <a:lnTo>
                      <a:pt x="2753" y="3134"/>
                    </a:lnTo>
                    <a:lnTo>
                      <a:pt x="2721" y="3188"/>
                    </a:lnTo>
                    <a:lnTo>
                      <a:pt x="2683" y="3237"/>
                    </a:lnTo>
                    <a:lnTo>
                      <a:pt x="2642" y="3283"/>
                    </a:lnTo>
                    <a:lnTo>
                      <a:pt x="2596" y="3325"/>
                    </a:lnTo>
                    <a:lnTo>
                      <a:pt x="2546" y="3362"/>
                    </a:lnTo>
                    <a:lnTo>
                      <a:pt x="2494" y="3394"/>
                    </a:lnTo>
                    <a:lnTo>
                      <a:pt x="2437" y="3421"/>
                    </a:lnTo>
                    <a:lnTo>
                      <a:pt x="2378" y="3443"/>
                    </a:lnTo>
                    <a:lnTo>
                      <a:pt x="2316" y="3459"/>
                    </a:lnTo>
                    <a:lnTo>
                      <a:pt x="2251" y="3469"/>
                    </a:lnTo>
                    <a:lnTo>
                      <a:pt x="2186" y="3472"/>
                    </a:lnTo>
                    <a:lnTo>
                      <a:pt x="2120" y="3469"/>
                    </a:lnTo>
                    <a:lnTo>
                      <a:pt x="2055" y="3459"/>
                    </a:lnTo>
                    <a:lnTo>
                      <a:pt x="1993" y="3443"/>
                    </a:lnTo>
                    <a:lnTo>
                      <a:pt x="1934" y="3421"/>
                    </a:lnTo>
                    <a:lnTo>
                      <a:pt x="1877" y="3394"/>
                    </a:lnTo>
                    <a:lnTo>
                      <a:pt x="1825" y="3362"/>
                    </a:lnTo>
                    <a:lnTo>
                      <a:pt x="1775" y="3325"/>
                    </a:lnTo>
                    <a:lnTo>
                      <a:pt x="1729" y="3283"/>
                    </a:lnTo>
                    <a:lnTo>
                      <a:pt x="1688" y="3237"/>
                    </a:lnTo>
                    <a:lnTo>
                      <a:pt x="1650" y="3188"/>
                    </a:lnTo>
                    <a:lnTo>
                      <a:pt x="1618" y="3134"/>
                    </a:lnTo>
                    <a:lnTo>
                      <a:pt x="1591" y="3079"/>
                    </a:lnTo>
                    <a:lnTo>
                      <a:pt x="1569" y="3019"/>
                    </a:lnTo>
                    <a:lnTo>
                      <a:pt x="1553" y="2958"/>
                    </a:lnTo>
                    <a:lnTo>
                      <a:pt x="1543" y="2893"/>
                    </a:lnTo>
                    <a:lnTo>
                      <a:pt x="1540" y="2827"/>
                    </a:lnTo>
                    <a:lnTo>
                      <a:pt x="1543" y="2761"/>
                    </a:lnTo>
                    <a:lnTo>
                      <a:pt x="1553" y="2698"/>
                    </a:lnTo>
                    <a:lnTo>
                      <a:pt x="1569" y="2636"/>
                    </a:lnTo>
                    <a:lnTo>
                      <a:pt x="1591" y="2577"/>
                    </a:lnTo>
                    <a:lnTo>
                      <a:pt x="1618" y="2520"/>
                    </a:lnTo>
                    <a:lnTo>
                      <a:pt x="1650" y="2466"/>
                    </a:lnTo>
                    <a:lnTo>
                      <a:pt x="1688" y="2417"/>
                    </a:lnTo>
                    <a:lnTo>
                      <a:pt x="1729" y="2371"/>
                    </a:lnTo>
                    <a:lnTo>
                      <a:pt x="1775" y="2329"/>
                    </a:lnTo>
                    <a:lnTo>
                      <a:pt x="1825" y="2293"/>
                    </a:lnTo>
                    <a:lnTo>
                      <a:pt x="1877" y="2260"/>
                    </a:lnTo>
                    <a:lnTo>
                      <a:pt x="1934" y="2233"/>
                    </a:lnTo>
                    <a:lnTo>
                      <a:pt x="1993" y="2212"/>
                    </a:lnTo>
                    <a:lnTo>
                      <a:pt x="2055" y="2196"/>
                    </a:lnTo>
                    <a:lnTo>
                      <a:pt x="2120" y="2185"/>
                    </a:lnTo>
                    <a:lnTo>
                      <a:pt x="2186" y="2182"/>
                    </a:lnTo>
                    <a:close/>
                    <a:moveTo>
                      <a:pt x="944" y="1984"/>
                    </a:moveTo>
                    <a:lnTo>
                      <a:pt x="1491" y="1984"/>
                    </a:lnTo>
                    <a:lnTo>
                      <a:pt x="1505" y="1986"/>
                    </a:lnTo>
                    <a:lnTo>
                      <a:pt x="1519" y="1994"/>
                    </a:lnTo>
                    <a:lnTo>
                      <a:pt x="1531" y="2004"/>
                    </a:lnTo>
                    <a:lnTo>
                      <a:pt x="1537" y="2018"/>
                    </a:lnTo>
                    <a:lnTo>
                      <a:pt x="1540" y="2034"/>
                    </a:lnTo>
                    <a:lnTo>
                      <a:pt x="1540" y="2083"/>
                    </a:lnTo>
                    <a:lnTo>
                      <a:pt x="1537" y="2099"/>
                    </a:lnTo>
                    <a:lnTo>
                      <a:pt x="1531" y="2113"/>
                    </a:lnTo>
                    <a:lnTo>
                      <a:pt x="1519" y="2123"/>
                    </a:lnTo>
                    <a:lnTo>
                      <a:pt x="1505" y="2131"/>
                    </a:lnTo>
                    <a:lnTo>
                      <a:pt x="1491" y="2133"/>
                    </a:lnTo>
                    <a:lnTo>
                      <a:pt x="944" y="2133"/>
                    </a:lnTo>
                    <a:lnTo>
                      <a:pt x="928" y="2131"/>
                    </a:lnTo>
                    <a:lnTo>
                      <a:pt x="914" y="2123"/>
                    </a:lnTo>
                    <a:lnTo>
                      <a:pt x="904" y="2113"/>
                    </a:lnTo>
                    <a:lnTo>
                      <a:pt x="896" y="2099"/>
                    </a:lnTo>
                    <a:lnTo>
                      <a:pt x="894" y="2083"/>
                    </a:lnTo>
                    <a:lnTo>
                      <a:pt x="894" y="2034"/>
                    </a:lnTo>
                    <a:lnTo>
                      <a:pt x="896" y="2018"/>
                    </a:lnTo>
                    <a:lnTo>
                      <a:pt x="904" y="2004"/>
                    </a:lnTo>
                    <a:lnTo>
                      <a:pt x="914" y="1994"/>
                    </a:lnTo>
                    <a:lnTo>
                      <a:pt x="928" y="1986"/>
                    </a:lnTo>
                    <a:lnTo>
                      <a:pt x="944" y="1984"/>
                    </a:lnTo>
                    <a:close/>
                    <a:moveTo>
                      <a:pt x="769" y="1894"/>
                    </a:moveTo>
                    <a:lnTo>
                      <a:pt x="783" y="1897"/>
                    </a:lnTo>
                    <a:lnTo>
                      <a:pt x="795" y="1905"/>
                    </a:lnTo>
                    <a:lnTo>
                      <a:pt x="805" y="1916"/>
                    </a:lnTo>
                    <a:lnTo>
                      <a:pt x="810" y="1930"/>
                    </a:lnTo>
                    <a:lnTo>
                      <a:pt x="810" y="1943"/>
                    </a:lnTo>
                    <a:lnTo>
                      <a:pt x="807" y="1957"/>
                    </a:lnTo>
                    <a:lnTo>
                      <a:pt x="800" y="1970"/>
                    </a:lnTo>
                    <a:lnTo>
                      <a:pt x="616" y="2175"/>
                    </a:lnTo>
                    <a:lnTo>
                      <a:pt x="606" y="2183"/>
                    </a:lnTo>
                    <a:lnTo>
                      <a:pt x="594" y="2188"/>
                    </a:lnTo>
                    <a:lnTo>
                      <a:pt x="581" y="2191"/>
                    </a:lnTo>
                    <a:lnTo>
                      <a:pt x="567" y="2187"/>
                    </a:lnTo>
                    <a:lnTo>
                      <a:pt x="553" y="2180"/>
                    </a:lnTo>
                    <a:lnTo>
                      <a:pt x="439" y="2088"/>
                    </a:lnTo>
                    <a:lnTo>
                      <a:pt x="430" y="2078"/>
                    </a:lnTo>
                    <a:lnTo>
                      <a:pt x="423" y="2065"/>
                    </a:lnTo>
                    <a:lnTo>
                      <a:pt x="422" y="2052"/>
                    </a:lnTo>
                    <a:lnTo>
                      <a:pt x="425" y="2038"/>
                    </a:lnTo>
                    <a:lnTo>
                      <a:pt x="432" y="2024"/>
                    </a:lnTo>
                    <a:lnTo>
                      <a:pt x="442" y="2015"/>
                    </a:lnTo>
                    <a:lnTo>
                      <a:pt x="456" y="2010"/>
                    </a:lnTo>
                    <a:lnTo>
                      <a:pt x="470" y="2007"/>
                    </a:lnTo>
                    <a:lnTo>
                      <a:pt x="484" y="2011"/>
                    </a:lnTo>
                    <a:lnTo>
                      <a:pt x="496" y="2018"/>
                    </a:lnTo>
                    <a:lnTo>
                      <a:pt x="576" y="2082"/>
                    </a:lnTo>
                    <a:lnTo>
                      <a:pt x="731" y="1909"/>
                    </a:lnTo>
                    <a:lnTo>
                      <a:pt x="742" y="1899"/>
                    </a:lnTo>
                    <a:lnTo>
                      <a:pt x="755" y="1895"/>
                    </a:lnTo>
                    <a:lnTo>
                      <a:pt x="769" y="1894"/>
                    </a:lnTo>
                    <a:close/>
                    <a:moveTo>
                      <a:pt x="944" y="1588"/>
                    </a:moveTo>
                    <a:lnTo>
                      <a:pt x="1738" y="1588"/>
                    </a:lnTo>
                    <a:lnTo>
                      <a:pt x="1754" y="1590"/>
                    </a:lnTo>
                    <a:lnTo>
                      <a:pt x="1768" y="1597"/>
                    </a:lnTo>
                    <a:lnTo>
                      <a:pt x="1778" y="1608"/>
                    </a:lnTo>
                    <a:lnTo>
                      <a:pt x="1786" y="1621"/>
                    </a:lnTo>
                    <a:lnTo>
                      <a:pt x="1788" y="1637"/>
                    </a:lnTo>
                    <a:lnTo>
                      <a:pt x="1788" y="1687"/>
                    </a:lnTo>
                    <a:lnTo>
                      <a:pt x="1786" y="1702"/>
                    </a:lnTo>
                    <a:lnTo>
                      <a:pt x="1778" y="1716"/>
                    </a:lnTo>
                    <a:lnTo>
                      <a:pt x="1768" y="1727"/>
                    </a:lnTo>
                    <a:lnTo>
                      <a:pt x="1754" y="1734"/>
                    </a:lnTo>
                    <a:lnTo>
                      <a:pt x="1738" y="1736"/>
                    </a:lnTo>
                    <a:lnTo>
                      <a:pt x="944" y="1736"/>
                    </a:lnTo>
                    <a:lnTo>
                      <a:pt x="928" y="1734"/>
                    </a:lnTo>
                    <a:lnTo>
                      <a:pt x="914" y="1727"/>
                    </a:lnTo>
                    <a:lnTo>
                      <a:pt x="904" y="1716"/>
                    </a:lnTo>
                    <a:lnTo>
                      <a:pt x="896" y="1702"/>
                    </a:lnTo>
                    <a:lnTo>
                      <a:pt x="894" y="1687"/>
                    </a:lnTo>
                    <a:lnTo>
                      <a:pt x="894" y="1637"/>
                    </a:lnTo>
                    <a:lnTo>
                      <a:pt x="896" y="1621"/>
                    </a:lnTo>
                    <a:lnTo>
                      <a:pt x="904" y="1608"/>
                    </a:lnTo>
                    <a:lnTo>
                      <a:pt x="914" y="1597"/>
                    </a:lnTo>
                    <a:lnTo>
                      <a:pt x="928" y="1590"/>
                    </a:lnTo>
                    <a:lnTo>
                      <a:pt x="944" y="1588"/>
                    </a:lnTo>
                    <a:close/>
                    <a:moveTo>
                      <a:pt x="769" y="1472"/>
                    </a:moveTo>
                    <a:lnTo>
                      <a:pt x="783" y="1475"/>
                    </a:lnTo>
                    <a:lnTo>
                      <a:pt x="795" y="1483"/>
                    </a:lnTo>
                    <a:lnTo>
                      <a:pt x="805" y="1494"/>
                    </a:lnTo>
                    <a:lnTo>
                      <a:pt x="810" y="1508"/>
                    </a:lnTo>
                    <a:lnTo>
                      <a:pt x="810" y="1521"/>
                    </a:lnTo>
                    <a:lnTo>
                      <a:pt x="807" y="1535"/>
                    </a:lnTo>
                    <a:lnTo>
                      <a:pt x="800" y="1548"/>
                    </a:lnTo>
                    <a:lnTo>
                      <a:pt x="616" y="1753"/>
                    </a:lnTo>
                    <a:lnTo>
                      <a:pt x="606" y="1761"/>
                    </a:lnTo>
                    <a:lnTo>
                      <a:pt x="594" y="1767"/>
                    </a:lnTo>
                    <a:lnTo>
                      <a:pt x="581" y="1769"/>
                    </a:lnTo>
                    <a:lnTo>
                      <a:pt x="567" y="1765"/>
                    </a:lnTo>
                    <a:lnTo>
                      <a:pt x="553" y="1758"/>
                    </a:lnTo>
                    <a:lnTo>
                      <a:pt x="439" y="1667"/>
                    </a:lnTo>
                    <a:lnTo>
                      <a:pt x="430" y="1656"/>
                    </a:lnTo>
                    <a:lnTo>
                      <a:pt x="423" y="1643"/>
                    </a:lnTo>
                    <a:lnTo>
                      <a:pt x="422" y="1630"/>
                    </a:lnTo>
                    <a:lnTo>
                      <a:pt x="425" y="1615"/>
                    </a:lnTo>
                    <a:lnTo>
                      <a:pt x="432" y="1602"/>
                    </a:lnTo>
                    <a:lnTo>
                      <a:pt x="442" y="1593"/>
                    </a:lnTo>
                    <a:lnTo>
                      <a:pt x="456" y="1588"/>
                    </a:lnTo>
                    <a:lnTo>
                      <a:pt x="470" y="1586"/>
                    </a:lnTo>
                    <a:lnTo>
                      <a:pt x="484" y="1589"/>
                    </a:lnTo>
                    <a:lnTo>
                      <a:pt x="496" y="1596"/>
                    </a:lnTo>
                    <a:lnTo>
                      <a:pt x="576" y="1660"/>
                    </a:lnTo>
                    <a:lnTo>
                      <a:pt x="731" y="1487"/>
                    </a:lnTo>
                    <a:lnTo>
                      <a:pt x="742" y="1477"/>
                    </a:lnTo>
                    <a:lnTo>
                      <a:pt x="755" y="1473"/>
                    </a:lnTo>
                    <a:lnTo>
                      <a:pt x="769" y="1472"/>
                    </a:lnTo>
                    <a:close/>
                    <a:moveTo>
                      <a:pt x="944" y="1140"/>
                    </a:moveTo>
                    <a:lnTo>
                      <a:pt x="1738" y="1140"/>
                    </a:lnTo>
                    <a:lnTo>
                      <a:pt x="1754" y="1144"/>
                    </a:lnTo>
                    <a:lnTo>
                      <a:pt x="1768" y="1150"/>
                    </a:lnTo>
                    <a:lnTo>
                      <a:pt x="1778" y="1162"/>
                    </a:lnTo>
                    <a:lnTo>
                      <a:pt x="1786" y="1175"/>
                    </a:lnTo>
                    <a:lnTo>
                      <a:pt x="1788" y="1190"/>
                    </a:lnTo>
                    <a:lnTo>
                      <a:pt x="1788" y="1240"/>
                    </a:lnTo>
                    <a:lnTo>
                      <a:pt x="1786" y="1255"/>
                    </a:lnTo>
                    <a:lnTo>
                      <a:pt x="1778" y="1269"/>
                    </a:lnTo>
                    <a:lnTo>
                      <a:pt x="1768" y="1280"/>
                    </a:lnTo>
                    <a:lnTo>
                      <a:pt x="1754" y="1287"/>
                    </a:lnTo>
                    <a:lnTo>
                      <a:pt x="1738" y="1290"/>
                    </a:lnTo>
                    <a:lnTo>
                      <a:pt x="944" y="1290"/>
                    </a:lnTo>
                    <a:lnTo>
                      <a:pt x="928" y="1287"/>
                    </a:lnTo>
                    <a:lnTo>
                      <a:pt x="914" y="1280"/>
                    </a:lnTo>
                    <a:lnTo>
                      <a:pt x="904" y="1269"/>
                    </a:lnTo>
                    <a:lnTo>
                      <a:pt x="896" y="1255"/>
                    </a:lnTo>
                    <a:lnTo>
                      <a:pt x="894" y="1240"/>
                    </a:lnTo>
                    <a:lnTo>
                      <a:pt x="894" y="1190"/>
                    </a:lnTo>
                    <a:lnTo>
                      <a:pt x="896" y="1175"/>
                    </a:lnTo>
                    <a:lnTo>
                      <a:pt x="904" y="1162"/>
                    </a:lnTo>
                    <a:lnTo>
                      <a:pt x="914" y="1150"/>
                    </a:lnTo>
                    <a:lnTo>
                      <a:pt x="928" y="1144"/>
                    </a:lnTo>
                    <a:lnTo>
                      <a:pt x="944" y="1140"/>
                    </a:lnTo>
                    <a:close/>
                    <a:moveTo>
                      <a:pt x="769" y="1030"/>
                    </a:moveTo>
                    <a:lnTo>
                      <a:pt x="783" y="1034"/>
                    </a:lnTo>
                    <a:lnTo>
                      <a:pt x="795" y="1042"/>
                    </a:lnTo>
                    <a:lnTo>
                      <a:pt x="805" y="1053"/>
                    </a:lnTo>
                    <a:lnTo>
                      <a:pt x="810" y="1066"/>
                    </a:lnTo>
                    <a:lnTo>
                      <a:pt x="810" y="1081"/>
                    </a:lnTo>
                    <a:lnTo>
                      <a:pt x="807" y="1094"/>
                    </a:lnTo>
                    <a:lnTo>
                      <a:pt x="800" y="1106"/>
                    </a:lnTo>
                    <a:lnTo>
                      <a:pt x="616" y="1312"/>
                    </a:lnTo>
                    <a:lnTo>
                      <a:pt x="606" y="1320"/>
                    </a:lnTo>
                    <a:lnTo>
                      <a:pt x="594" y="1326"/>
                    </a:lnTo>
                    <a:lnTo>
                      <a:pt x="581" y="1327"/>
                    </a:lnTo>
                    <a:lnTo>
                      <a:pt x="567" y="1325"/>
                    </a:lnTo>
                    <a:lnTo>
                      <a:pt x="553" y="1317"/>
                    </a:lnTo>
                    <a:lnTo>
                      <a:pt x="439" y="1226"/>
                    </a:lnTo>
                    <a:lnTo>
                      <a:pt x="430" y="1215"/>
                    </a:lnTo>
                    <a:lnTo>
                      <a:pt x="423" y="1202"/>
                    </a:lnTo>
                    <a:lnTo>
                      <a:pt x="422" y="1188"/>
                    </a:lnTo>
                    <a:lnTo>
                      <a:pt x="425" y="1174"/>
                    </a:lnTo>
                    <a:lnTo>
                      <a:pt x="432" y="1162"/>
                    </a:lnTo>
                    <a:lnTo>
                      <a:pt x="442" y="1152"/>
                    </a:lnTo>
                    <a:lnTo>
                      <a:pt x="456" y="1146"/>
                    </a:lnTo>
                    <a:lnTo>
                      <a:pt x="470" y="1145"/>
                    </a:lnTo>
                    <a:lnTo>
                      <a:pt x="484" y="1147"/>
                    </a:lnTo>
                    <a:lnTo>
                      <a:pt x="496" y="1154"/>
                    </a:lnTo>
                    <a:lnTo>
                      <a:pt x="576" y="1218"/>
                    </a:lnTo>
                    <a:lnTo>
                      <a:pt x="731" y="1046"/>
                    </a:lnTo>
                    <a:lnTo>
                      <a:pt x="742" y="1036"/>
                    </a:lnTo>
                    <a:lnTo>
                      <a:pt x="755" y="1031"/>
                    </a:lnTo>
                    <a:lnTo>
                      <a:pt x="769" y="1030"/>
                    </a:lnTo>
                    <a:close/>
                    <a:moveTo>
                      <a:pt x="150" y="347"/>
                    </a:moveTo>
                    <a:lnTo>
                      <a:pt x="552" y="347"/>
                    </a:lnTo>
                    <a:lnTo>
                      <a:pt x="548" y="372"/>
                    </a:lnTo>
                    <a:lnTo>
                      <a:pt x="547" y="399"/>
                    </a:lnTo>
                    <a:lnTo>
                      <a:pt x="550" y="439"/>
                    </a:lnTo>
                    <a:lnTo>
                      <a:pt x="559" y="477"/>
                    </a:lnTo>
                    <a:lnTo>
                      <a:pt x="574" y="511"/>
                    </a:lnTo>
                    <a:lnTo>
                      <a:pt x="594" y="544"/>
                    </a:lnTo>
                    <a:lnTo>
                      <a:pt x="618" y="572"/>
                    </a:lnTo>
                    <a:lnTo>
                      <a:pt x="648" y="598"/>
                    </a:lnTo>
                    <a:lnTo>
                      <a:pt x="681" y="618"/>
                    </a:lnTo>
                    <a:lnTo>
                      <a:pt x="715" y="632"/>
                    </a:lnTo>
                    <a:lnTo>
                      <a:pt x="753" y="642"/>
                    </a:lnTo>
                    <a:lnTo>
                      <a:pt x="793" y="645"/>
                    </a:lnTo>
                    <a:lnTo>
                      <a:pt x="1442" y="645"/>
                    </a:lnTo>
                    <a:lnTo>
                      <a:pt x="1482" y="642"/>
                    </a:lnTo>
                    <a:lnTo>
                      <a:pt x="1520" y="632"/>
                    </a:lnTo>
                    <a:lnTo>
                      <a:pt x="1555" y="618"/>
                    </a:lnTo>
                    <a:lnTo>
                      <a:pt x="1588" y="597"/>
                    </a:lnTo>
                    <a:lnTo>
                      <a:pt x="1616" y="572"/>
                    </a:lnTo>
                    <a:lnTo>
                      <a:pt x="1641" y="543"/>
                    </a:lnTo>
                    <a:lnTo>
                      <a:pt x="1661" y="510"/>
                    </a:lnTo>
                    <a:lnTo>
                      <a:pt x="1676" y="475"/>
                    </a:lnTo>
                    <a:lnTo>
                      <a:pt x="1686" y="436"/>
                    </a:lnTo>
                    <a:lnTo>
                      <a:pt x="1689" y="396"/>
                    </a:lnTo>
                    <a:lnTo>
                      <a:pt x="1688" y="371"/>
                    </a:lnTo>
                    <a:lnTo>
                      <a:pt x="1683" y="347"/>
                    </a:lnTo>
                    <a:lnTo>
                      <a:pt x="1987" y="347"/>
                    </a:lnTo>
                    <a:lnTo>
                      <a:pt x="2029" y="349"/>
                    </a:lnTo>
                    <a:lnTo>
                      <a:pt x="2067" y="356"/>
                    </a:lnTo>
                    <a:lnTo>
                      <a:pt x="2101" y="366"/>
                    </a:lnTo>
                    <a:lnTo>
                      <a:pt x="2132" y="379"/>
                    </a:lnTo>
                    <a:lnTo>
                      <a:pt x="2159" y="396"/>
                    </a:lnTo>
                    <a:lnTo>
                      <a:pt x="2182" y="416"/>
                    </a:lnTo>
                    <a:lnTo>
                      <a:pt x="2201" y="438"/>
                    </a:lnTo>
                    <a:lnTo>
                      <a:pt x="2215" y="462"/>
                    </a:lnTo>
                    <a:lnTo>
                      <a:pt x="2226" y="488"/>
                    </a:lnTo>
                    <a:lnTo>
                      <a:pt x="2233" y="517"/>
                    </a:lnTo>
                    <a:lnTo>
                      <a:pt x="2235" y="546"/>
                    </a:lnTo>
                    <a:lnTo>
                      <a:pt x="2235" y="2036"/>
                    </a:lnTo>
                    <a:lnTo>
                      <a:pt x="2210" y="2035"/>
                    </a:lnTo>
                    <a:lnTo>
                      <a:pt x="2186" y="2034"/>
                    </a:lnTo>
                    <a:lnTo>
                      <a:pt x="2118" y="2037"/>
                    </a:lnTo>
                    <a:lnTo>
                      <a:pt x="2051" y="2045"/>
                    </a:lnTo>
                    <a:lnTo>
                      <a:pt x="1987" y="2060"/>
                    </a:lnTo>
                    <a:lnTo>
                      <a:pt x="1987" y="893"/>
                    </a:lnTo>
                    <a:lnTo>
                      <a:pt x="249" y="893"/>
                    </a:lnTo>
                    <a:lnTo>
                      <a:pt x="249" y="2876"/>
                    </a:lnTo>
                    <a:lnTo>
                      <a:pt x="1394" y="2876"/>
                    </a:lnTo>
                    <a:lnTo>
                      <a:pt x="1400" y="2942"/>
                    </a:lnTo>
                    <a:lnTo>
                      <a:pt x="1412" y="3005"/>
                    </a:lnTo>
                    <a:lnTo>
                      <a:pt x="1429" y="3066"/>
                    </a:lnTo>
                    <a:lnTo>
                      <a:pt x="1450" y="3125"/>
                    </a:lnTo>
                    <a:lnTo>
                      <a:pt x="199" y="3125"/>
                    </a:lnTo>
                    <a:lnTo>
                      <a:pt x="163" y="3122"/>
                    </a:lnTo>
                    <a:lnTo>
                      <a:pt x="130" y="3112"/>
                    </a:lnTo>
                    <a:lnTo>
                      <a:pt x="99" y="3097"/>
                    </a:lnTo>
                    <a:lnTo>
                      <a:pt x="71" y="3079"/>
                    </a:lnTo>
                    <a:lnTo>
                      <a:pt x="47" y="3054"/>
                    </a:lnTo>
                    <a:lnTo>
                      <a:pt x="27" y="3027"/>
                    </a:lnTo>
                    <a:lnTo>
                      <a:pt x="13" y="2995"/>
                    </a:lnTo>
                    <a:lnTo>
                      <a:pt x="3" y="2962"/>
                    </a:lnTo>
                    <a:lnTo>
                      <a:pt x="0" y="2926"/>
                    </a:lnTo>
                    <a:lnTo>
                      <a:pt x="0" y="546"/>
                    </a:lnTo>
                    <a:lnTo>
                      <a:pt x="3" y="513"/>
                    </a:lnTo>
                    <a:lnTo>
                      <a:pt x="9" y="483"/>
                    </a:lnTo>
                    <a:lnTo>
                      <a:pt x="21" y="455"/>
                    </a:lnTo>
                    <a:lnTo>
                      <a:pt x="36" y="428"/>
                    </a:lnTo>
                    <a:lnTo>
                      <a:pt x="53" y="405"/>
                    </a:lnTo>
                    <a:lnTo>
                      <a:pt x="71" y="385"/>
                    </a:lnTo>
                    <a:lnTo>
                      <a:pt x="91" y="369"/>
                    </a:lnTo>
                    <a:lnTo>
                      <a:pt x="111" y="358"/>
                    </a:lnTo>
                    <a:lnTo>
                      <a:pt x="131" y="349"/>
                    </a:lnTo>
                    <a:lnTo>
                      <a:pt x="150" y="347"/>
                    </a:lnTo>
                    <a:close/>
                    <a:moveTo>
                      <a:pt x="1118" y="99"/>
                    </a:moveTo>
                    <a:lnTo>
                      <a:pt x="1098" y="102"/>
                    </a:lnTo>
                    <a:lnTo>
                      <a:pt x="1080" y="109"/>
                    </a:lnTo>
                    <a:lnTo>
                      <a:pt x="1065" y="121"/>
                    </a:lnTo>
                    <a:lnTo>
                      <a:pt x="1053" y="136"/>
                    </a:lnTo>
                    <a:lnTo>
                      <a:pt x="1046" y="154"/>
                    </a:lnTo>
                    <a:lnTo>
                      <a:pt x="1043" y="174"/>
                    </a:lnTo>
                    <a:lnTo>
                      <a:pt x="1046" y="194"/>
                    </a:lnTo>
                    <a:lnTo>
                      <a:pt x="1053" y="211"/>
                    </a:lnTo>
                    <a:lnTo>
                      <a:pt x="1065" y="226"/>
                    </a:lnTo>
                    <a:lnTo>
                      <a:pt x="1080" y="238"/>
                    </a:lnTo>
                    <a:lnTo>
                      <a:pt x="1098" y="245"/>
                    </a:lnTo>
                    <a:lnTo>
                      <a:pt x="1118" y="248"/>
                    </a:lnTo>
                    <a:lnTo>
                      <a:pt x="1138" y="245"/>
                    </a:lnTo>
                    <a:lnTo>
                      <a:pt x="1156" y="238"/>
                    </a:lnTo>
                    <a:lnTo>
                      <a:pt x="1170" y="226"/>
                    </a:lnTo>
                    <a:lnTo>
                      <a:pt x="1182" y="211"/>
                    </a:lnTo>
                    <a:lnTo>
                      <a:pt x="1189" y="194"/>
                    </a:lnTo>
                    <a:lnTo>
                      <a:pt x="1193" y="174"/>
                    </a:lnTo>
                    <a:lnTo>
                      <a:pt x="1189" y="154"/>
                    </a:lnTo>
                    <a:lnTo>
                      <a:pt x="1182" y="136"/>
                    </a:lnTo>
                    <a:lnTo>
                      <a:pt x="1170" y="121"/>
                    </a:lnTo>
                    <a:lnTo>
                      <a:pt x="1156" y="109"/>
                    </a:lnTo>
                    <a:lnTo>
                      <a:pt x="1138" y="102"/>
                    </a:lnTo>
                    <a:lnTo>
                      <a:pt x="1118" y="99"/>
                    </a:lnTo>
                    <a:close/>
                    <a:moveTo>
                      <a:pt x="1116" y="0"/>
                    </a:moveTo>
                    <a:lnTo>
                      <a:pt x="1120" y="0"/>
                    </a:lnTo>
                    <a:lnTo>
                      <a:pt x="1150" y="3"/>
                    </a:lnTo>
                    <a:lnTo>
                      <a:pt x="1180" y="11"/>
                    </a:lnTo>
                    <a:lnTo>
                      <a:pt x="1206" y="23"/>
                    </a:lnTo>
                    <a:lnTo>
                      <a:pt x="1230" y="40"/>
                    </a:lnTo>
                    <a:lnTo>
                      <a:pt x="1252" y="61"/>
                    </a:lnTo>
                    <a:lnTo>
                      <a:pt x="1268" y="85"/>
                    </a:lnTo>
                    <a:lnTo>
                      <a:pt x="1281" y="112"/>
                    </a:lnTo>
                    <a:lnTo>
                      <a:pt x="1288" y="141"/>
                    </a:lnTo>
                    <a:lnTo>
                      <a:pt x="1292" y="171"/>
                    </a:lnTo>
                    <a:lnTo>
                      <a:pt x="1292" y="174"/>
                    </a:lnTo>
                    <a:lnTo>
                      <a:pt x="1294" y="194"/>
                    </a:lnTo>
                    <a:lnTo>
                      <a:pt x="1302" y="211"/>
                    </a:lnTo>
                    <a:lnTo>
                      <a:pt x="1314" y="226"/>
                    </a:lnTo>
                    <a:lnTo>
                      <a:pt x="1328" y="238"/>
                    </a:lnTo>
                    <a:lnTo>
                      <a:pt x="1345" y="245"/>
                    </a:lnTo>
                    <a:lnTo>
                      <a:pt x="1365" y="248"/>
                    </a:lnTo>
                    <a:lnTo>
                      <a:pt x="1442" y="248"/>
                    </a:lnTo>
                    <a:lnTo>
                      <a:pt x="1472" y="251"/>
                    </a:lnTo>
                    <a:lnTo>
                      <a:pt x="1499" y="260"/>
                    </a:lnTo>
                    <a:lnTo>
                      <a:pt x="1524" y="274"/>
                    </a:lnTo>
                    <a:lnTo>
                      <a:pt x="1547" y="291"/>
                    </a:lnTo>
                    <a:lnTo>
                      <a:pt x="1564" y="312"/>
                    </a:lnTo>
                    <a:lnTo>
                      <a:pt x="1578" y="338"/>
                    </a:lnTo>
                    <a:lnTo>
                      <a:pt x="1587" y="366"/>
                    </a:lnTo>
                    <a:lnTo>
                      <a:pt x="1590" y="396"/>
                    </a:lnTo>
                    <a:lnTo>
                      <a:pt x="1590" y="399"/>
                    </a:lnTo>
                    <a:lnTo>
                      <a:pt x="1587" y="428"/>
                    </a:lnTo>
                    <a:lnTo>
                      <a:pt x="1578" y="456"/>
                    </a:lnTo>
                    <a:lnTo>
                      <a:pt x="1564" y="481"/>
                    </a:lnTo>
                    <a:lnTo>
                      <a:pt x="1547" y="503"/>
                    </a:lnTo>
                    <a:lnTo>
                      <a:pt x="1524" y="521"/>
                    </a:lnTo>
                    <a:lnTo>
                      <a:pt x="1499" y="534"/>
                    </a:lnTo>
                    <a:lnTo>
                      <a:pt x="1472" y="543"/>
                    </a:lnTo>
                    <a:lnTo>
                      <a:pt x="1442" y="546"/>
                    </a:lnTo>
                    <a:lnTo>
                      <a:pt x="793" y="546"/>
                    </a:lnTo>
                    <a:lnTo>
                      <a:pt x="764" y="543"/>
                    </a:lnTo>
                    <a:lnTo>
                      <a:pt x="736" y="534"/>
                    </a:lnTo>
                    <a:lnTo>
                      <a:pt x="711" y="521"/>
                    </a:lnTo>
                    <a:lnTo>
                      <a:pt x="689" y="503"/>
                    </a:lnTo>
                    <a:lnTo>
                      <a:pt x="671" y="481"/>
                    </a:lnTo>
                    <a:lnTo>
                      <a:pt x="657" y="456"/>
                    </a:lnTo>
                    <a:lnTo>
                      <a:pt x="649" y="428"/>
                    </a:lnTo>
                    <a:lnTo>
                      <a:pt x="646" y="399"/>
                    </a:lnTo>
                    <a:lnTo>
                      <a:pt x="646" y="396"/>
                    </a:lnTo>
                    <a:lnTo>
                      <a:pt x="649" y="366"/>
                    </a:lnTo>
                    <a:lnTo>
                      <a:pt x="657" y="338"/>
                    </a:lnTo>
                    <a:lnTo>
                      <a:pt x="671" y="312"/>
                    </a:lnTo>
                    <a:lnTo>
                      <a:pt x="689" y="291"/>
                    </a:lnTo>
                    <a:lnTo>
                      <a:pt x="711" y="274"/>
                    </a:lnTo>
                    <a:lnTo>
                      <a:pt x="736" y="260"/>
                    </a:lnTo>
                    <a:lnTo>
                      <a:pt x="764" y="251"/>
                    </a:lnTo>
                    <a:lnTo>
                      <a:pt x="793" y="248"/>
                    </a:lnTo>
                    <a:lnTo>
                      <a:pt x="870" y="248"/>
                    </a:lnTo>
                    <a:lnTo>
                      <a:pt x="889" y="245"/>
                    </a:lnTo>
                    <a:lnTo>
                      <a:pt x="907" y="238"/>
                    </a:lnTo>
                    <a:lnTo>
                      <a:pt x="922" y="226"/>
                    </a:lnTo>
                    <a:lnTo>
                      <a:pt x="933" y="211"/>
                    </a:lnTo>
                    <a:lnTo>
                      <a:pt x="941" y="194"/>
                    </a:lnTo>
                    <a:lnTo>
                      <a:pt x="944" y="174"/>
                    </a:lnTo>
                    <a:lnTo>
                      <a:pt x="944" y="171"/>
                    </a:lnTo>
                    <a:lnTo>
                      <a:pt x="947" y="141"/>
                    </a:lnTo>
                    <a:lnTo>
                      <a:pt x="954" y="112"/>
                    </a:lnTo>
                    <a:lnTo>
                      <a:pt x="967" y="85"/>
                    </a:lnTo>
                    <a:lnTo>
                      <a:pt x="984" y="61"/>
                    </a:lnTo>
                    <a:lnTo>
                      <a:pt x="1005" y="40"/>
                    </a:lnTo>
                    <a:lnTo>
                      <a:pt x="1029" y="23"/>
                    </a:lnTo>
                    <a:lnTo>
                      <a:pt x="1056" y="11"/>
                    </a:lnTo>
                    <a:lnTo>
                      <a:pt x="1085" y="3"/>
                    </a:lnTo>
                    <a:lnTo>
                      <a:pt x="1116" y="0"/>
                    </a:lnTo>
                    <a:close/>
                  </a:path>
                </a:pathLst>
              </a:custGeom>
              <a:solidFill>
                <a:srgbClr val="2F77E5"/>
              </a:solidFill>
              <a:ln w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rgbClr val="7086A4"/>
                    </a:gs>
                    <a:gs pos="83000">
                      <a:srgbClr val="7086A4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3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sp>
          <p:nvSpPr>
            <p:cNvPr id="222" name="직사각형 221">
              <a:extLst>
                <a:ext uri="{FF2B5EF4-FFF2-40B4-BE49-F238E27FC236}">
                  <a16:creationId xmlns:a16="http://schemas.microsoft.com/office/drawing/2014/main" id="{D8C33685-B554-0472-1202-BA7DE372193D}"/>
                </a:ext>
              </a:extLst>
            </p:cNvPr>
            <p:cNvSpPr/>
            <p:nvPr/>
          </p:nvSpPr>
          <p:spPr>
            <a:xfrm flipH="1">
              <a:off x="415402" y="927753"/>
              <a:ext cx="11730058" cy="5870776"/>
            </a:xfrm>
            <a:prstGeom prst="rect">
              <a:avLst/>
            </a:prstGeom>
            <a:solidFill>
              <a:schemeClr val="bg1"/>
            </a:solidFill>
            <a:ln w="6985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rgbClr val="7086A4"/>
                  </a:gs>
                  <a:gs pos="83000">
                    <a:srgbClr val="7086A4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83F4DC98-14FF-CC1A-EB8F-F9034BA86FAF}"/>
              </a:ext>
            </a:extLst>
          </p:cNvPr>
          <p:cNvSpPr/>
          <p:nvPr/>
        </p:nvSpPr>
        <p:spPr>
          <a:xfrm>
            <a:off x="1427195" y="75535"/>
            <a:ext cx="4199256" cy="5959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7086A4"/>
                </a:solidFill>
                <a:effectLst/>
                <a:uLnTx/>
                <a:uFillTx/>
                <a:latin typeface="나눔바른펜" panose="020B0503000000000000" pitchFamily="50" charset="-127"/>
                <a:ea typeface="나눔바른펜" panose="020B0503000000000000" pitchFamily="50" charset="-127"/>
                <a:cs typeface="+mn-cs"/>
              </a:rPr>
              <a:t>CONTENTS 2. 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바른펜" panose="020B0503000000000000" pitchFamily="50" charset="-127"/>
                <a:ea typeface="나눔바른펜" panose="020B0503000000000000" pitchFamily="50" charset="-127"/>
                <a:cs typeface="+mn-cs"/>
              </a:rPr>
              <a:t>프로젝트 </a:t>
            </a:r>
            <a:r>
              <a:rPr lang="ko-KR" altLang="en-US" b="1" dirty="0">
                <a:solidFill>
                  <a:prstClr val="white">
                    <a:lumMod val="50000"/>
                  </a:prst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기능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바른펜" panose="020B0503000000000000" pitchFamily="50" charset="-127"/>
                <a:ea typeface="나눔바른펜" panose="020B0503000000000000" pitchFamily="50" charset="-127"/>
                <a:cs typeface="+mn-cs"/>
              </a:rPr>
              <a:t> 설명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나눔바른펜" panose="020B0503000000000000" pitchFamily="50" charset="-127"/>
              <a:ea typeface="나눔바른펜" panose="020B0503000000000000" pitchFamily="50" charset="-127"/>
              <a:cs typeface="+mn-cs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807D4F71-1209-8E52-A3BF-FD6D45798419}"/>
              </a:ext>
            </a:extLst>
          </p:cNvPr>
          <p:cNvGrpSpPr/>
          <p:nvPr/>
        </p:nvGrpSpPr>
        <p:grpSpPr>
          <a:xfrm>
            <a:off x="803292" y="986451"/>
            <a:ext cx="4949899" cy="5025005"/>
            <a:chOff x="3151500" y="2033974"/>
            <a:chExt cx="4949899" cy="3225786"/>
          </a:xfrm>
        </p:grpSpPr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ABE7741C-E3D0-109D-563B-C3DE95DFE614}"/>
                </a:ext>
              </a:extLst>
            </p:cNvPr>
            <p:cNvGrpSpPr/>
            <p:nvPr/>
          </p:nvGrpSpPr>
          <p:grpSpPr>
            <a:xfrm>
              <a:off x="3151500" y="2033974"/>
              <a:ext cx="4949899" cy="3225786"/>
              <a:chOff x="730796" y="1355691"/>
              <a:chExt cx="5097353" cy="3225786"/>
            </a:xfrm>
          </p:grpSpPr>
          <p:sp>
            <p:nvSpPr>
              <p:cNvPr id="31" name="자유형 23">
                <a:extLst>
                  <a:ext uri="{FF2B5EF4-FFF2-40B4-BE49-F238E27FC236}">
                    <a16:creationId xmlns:a16="http://schemas.microsoft.com/office/drawing/2014/main" id="{9933A12C-3027-4377-CCA7-C5674364FD62}"/>
                  </a:ext>
                </a:extLst>
              </p:cNvPr>
              <p:cNvSpPr/>
              <p:nvPr/>
            </p:nvSpPr>
            <p:spPr>
              <a:xfrm>
                <a:off x="730798" y="1360084"/>
                <a:ext cx="5097351" cy="3221393"/>
              </a:xfrm>
              <a:custGeom>
                <a:avLst/>
                <a:gdLst>
                  <a:gd name="connsiteX0" fmla="*/ 81769 w 5216472"/>
                  <a:gd name="connsiteY0" fmla="*/ 0 h 3221393"/>
                  <a:gd name="connsiteX1" fmla="*/ 1144844 w 5216472"/>
                  <a:gd name="connsiteY1" fmla="*/ 0 h 3221393"/>
                  <a:gd name="connsiteX2" fmla="*/ 1226612 w 5216472"/>
                  <a:gd name="connsiteY2" fmla="*/ 81768 h 3221393"/>
                  <a:gd name="connsiteX3" fmla="*/ 1226612 w 5216472"/>
                  <a:gd name="connsiteY3" fmla="*/ 342900 h 3221393"/>
                  <a:gd name="connsiteX4" fmla="*/ 5117711 w 5216472"/>
                  <a:gd name="connsiteY4" fmla="*/ 342900 h 3221393"/>
                  <a:gd name="connsiteX5" fmla="*/ 5124329 w 5216472"/>
                  <a:gd name="connsiteY5" fmla="*/ 344236 h 3221393"/>
                  <a:gd name="connsiteX6" fmla="*/ 5140271 w 5216472"/>
                  <a:gd name="connsiteY6" fmla="*/ 344236 h 3221393"/>
                  <a:gd name="connsiteX7" fmla="*/ 5140271 w 5216472"/>
                  <a:gd name="connsiteY7" fmla="*/ 347455 h 3221393"/>
                  <a:gd name="connsiteX8" fmla="*/ 5156153 w 5216472"/>
                  <a:gd name="connsiteY8" fmla="*/ 350661 h 3221393"/>
                  <a:gd name="connsiteX9" fmla="*/ 5216472 w 5216472"/>
                  <a:gd name="connsiteY9" fmla="*/ 441661 h 3221393"/>
                  <a:gd name="connsiteX10" fmla="*/ 5216472 w 5216472"/>
                  <a:gd name="connsiteY10" fmla="*/ 3122632 h 3221393"/>
                  <a:gd name="connsiteX11" fmla="*/ 5117711 w 5216472"/>
                  <a:gd name="connsiteY11" fmla="*/ 3221393 h 3221393"/>
                  <a:gd name="connsiteX12" fmla="*/ 98763 w 5216472"/>
                  <a:gd name="connsiteY12" fmla="*/ 3221393 h 3221393"/>
                  <a:gd name="connsiteX13" fmla="*/ 2 w 5216472"/>
                  <a:gd name="connsiteY13" fmla="*/ 3122632 h 3221393"/>
                  <a:gd name="connsiteX14" fmla="*/ 2 w 5216472"/>
                  <a:gd name="connsiteY14" fmla="*/ 2878493 h 3221393"/>
                  <a:gd name="connsiteX15" fmla="*/ 0 w 5216472"/>
                  <a:gd name="connsiteY15" fmla="*/ 2878493 h 3221393"/>
                  <a:gd name="connsiteX16" fmla="*/ 0 w 5216472"/>
                  <a:gd name="connsiteY16" fmla="*/ 939438 h 3221393"/>
                  <a:gd name="connsiteX17" fmla="*/ 0 w 5216472"/>
                  <a:gd name="connsiteY17" fmla="*/ 439215 h 3221393"/>
                  <a:gd name="connsiteX18" fmla="*/ 0 w 5216472"/>
                  <a:gd name="connsiteY18" fmla="*/ 81768 h 3221393"/>
                  <a:gd name="connsiteX19" fmla="*/ 81769 w 5216472"/>
                  <a:gd name="connsiteY19" fmla="*/ 0 h 32213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216472" h="3221393">
                    <a:moveTo>
                      <a:pt x="81769" y="0"/>
                    </a:moveTo>
                    <a:lnTo>
                      <a:pt x="1144844" y="0"/>
                    </a:lnTo>
                    <a:cubicBezTo>
                      <a:pt x="1190003" y="0"/>
                      <a:pt x="1226612" y="36609"/>
                      <a:pt x="1226612" y="81768"/>
                    </a:cubicBezTo>
                    <a:lnTo>
                      <a:pt x="1226612" y="342900"/>
                    </a:lnTo>
                    <a:lnTo>
                      <a:pt x="5117711" y="342900"/>
                    </a:lnTo>
                    <a:lnTo>
                      <a:pt x="5124329" y="344236"/>
                    </a:lnTo>
                    <a:lnTo>
                      <a:pt x="5140271" y="344236"/>
                    </a:lnTo>
                    <a:lnTo>
                      <a:pt x="5140271" y="347455"/>
                    </a:lnTo>
                    <a:lnTo>
                      <a:pt x="5156153" y="350661"/>
                    </a:lnTo>
                    <a:cubicBezTo>
                      <a:pt x="5191600" y="365654"/>
                      <a:pt x="5216472" y="400753"/>
                      <a:pt x="5216472" y="441661"/>
                    </a:cubicBezTo>
                    <a:lnTo>
                      <a:pt x="5216472" y="3122632"/>
                    </a:lnTo>
                    <a:cubicBezTo>
                      <a:pt x="5216472" y="3177176"/>
                      <a:pt x="5172255" y="3221393"/>
                      <a:pt x="5117711" y="3221393"/>
                    </a:cubicBezTo>
                    <a:lnTo>
                      <a:pt x="98763" y="3221393"/>
                    </a:lnTo>
                    <a:cubicBezTo>
                      <a:pt x="44219" y="3221393"/>
                      <a:pt x="2" y="3177176"/>
                      <a:pt x="2" y="3122632"/>
                    </a:cubicBezTo>
                    <a:lnTo>
                      <a:pt x="2" y="2878493"/>
                    </a:lnTo>
                    <a:lnTo>
                      <a:pt x="0" y="2878493"/>
                    </a:lnTo>
                    <a:lnTo>
                      <a:pt x="0" y="939438"/>
                    </a:lnTo>
                    <a:lnTo>
                      <a:pt x="0" y="439215"/>
                    </a:lnTo>
                    <a:lnTo>
                      <a:pt x="0" y="81768"/>
                    </a:lnTo>
                    <a:cubicBezTo>
                      <a:pt x="0" y="36609"/>
                      <a:pt x="36609" y="0"/>
                      <a:pt x="81769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28575">
                <a:solidFill>
                  <a:schemeClr val="tx2"/>
                </a:solidFill>
              </a:ln>
              <a:effectLst>
                <a:outerShdw dist="88900" dir="8100000" algn="tr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tIns="684000" rtlCol="0" anchor="ctr">
                <a:noAutofit/>
              </a:bodyPr>
              <a:lstStyle/>
              <a:p>
                <a:pPr algn="ctr" latinLnBrk="0">
                  <a:defRPr/>
                </a:pPr>
                <a:endParaRPr lang="en-US" altLang="ko-KR" sz="700" kern="0" dirty="0">
                  <a:solidFill>
                    <a:srgbClr val="44546A"/>
                  </a:solidFill>
                </a:endParaRPr>
              </a:p>
            </p:txBody>
          </p:sp>
          <p:sp>
            <p:nvSpPr>
              <p:cNvPr id="32" name="사각형: 둥근 모서리 11">
                <a:extLst>
                  <a:ext uri="{FF2B5EF4-FFF2-40B4-BE49-F238E27FC236}">
                    <a16:creationId xmlns:a16="http://schemas.microsoft.com/office/drawing/2014/main" id="{3DC933F6-B7C5-64AE-770B-B149AD5AD720}"/>
                  </a:ext>
                </a:extLst>
              </p:cNvPr>
              <p:cNvSpPr/>
              <p:nvPr/>
            </p:nvSpPr>
            <p:spPr>
              <a:xfrm>
                <a:off x="730796" y="1355691"/>
                <a:ext cx="1529257" cy="364865"/>
              </a:xfrm>
              <a:prstGeom prst="roundRect">
                <a:avLst>
                  <a:gd name="adj" fmla="val 8007"/>
                </a:avLst>
              </a:prstGeom>
              <a:solidFill>
                <a:srgbClr val="52677C"/>
              </a:solidFill>
              <a:ln w="28575">
                <a:solidFill>
                  <a:schemeClr val="tx2"/>
                </a:solidFill>
              </a:ln>
              <a:effectLst>
                <a:outerShdw dist="38100" dir="8100000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>
                  <a:defRPr/>
                </a:pPr>
                <a:r>
                  <a:rPr lang="en-US" altLang="ko-KR" sz="1400" b="1" dirty="0">
                    <a:solidFill>
                      <a:schemeClr val="bg1"/>
                    </a:solidFill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data_segment.py</a:t>
                </a:r>
                <a:endParaRPr lang="ko-KR" altLang="en-US" sz="1400" b="1" dirty="0">
                  <a:solidFill>
                    <a:schemeClr val="bg1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endParaRPr>
              </a:p>
            </p:txBody>
          </p:sp>
        </p:grp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6EC66D5F-E80A-A664-7C13-1334008FC6B3}"/>
                </a:ext>
              </a:extLst>
            </p:cNvPr>
            <p:cNvSpPr/>
            <p:nvPr/>
          </p:nvSpPr>
          <p:spPr>
            <a:xfrm>
              <a:off x="3171924" y="2404534"/>
              <a:ext cx="1257039" cy="67545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3" name="그림 32">
            <a:extLst>
              <a:ext uri="{FF2B5EF4-FFF2-40B4-BE49-F238E27FC236}">
                <a16:creationId xmlns:a16="http://schemas.microsoft.com/office/drawing/2014/main" id="{67926836-3ADA-0475-4B04-FBFD0E113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607" y="1651405"/>
            <a:ext cx="4706844" cy="4229817"/>
          </a:xfrm>
          <a:prstGeom prst="rect">
            <a:avLst/>
          </a:prstGeom>
        </p:spPr>
      </p:pic>
      <p:grpSp>
        <p:nvGrpSpPr>
          <p:cNvPr id="34" name="그룹 33">
            <a:extLst>
              <a:ext uri="{FF2B5EF4-FFF2-40B4-BE49-F238E27FC236}">
                <a16:creationId xmlns:a16="http://schemas.microsoft.com/office/drawing/2014/main" id="{9AD49DA6-5C55-E249-CC99-284049130CE0}"/>
              </a:ext>
            </a:extLst>
          </p:cNvPr>
          <p:cNvGrpSpPr/>
          <p:nvPr/>
        </p:nvGrpSpPr>
        <p:grpSpPr>
          <a:xfrm>
            <a:off x="6312534" y="871842"/>
            <a:ext cx="5119960" cy="5474680"/>
            <a:chOff x="3151500" y="2033974"/>
            <a:chExt cx="4949899" cy="3225786"/>
          </a:xfrm>
        </p:grpSpPr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BB7D916A-BAF1-CFED-0FE7-0A6236134D04}"/>
                </a:ext>
              </a:extLst>
            </p:cNvPr>
            <p:cNvGrpSpPr/>
            <p:nvPr/>
          </p:nvGrpSpPr>
          <p:grpSpPr>
            <a:xfrm>
              <a:off x="3151500" y="2033974"/>
              <a:ext cx="4949899" cy="3225786"/>
              <a:chOff x="730796" y="1355691"/>
              <a:chExt cx="5097353" cy="3225786"/>
            </a:xfrm>
          </p:grpSpPr>
          <p:sp>
            <p:nvSpPr>
              <p:cNvPr id="37" name="자유형 23">
                <a:extLst>
                  <a:ext uri="{FF2B5EF4-FFF2-40B4-BE49-F238E27FC236}">
                    <a16:creationId xmlns:a16="http://schemas.microsoft.com/office/drawing/2014/main" id="{4CC1F5E7-DA36-613D-9E1D-8716B25F4EF8}"/>
                  </a:ext>
                </a:extLst>
              </p:cNvPr>
              <p:cNvSpPr/>
              <p:nvPr/>
            </p:nvSpPr>
            <p:spPr>
              <a:xfrm>
                <a:off x="730798" y="1360084"/>
                <a:ext cx="5097351" cy="3221393"/>
              </a:xfrm>
              <a:custGeom>
                <a:avLst/>
                <a:gdLst>
                  <a:gd name="connsiteX0" fmla="*/ 81769 w 5216472"/>
                  <a:gd name="connsiteY0" fmla="*/ 0 h 3221393"/>
                  <a:gd name="connsiteX1" fmla="*/ 1144844 w 5216472"/>
                  <a:gd name="connsiteY1" fmla="*/ 0 h 3221393"/>
                  <a:gd name="connsiteX2" fmla="*/ 1226612 w 5216472"/>
                  <a:gd name="connsiteY2" fmla="*/ 81768 h 3221393"/>
                  <a:gd name="connsiteX3" fmla="*/ 1226612 w 5216472"/>
                  <a:gd name="connsiteY3" fmla="*/ 342900 h 3221393"/>
                  <a:gd name="connsiteX4" fmla="*/ 5117711 w 5216472"/>
                  <a:gd name="connsiteY4" fmla="*/ 342900 h 3221393"/>
                  <a:gd name="connsiteX5" fmla="*/ 5124329 w 5216472"/>
                  <a:gd name="connsiteY5" fmla="*/ 344236 h 3221393"/>
                  <a:gd name="connsiteX6" fmla="*/ 5140271 w 5216472"/>
                  <a:gd name="connsiteY6" fmla="*/ 344236 h 3221393"/>
                  <a:gd name="connsiteX7" fmla="*/ 5140271 w 5216472"/>
                  <a:gd name="connsiteY7" fmla="*/ 347455 h 3221393"/>
                  <a:gd name="connsiteX8" fmla="*/ 5156153 w 5216472"/>
                  <a:gd name="connsiteY8" fmla="*/ 350661 h 3221393"/>
                  <a:gd name="connsiteX9" fmla="*/ 5216472 w 5216472"/>
                  <a:gd name="connsiteY9" fmla="*/ 441661 h 3221393"/>
                  <a:gd name="connsiteX10" fmla="*/ 5216472 w 5216472"/>
                  <a:gd name="connsiteY10" fmla="*/ 3122632 h 3221393"/>
                  <a:gd name="connsiteX11" fmla="*/ 5117711 w 5216472"/>
                  <a:gd name="connsiteY11" fmla="*/ 3221393 h 3221393"/>
                  <a:gd name="connsiteX12" fmla="*/ 98763 w 5216472"/>
                  <a:gd name="connsiteY12" fmla="*/ 3221393 h 3221393"/>
                  <a:gd name="connsiteX13" fmla="*/ 2 w 5216472"/>
                  <a:gd name="connsiteY13" fmla="*/ 3122632 h 3221393"/>
                  <a:gd name="connsiteX14" fmla="*/ 2 w 5216472"/>
                  <a:gd name="connsiteY14" fmla="*/ 2878493 h 3221393"/>
                  <a:gd name="connsiteX15" fmla="*/ 0 w 5216472"/>
                  <a:gd name="connsiteY15" fmla="*/ 2878493 h 3221393"/>
                  <a:gd name="connsiteX16" fmla="*/ 0 w 5216472"/>
                  <a:gd name="connsiteY16" fmla="*/ 939438 h 3221393"/>
                  <a:gd name="connsiteX17" fmla="*/ 0 w 5216472"/>
                  <a:gd name="connsiteY17" fmla="*/ 439215 h 3221393"/>
                  <a:gd name="connsiteX18" fmla="*/ 0 w 5216472"/>
                  <a:gd name="connsiteY18" fmla="*/ 81768 h 3221393"/>
                  <a:gd name="connsiteX19" fmla="*/ 81769 w 5216472"/>
                  <a:gd name="connsiteY19" fmla="*/ 0 h 32213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216472" h="3221393">
                    <a:moveTo>
                      <a:pt x="81769" y="0"/>
                    </a:moveTo>
                    <a:lnTo>
                      <a:pt x="1144844" y="0"/>
                    </a:lnTo>
                    <a:cubicBezTo>
                      <a:pt x="1190003" y="0"/>
                      <a:pt x="1226612" y="36609"/>
                      <a:pt x="1226612" y="81768"/>
                    </a:cubicBezTo>
                    <a:lnTo>
                      <a:pt x="1226612" y="342900"/>
                    </a:lnTo>
                    <a:lnTo>
                      <a:pt x="5117711" y="342900"/>
                    </a:lnTo>
                    <a:lnTo>
                      <a:pt x="5124329" y="344236"/>
                    </a:lnTo>
                    <a:lnTo>
                      <a:pt x="5140271" y="344236"/>
                    </a:lnTo>
                    <a:lnTo>
                      <a:pt x="5140271" y="347455"/>
                    </a:lnTo>
                    <a:lnTo>
                      <a:pt x="5156153" y="350661"/>
                    </a:lnTo>
                    <a:cubicBezTo>
                      <a:pt x="5191600" y="365654"/>
                      <a:pt x="5216472" y="400753"/>
                      <a:pt x="5216472" y="441661"/>
                    </a:cubicBezTo>
                    <a:lnTo>
                      <a:pt x="5216472" y="3122632"/>
                    </a:lnTo>
                    <a:cubicBezTo>
                      <a:pt x="5216472" y="3177176"/>
                      <a:pt x="5172255" y="3221393"/>
                      <a:pt x="5117711" y="3221393"/>
                    </a:cubicBezTo>
                    <a:lnTo>
                      <a:pt x="98763" y="3221393"/>
                    </a:lnTo>
                    <a:cubicBezTo>
                      <a:pt x="44219" y="3221393"/>
                      <a:pt x="2" y="3177176"/>
                      <a:pt x="2" y="3122632"/>
                    </a:cubicBezTo>
                    <a:lnTo>
                      <a:pt x="2" y="2878493"/>
                    </a:lnTo>
                    <a:lnTo>
                      <a:pt x="0" y="2878493"/>
                    </a:lnTo>
                    <a:lnTo>
                      <a:pt x="0" y="939438"/>
                    </a:lnTo>
                    <a:lnTo>
                      <a:pt x="0" y="439215"/>
                    </a:lnTo>
                    <a:lnTo>
                      <a:pt x="0" y="81768"/>
                    </a:lnTo>
                    <a:cubicBezTo>
                      <a:pt x="0" y="36609"/>
                      <a:pt x="36609" y="0"/>
                      <a:pt x="81769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28575">
                <a:solidFill>
                  <a:schemeClr val="tx2"/>
                </a:solidFill>
              </a:ln>
              <a:effectLst>
                <a:outerShdw dist="88900" dir="8100000" algn="tr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tIns="684000" rtlCol="0" anchor="ctr">
                <a:noAutofit/>
              </a:bodyPr>
              <a:lstStyle/>
              <a:p>
                <a:pPr algn="ctr" latinLnBrk="0">
                  <a:defRPr/>
                </a:pPr>
                <a:endParaRPr lang="en-US" altLang="ko-KR" sz="700" kern="0" dirty="0">
                  <a:solidFill>
                    <a:srgbClr val="44546A"/>
                  </a:solidFill>
                </a:endParaRPr>
              </a:p>
            </p:txBody>
          </p:sp>
          <p:sp>
            <p:nvSpPr>
              <p:cNvPr id="38" name="사각형: 둥근 모서리 11">
                <a:extLst>
                  <a:ext uri="{FF2B5EF4-FFF2-40B4-BE49-F238E27FC236}">
                    <a16:creationId xmlns:a16="http://schemas.microsoft.com/office/drawing/2014/main" id="{03805448-0BB1-01B3-2415-7024E16084C2}"/>
                  </a:ext>
                </a:extLst>
              </p:cNvPr>
              <p:cNvSpPr/>
              <p:nvPr/>
            </p:nvSpPr>
            <p:spPr>
              <a:xfrm>
                <a:off x="730796" y="1355691"/>
                <a:ext cx="1529257" cy="364865"/>
              </a:xfrm>
              <a:prstGeom prst="roundRect">
                <a:avLst>
                  <a:gd name="adj" fmla="val 8007"/>
                </a:avLst>
              </a:prstGeom>
              <a:solidFill>
                <a:srgbClr val="52677C"/>
              </a:solidFill>
              <a:ln w="28575">
                <a:solidFill>
                  <a:schemeClr val="tx2"/>
                </a:solidFill>
              </a:ln>
              <a:effectLst>
                <a:outerShdw dist="38100" dir="8100000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>
                  <a:defRPr/>
                </a:pPr>
                <a:r>
                  <a:rPr lang="en-US" altLang="ko-KR" sz="1400" b="1" dirty="0">
                    <a:solidFill>
                      <a:schemeClr val="bg1"/>
                    </a:solidFill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data_segment.py</a:t>
                </a:r>
                <a:endParaRPr lang="ko-KR" altLang="en-US" sz="1400" b="1" dirty="0">
                  <a:solidFill>
                    <a:schemeClr val="bg1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endParaRPr>
              </a:p>
            </p:txBody>
          </p:sp>
        </p:grp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582A3CAE-C00E-CF08-BEEE-4F27E2706755}"/>
                </a:ext>
              </a:extLst>
            </p:cNvPr>
            <p:cNvSpPr/>
            <p:nvPr/>
          </p:nvSpPr>
          <p:spPr>
            <a:xfrm>
              <a:off x="3171924" y="2404534"/>
              <a:ext cx="1257039" cy="67545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9" name="그림 38">
            <a:extLst>
              <a:ext uri="{FF2B5EF4-FFF2-40B4-BE49-F238E27FC236}">
                <a16:creationId xmlns:a16="http://schemas.microsoft.com/office/drawing/2014/main" id="{38FC1916-FB3F-08CC-2D64-4DBEC6FAA2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4972" y="1585744"/>
            <a:ext cx="4830307" cy="4621882"/>
          </a:xfrm>
          <a:prstGeom prst="rect">
            <a:avLst/>
          </a:prstGeom>
        </p:spPr>
      </p:pic>
      <p:sp>
        <p:nvSpPr>
          <p:cNvPr id="40" name="모서리가 둥근 직사각형 1">
            <a:extLst>
              <a:ext uri="{FF2B5EF4-FFF2-40B4-BE49-F238E27FC236}">
                <a16:creationId xmlns:a16="http://schemas.microsoft.com/office/drawing/2014/main" id="{EF0C5467-171D-D10A-E5DF-44EAC3A64AC2}"/>
              </a:ext>
            </a:extLst>
          </p:cNvPr>
          <p:cNvSpPr/>
          <p:nvPr/>
        </p:nvSpPr>
        <p:spPr>
          <a:xfrm>
            <a:off x="8041788" y="871842"/>
            <a:ext cx="2873139" cy="522164"/>
          </a:xfrm>
          <a:prstGeom prst="roundRect">
            <a:avLst>
              <a:gd name="adj" fmla="val 10099"/>
            </a:avLst>
          </a:prstGeom>
          <a:solidFill>
            <a:srgbClr val="F2F2F2"/>
          </a:solidFill>
          <a:ln>
            <a:solidFill>
              <a:schemeClr val="tx2">
                <a:lumMod val="20000"/>
                <a:lumOff val="80000"/>
              </a:schemeClr>
            </a:solidFill>
          </a:ln>
          <a:effectLst>
            <a:outerShdw blurRad="50800" dist="12700" dir="2700000" algn="t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rgbClr val="42526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원본 엑셀 파일을 분류하여 새로 분류한 엑셀파일들을 만드는 곳</a:t>
            </a:r>
            <a:r>
              <a:rPr lang="en-US" altLang="ko-KR" sz="1000" b="1" dirty="0">
                <a:solidFill>
                  <a:srgbClr val="425267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  <a:endParaRPr lang="ko-KR" altLang="en-US" sz="1000" b="1" dirty="0">
              <a:solidFill>
                <a:srgbClr val="425267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B4A1B4EA-60A6-4DFD-906B-473C2A504FBD}"/>
              </a:ext>
            </a:extLst>
          </p:cNvPr>
          <p:cNvSpPr/>
          <p:nvPr/>
        </p:nvSpPr>
        <p:spPr>
          <a:xfrm>
            <a:off x="1017929" y="3738623"/>
            <a:ext cx="2865377" cy="2200414"/>
          </a:xfrm>
          <a:prstGeom prst="rect">
            <a:avLst/>
          </a:prstGeom>
          <a:noFill/>
          <a:ln w="12700">
            <a:solidFill>
              <a:srgbClr val="7086A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874F157A-ED7E-C8DE-9583-5A676504FA70}"/>
              </a:ext>
            </a:extLst>
          </p:cNvPr>
          <p:cNvCxnSpPr>
            <a:cxnSpLocks/>
          </p:cNvCxnSpPr>
          <p:nvPr/>
        </p:nvCxnSpPr>
        <p:spPr>
          <a:xfrm flipV="1">
            <a:off x="1986444" y="3609212"/>
            <a:ext cx="181179" cy="129411"/>
          </a:xfrm>
          <a:prstGeom prst="line">
            <a:avLst/>
          </a:prstGeom>
          <a:ln w="12700">
            <a:solidFill>
              <a:srgbClr val="7086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9B3A7C04-9D38-0DB1-D8B3-1C2BF2C73154}"/>
              </a:ext>
            </a:extLst>
          </p:cNvPr>
          <p:cNvCxnSpPr>
            <a:cxnSpLocks/>
          </p:cNvCxnSpPr>
          <p:nvPr/>
        </p:nvCxnSpPr>
        <p:spPr>
          <a:xfrm flipV="1">
            <a:off x="2151327" y="3605514"/>
            <a:ext cx="1555380" cy="7396"/>
          </a:xfrm>
          <a:prstGeom prst="line">
            <a:avLst/>
          </a:prstGeom>
          <a:ln w="12700">
            <a:solidFill>
              <a:srgbClr val="7086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모서리가 둥근 직사각형 1">
            <a:extLst>
              <a:ext uri="{FF2B5EF4-FFF2-40B4-BE49-F238E27FC236}">
                <a16:creationId xmlns:a16="http://schemas.microsoft.com/office/drawing/2014/main" id="{9B485927-EE2E-8364-E24B-F6AAB0E4C9D3}"/>
              </a:ext>
            </a:extLst>
          </p:cNvPr>
          <p:cNvSpPr/>
          <p:nvPr/>
        </p:nvSpPr>
        <p:spPr>
          <a:xfrm>
            <a:off x="3681247" y="3206187"/>
            <a:ext cx="2326096" cy="798653"/>
          </a:xfrm>
          <a:prstGeom prst="roundRect">
            <a:avLst>
              <a:gd name="adj" fmla="val 10099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  <a:effectLst>
            <a:outerShdw blurRad="50800" dist="12700" dir="2700000" algn="t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 err="1">
                <a:solidFill>
                  <a:schemeClr val="accent1">
                    <a:lumMod val="50000"/>
                  </a:schemeClr>
                </a:solidFill>
                <a:highlight>
                  <a:srgbClr val="C0C0C0"/>
                </a:highlight>
                <a:latin typeface="나눔바른펜" panose="020B0503000000000000" pitchFamily="50" charset="-127"/>
                <a:ea typeface="나눔바른펜" panose="020B0503000000000000" pitchFamily="50" charset="-127"/>
              </a:rPr>
              <a:t>segment_by_continent_and_location</a:t>
            </a:r>
            <a:r>
              <a:rPr lang="en-US" altLang="ko-KR" sz="9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:</a:t>
            </a:r>
          </a:p>
          <a:p>
            <a:pPr algn="ctr"/>
            <a:r>
              <a:rPr lang="en-US" altLang="ko-KR" sz="9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init_data.py</a:t>
            </a:r>
            <a:r>
              <a:rPr lang="ko-KR" altLang="en-US" sz="9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의 </a:t>
            </a:r>
            <a:r>
              <a:rPr lang="en-US" altLang="ko-KR" sz="900" b="1" dirty="0" err="1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C_L_dict</a:t>
            </a:r>
            <a:r>
              <a:rPr lang="en-US" altLang="ko-KR" sz="9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ko-KR" altLang="en-US" sz="9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객체에 대륙 별로 분류된 데이터에서</a:t>
            </a:r>
          </a:p>
          <a:p>
            <a:pPr algn="ctr"/>
            <a:r>
              <a:rPr lang="ko-KR" altLang="en-US" sz="9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우리가 원하는 지역별 데이터를 분류해 담는 </a:t>
            </a:r>
            <a:r>
              <a:rPr lang="ko-KR" altLang="en-US" sz="10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함수</a:t>
            </a:r>
            <a:r>
              <a:rPr lang="en-US" altLang="ko-KR" sz="10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  <a:endParaRPr lang="ko-KR" altLang="en-US" sz="1000" b="1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B38AFD44-25E7-0A91-9CAE-87B1C5CF5443}"/>
              </a:ext>
            </a:extLst>
          </p:cNvPr>
          <p:cNvSpPr/>
          <p:nvPr/>
        </p:nvSpPr>
        <p:spPr>
          <a:xfrm>
            <a:off x="6600363" y="1563694"/>
            <a:ext cx="3764766" cy="3793563"/>
          </a:xfrm>
          <a:prstGeom prst="rect">
            <a:avLst/>
          </a:prstGeom>
          <a:noFill/>
          <a:ln w="12700">
            <a:solidFill>
              <a:srgbClr val="7086A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모서리가 둥근 직사각형 1">
            <a:extLst>
              <a:ext uri="{FF2B5EF4-FFF2-40B4-BE49-F238E27FC236}">
                <a16:creationId xmlns:a16="http://schemas.microsoft.com/office/drawing/2014/main" id="{B21FD775-DB0F-05A0-C979-2FB80B991B26}"/>
              </a:ext>
            </a:extLst>
          </p:cNvPr>
          <p:cNvSpPr/>
          <p:nvPr/>
        </p:nvSpPr>
        <p:spPr>
          <a:xfrm>
            <a:off x="8811078" y="1554824"/>
            <a:ext cx="2326096" cy="798653"/>
          </a:xfrm>
          <a:prstGeom prst="roundRect">
            <a:avLst>
              <a:gd name="adj" fmla="val 10099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  <a:effectLst>
            <a:outerShdw blurRad="50800" dist="12700" dir="2700000" algn="t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 err="1">
                <a:solidFill>
                  <a:schemeClr val="accent1">
                    <a:lumMod val="50000"/>
                  </a:schemeClr>
                </a:solidFill>
                <a:highlight>
                  <a:srgbClr val="C0C0C0"/>
                </a:highlight>
                <a:latin typeface="나눔바른펜" panose="020B0503000000000000" pitchFamily="50" charset="-127"/>
                <a:ea typeface="나눔바른펜" panose="020B0503000000000000" pitchFamily="50" charset="-127"/>
              </a:rPr>
              <a:t>segment_data_to_csv</a:t>
            </a:r>
            <a:r>
              <a:rPr lang="en-US" altLang="ko-KR" sz="900" b="1" dirty="0">
                <a:solidFill>
                  <a:schemeClr val="accent1">
                    <a:lumMod val="50000"/>
                  </a:schemeClr>
                </a:solidFill>
                <a:highlight>
                  <a:srgbClr val="C0C0C0"/>
                </a:highlight>
                <a:latin typeface="나눔바른펜" panose="020B0503000000000000" pitchFamily="50" charset="-127"/>
                <a:ea typeface="나눔바른펜" panose="020B0503000000000000" pitchFamily="50" charset="-127"/>
              </a:rPr>
              <a:t>: </a:t>
            </a:r>
          </a:p>
          <a:p>
            <a:pPr algn="ctr"/>
            <a:r>
              <a:rPr lang="ko-KR" altLang="en-US" sz="9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데이터를 월</a:t>
            </a:r>
            <a:r>
              <a:rPr lang="en-US" altLang="ko-KR" sz="9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9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대륙</a:t>
            </a:r>
            <a:r>
              <a:rPr lang="en-US" altLang="ko-KR" sz="9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9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위치별로 세분화하여 별도의 </a:t>
            </a:r>
            <a:r>
              <a:rPr lang="en-US" altLang="ko-KR" sz="9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CSV </a:t>
            </a:r>
            <a:r>
              <a:rPr lang="ko-KR" altLang="en-US" sz="9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파일에 저장하는 함수</a:t>
            </a:r>
            <a:r>
              <a:rPr lang="en-US" altLang="ko-KR" sz="9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  <a:endParaRPr lang="ko-KR" altLang="en-US" sz="1000" b="1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26418968"/>
      </p:ext>
    </p:extLst>
  </p:cSld>
  <p:clrMapOvr>
    <a:masterClrMapping/>
  </p:clrMapOvr>
</p:sld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TM02900720[[fn=전체]]</Template>
  <TotalTime>2439</TotalTime>
  <Words>585</Words>
  <Application>Microsoft Office PowerPoint</Application>
  <PresentationFormat>와이드스크린</PresentationFormat>
  <Paragraphs>176</Paragraphs>
  <Slides>24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33" baseType="lpstr">
      <vt:lpstr>나눔바른펜</vt:lpstr>
      <vt:lpstr>나눔바른펜OTF</vt:lpstr>
      <vt:lpstr>나눔스퀘어OTF Bold</vt:lpstr>
      <vt:lpstr>맑은 고딕</vt:lpstr>
      <vt:lpstr>Arial</vt:lpstr>
      <vt:lpstr>Calibri</vt:lpstr>
      <vt:lpstr>Calibri Light</vt:lpstr>
      <vt:lpstr>Wingdings 2</vt:lpstr>
      <vt:lpstr>HDOfficeLightV0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821096824003</dc:creator>
  <cp:lastModifiedBy>Admin</cp:lastModifiedBy>
  <cp:revision>12</cp:revision>
  <dcterms:created xsi:type="dcterms:W3CDTF">2023-11-15T07:40:48Z</dcterms:created>
  <dcterms:modified xsi:type="dcterms:W3CDTF">2023-12-01T03:06:30Z</dcterms:modified>
</cp:coreProperties>
</file>